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148.xml"/>
  <Override ContentType="application/vnd.openxmlformats-officedocument.presentationml.notesSlide+xml" PartName="/ppt/notesSlides/notesSlide39.xml"/>
  <Override ContentType="application/vnd.openxmlformats-officedocument.presentationml.notesSlide+xml" PartName="/ppt/notesSlides/notesSlide135.xml"/>
  <Override ContentType="application/vnd.openxmlformats-officedocument.presentationml.notesSlide+xml" PartName="/ppt/notesSlides/notesSlide137.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140.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149.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141.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47.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14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51.xml"/>
  <Override ContentType="application/vnd.openxmlformats-officedocument.presentationml.slide+xml" PartName="/ppt/slides/slide109.xml"/>
  <Override ContentType="application/vnd.openxmlformats-officedocument.presentationml.slide+xml" PartName="/ppt/slides/slide134.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43.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32.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 id="367" r:id="rId119"/>
    <p:sldId id="368" r:id="rId120"/>
    <p:sldId id="369" r:id="rId121"/>
    <p:sldId id="370" r:id="rId122"/>
    <p:sldId id="371" r:id="rId123"/>
    <p:sldId id="372" r:id="rId124"/>
    <p:sldId id="373" r:id="rId125"/>
    <p:sldId id="374" r:id="rId126"/>
    <p:sldId id="375" r:id="rId127"/>
    <p:sldId id="376" r:id="rId128"/>
    <p:sldId id="377" r:id="rId129"/>
    <p:sldId id="378" r:id="rId130"/>
    <p:sldId id="379" r:id="rId131"/>
    <p:sldId id="380" r:id="rId132"/>
    <p:sldId id="381" r:id="rId133"/>
    <p:sldId id="382" r:id="rId134"/>
    <p:sldId id="383" r:id="rId135"/>
    <p:sldId id="384" r:id="rId136"/>
    <p:sldId id="385" r:id="rId137"/>
    <p:sldId id="386" r:id="rId138"/>
    <p:sldId id="387" r:id="rId139"/>
    <p:sldId id="388" r:id="rId140"/>
    <p:sldId id="389" r:id="rId141"/>
    <p:sldId id="390" r:id="rId142"/>
    <p:sldId id="391" r:id="rId143"/>
    <p:sldId id="392" r:id="rId144"/>
    <p:sldId id="393" r:id="rId145"/>
    <p:sldId id="394" r:id="rId146"/>
    <p:sldId id="395" r:id="rId147"/>
    <p:sldId id="396" r:id="rId148"/>
    <p:sldId id="397" r:id="rId149"/>
    <p:sldId id="398" r:id="rId150"/>
    <p:sldId id="399" r:id="rId151"/>
    <p:sldId id="400" r:id="rId152"/>
    <p:sldId id="401" r:id="rId153"/>
    <p:sldId id="402" r:id="rId154"/>
    <p:sldId id="403" r:id="rId155"/>
    <p:sldId id="404" r:id="rId156"/>
    <p:sldId id="405" r:id="rId157"/>
    <p:sldId id="406" r:id="rId158"/>
    <p:sldId id="407" r:id="rId159"/>
  </p:sldIdLst>
  <p:sldSz cy="10691800" cx="7559675"/>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8">
          <p15:clr>
            <a:srgbClr val="A4A3A4"/>
          </p15:clr>
        </p15:guide>
        <p15:guide id="2" pos="2381">
          <p15:clr>
            <a:srgbClr val="A4A3A4"/>
          </p15:clr>
        </p15:guide>
      </p15:sldGuideLst>
    </p:ext>
    <p:ext uri="GoogleSlidesCustomDataVersion2">
      <go:slidesCustomData xmlns:go="http://customooxmlschemas.google.com/" r:id="rId160" roundtripDataSignature="AMtx7mj5Kq52ZC9llvXMmX+Yd71QH4Gr8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004598E-4B5A-4FFF-B765-3EE584F35167}">
  <a:tblStyle styleId="{D004598E-4B5A-4FFF-B765-3EE584F35167}" styleName="Table_0">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B55170FB-DF18-4DC4-A4DC-1D1534EC362E}"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68" orient="horz"/>
        <p:guide pos="2381"/>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07" Type="http://schemas.openxmlformats.org/officeDocument/2006/relationships/slide" Target="slides/slide100.xml"/><Relationship Id="rId106" Type="http://schemas.openxmlformats.org/officeDocument/2006/relationships/slide" Target="slides/slide99.xml"/><Relationship Id="rId105" Type="http://schemas.openxmlformats.org/officeDocument/2006/relationships/slide" Target="slides/slide98.xml"/><Relationship Id="rId104" Type="http://schemas.openxmlformats.org/officeDocument/2006/relationships/slide" Target="slides/slide97.xml"/><Relationship Id="rId109" Type="http://schemas.openxmlformats.org/officeDocument/2006/relationships/slide" Target="slides/slide102.xml"/><Relationship Id="rId108" Type="http://schemas.openxmlformats.org/officeDocument/2006/relationships/slide" Target="slides/slide101.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103" Type="http://schemas.openxmlformats.org/officeDocument/2006/relationships/slide" Target="slides/slide96.xml"/><Relationship Id="rId102" Type="http://schemas.openxmlformats.org/officeDocument/2006/relationships/slide" Target="slides/slide95.xml"/><Relationship Id="rId101" Type="http://schemas.openxmlformats.org/officeDocument/2006/relationships/slide" Target="slides/slide94.xml"/><Relationship Id="rId100" Type="http://schemas.openxmlformats.org/officeDocument/2006/relationships/slide" Target="slides/slide93.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29" Type="http://schemas.openxmlformats.org/officeDocument/2006/relationships/slide" Target="slides/slide122.xml"/><Relationship Id="rId128" Type="http://schemas.openxmlformats.org/officeDocument/2006/relationships/slide" Target="slides/slide121.xml"/><Relationship Id="rId127" Type="http://schemas.openxmlformats.org/officeDocument/2006/relationships/slide" Target="slides/slide120.xml"/><Relationship Id="rId126" Type="http://schemas.openxmlformats.org/officeDocument/2006/relationships/slide" Target="slides/slide119.xml"/><Relationship Id="rId26" Type="http://schemas.openxmlformats.org/officeDocument/2006/relationships/slide" Target="slides/slide19.xml"/><Relationship Id="rId121" Type="http://schemas.openxmlformats.org/officeDocument/2006/relationships/slide" Target="slides/slide114.xml"/><Relationship Id="rId25" Type="http://schemas.openxmlformats.org/officeDocument/2006/relationships/slide" Target="slides/slide18.xml"/><Relationship Id="rId120" Type="http://schemas.openxmlformats.org/officeDocument/2006/relationships/slide" Target="slides/slide113.xml"/><Relationship Id="rId28" Type="http://schemas.openxmlformats.org/officeDocument/2006/relationships/slide" Target="slides/slide21.xml"/><Relationship Id="rId27" Type="http://schemas.openxmlformats.org/officeDocument/2006/relationships/slide" Target="slides/slide20.xml"/><Relationship Id="rId125" Type="http://schemas.openxmlformats.org/officeDocument/2006/relationships/slide" Target="slides/slide118.xml"/><Relationship Id="rId29" Type="http://schemas.openxmlformats.org/officeDocument/2006/relationships/slide" Target="slides/slide22.xml"/><Relationship Id="rId124" Type="http://schemas.openxmlformats.org/officeDocument/2006/relationships/slide" Target="slides/slide117.xml"/><Relationship Id="rId123" Type="http://schemas.openxmlformats.org/officeDocument/2006/relationships/slide" Target="slides/slide116.xml"/><Relationship Id="rId122" Type="http://schemas.openxmlformats.org/officeDocument/2006/relationships/slide" Target="slides/slide115.xml"/><Relationship Id="rId95" Type="http://schemas.openxmlformats.org/officeDocument/2006/relationships/slide" Target="slides/slide88.xml"/><Relationship Id="rId94" Type="http://schemas.openxmlformats.org/officeDocument/2006/relationships/slide" Target="slides/slide87.xml"/><Relationship Id="rId97" Type="http://schemas.openxmlformats.org/officeDocument/2006/relationships/slide" Target="slides/slide90.xml"/><Relationship Id="rId96" Type="http://schemas.openxmlformats.org/officeDocument/2006/relationships/slide" Target="slides/slide89.xml"/><Relationship Id="rId11" Type="http://schemas.openxmlformats.org/officeDocument/2006/relationships/slide" Target="slides/slide4.xml"/><Relationship Id="rId99" Type="http://schemas.openxmlformats.org/officeDocument/2006/relationships/slide" Target="slides/slide92.xml"/><Relationship Id="rId10" Type="http://schemas.openxmlformats.org/officeDocument/2006/relationships/slide" Target="slides/slide3.xml"/><Relationship Id="rId98" Type="http://schemas.openxmlformats.org/officeDocument/2006/relationships/slide" Target="slides/slide91.xml"/><Relationship Id="rId13" Type="http://schemas.openxmlformats.org/officeDocument/2006/relationships/slide" Target="slides/slide6.xml"/><Relationship Id="rId12" Type="http://schemas.openxmlformats.org/officeDocument/2006/relationships/slide" Target="slides/slide5.xml"/><Relationship Id="rId91" Type="http://schemas.openxmlformats.org/officeDocument/2006/relationships/slide" Target="slides/slide84.xml"/><Relationship Id="rId90" Type="http://schemas.openxmlformats.org/officeDocument/2006/relationships/slide" Target="slides/slide83.xml"/><Relationship Id="rId93" Type="http://schemas.openxmlformats.org/officeDocument/2006/relationships/slide" Target="slides/slide86.xml"/><Relationship Id="rId92" Type="http://schemas.openxmlformats.org/officeDocument/2006/relationships/slide" Target="slides/slide85.xml"/><Relationship Id="rId118" Type="http://schemas.openxmlformats.org/officeDocument/2006/relationships/slide" Target="slides/slide111.xml"/><Relationship Id="rId117" Type="http://schemas.openxmlformats.org/officeDocument/2006/relationships/slide" Target="slides/slide110.xml"/><Relationship Id="rId116" Type="http://schemas.openxmlformats.org/officeDocument/2006/relationships/slide" Target="slides/slide109.xml"/><Relationship Id="rId115" Type="http://schemas.openxmlformats.org/officeDocument/2006/relationships/slide" Target="slides/slide108.xml"/><Relationship Id="rId119" Type="http://schemas.openxmlformats.org/officeDocument/2006/relationships/slide" Target="slides/slide112.xml"/><Relationship Id="rId15" Type="http://schemas.openxmlformats.org/officeDocument/2006/relationships/slide" Target="slides/slide8.xml"/><Relationship Id="rId110" Type="http://schemas.openxmlformats.org/officeDocument/2006/relationships/slide" Target="slides/slide103.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14" Type="http://schemas.openxmlformats.org/officeDocument/2006/relationships/slide" Target="slides/slide107.xml"/><Relationship Id="rId18" Type="http://schemas.openxmlformats.org/officeDocument/2006/relationships/slide" Target="slides/slide11.xml"/><Relationship Id="rId113" Type="http://schemas.openxmlformats.org/officeDocument/2006/relationships/slide" Target="slides/slide106.xml"/><Relationship Id="rId112" Type="http://schemas.openxmlformats.org/officeDocument/2006/relationships/slide" Target="slides/slide105.xml"/><Relationship Id="rId111" Type="http://schemas.openxmlformats.org/officeDocument/2006/relationships/slide" Target="slides/slide104.xml"/><Relationship Id="rId84" Type="http://schemas.openxmlformats.org/officeDocument/2006/relationships/slide" Target="slides/slide77.xml"/><Relationship Id="rId83" Type="http://schemas.openxmlformats.org/officeDocument/2006/relationships/slide" Target="slides/slide76.xml"/><Relationship Id="rId86" Type="http://schemas.openxmlformats.org/officeDocument/2006/relationships/slide" Target="slides/slide79.xml"/><Relationship Id="rId85" Type="http://schemas.openxmlformats.org/officeDocument/2006/relationships/slide" Target="slides/slide78.xml"/><Relationship Id="rId88" Type="http://schemas.openxmlformats.org/officeDocument/2006/relationships/slide" Target="slides/slide81.xml"/><Relationship Id="rId150" Type="http://schemas.openxmlformats.org/officeDocument/2006/relationships/slide" Target="slides/slide143.xml"/><Relationship Id="rId87" Type="http://schemas.openxmlformats.org/officeDocument/2006/relationships/slide" Target="slides/slide80.xml"/><Relationship Id="rId89" Type="http://schemas.openxmlformats.org/officeDocument/2006/relationships/slide" Target="slides/slide82.xml"/><Relationship Id="rId80" Type="http://schemas.openxmlformats.org/officeDocument/2006/relationships/slide" Target="slides/slide73.xml"/><Relationship Id="rId82" Type="http://schemas.openxmlformats.org/officeDocument/2006/relationships/slide" Target="slides/slide75.xml"/><Relationship Id="rId81" Type="http://schemas.openxmlformats.org/officeDocument/2006/relationships/slide" Target="slides/slide74.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149" Type="http://schemas.openxmlformats.org/officeDocument/2006/relationships/slide" Target="slides/slide142.xml"/><Relationship Id="rId4" Type="http://schemas.openxmlformats.org/officeDocument/2006/relationships/tableStyles" Target="tableStyles.xml"/><Relationship Id="rId148" Type="http://schemas.openxmlformats.org/officeDocument/2006/relationships/slide" Target="slides/slide141.xml"/><Relationship Id="rId9" Type="http://schemas.openxmlformats.org/officeDocument/2006/relationships/slide" Target="slides/slide2.xml"/><Relationship Id="rId143" Type="http://schemas.openxmlformats.org/officeDocument/2006/relationships/slide" Target="slides/slide136.xml"/><Relationship Id="rId142" Type="http://schemas.openxmlformats.org/officeDocument/2006/relationships/slide" Target="slides/slide135.xml"/><Relationship Id="rId141" Type="http://schemas.openxmlformats.org/officeDocument/2006/relationships/slide" Target="slides/slide134.xml"/><Relationship Id="rId140" Type="http://schemas.openxmlformats.org/officeDocument/2006/relationships/slide" Target="slides/slide133.xml"/><Relationship Id="rId5" Type="http://schemas.openxmlformats.org/officeDocument/2006/relationships/slideMaster" Target="slideMasters/slideMaster1.xml"/><Relationship Id="rId147" Type="http://schemas.openxmlformats.org/officeDocument/2006/relationships/slide" Target="slides/slide140.xml"/><Relationship Id="rId6" Type="http://schemas.openxmlformats.org/officeDocument/2006/relationships/slideMaster" Target="slideMasters/slideMaster2.xml"/><Relationship Id="rId146" Type="http://schemas.openxmlformats.org/officeDocument/2006/relationships/slide" Target="slides/slide139.xml"/><Relationship Id="rId7" Type="http://schemas.openxmlformats.org/officeDocument/2006/relationships/notesMaster" Target="notesMasters/notesMaster1.xml"/><Relationship Id="rId145" Type="http://schemas.openxmlformats.org/officeDocument/2006/relationships/slide" Target="slides/slide138.xml"/><Relationship Id="rId8" Type="http://schemas.openxmlformats.org/officeDocument/2006/relationships/slide" Target="slides/slide1.xml"/><Relationship Id="rId144" Type="http://schemas.openxmlformats.org/officeDocument/2006/relationships/slide" Target="slides/slide137.xml"/><Relationship Id="rId73" Type="http://schemas.openxmlformats.org/officeDocument/2006/relationships/slide" Target="slides/slide66.xml"/><Relationship Id="rId72" Type="http://schemas.openxmlformats.org/officeDocument/2006/relationships/slide" Target="slides/slide65.xml"/><Relationship Id="rId75" Type="http://schemas.openxmlformats.org/officeDocument/2006/relationships/slide" Target="slides/slide68.xml"/><Relationship Id="rId74" Type="http://schemas.openxmlformats.org/officeDocument/2006/relationships/slide" Target="slides/slide67.xml"/><Relationship Id="rId77" Type="http://schemas.openxmlformats.org/officeDocument/2006/relationships/slide" Target="slides/slide70.xml"/><Relationship Id="rId76" Type="http://schemas.openxmlformats.org/officeDocument/2006/relationships/slide" Target="slides/slide69.xml"/><Relationship Id="rId79" Type="http://schemas.openxmlformats.org/officeDocument/2006/relationships/slide" Target="slides/slide72.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139" Type="http://schemas.openxmlformats.org/officeDocument/2006/relationships/slide" Target="slides/slide132.xml"/><Relationship Id="rId138" Type="http://schemas.openxmlformats.org/officeDocument/2006/relationships/slide" Target="slides/slide131.xml"/><Relationship Id="rId137" Type="http://schemas.openxmlformats.org/officeDocument/2006/relationships/slide" Target="slides/slide130.xml"/><Relationship Id="rId132" Type="http://schemas.openxmlformats.org/officeDocument/2006/relationships/slide" Target="slides/slide125.xml"/><Relationship Id="rId131" Type="http://schemas.openxmlformats.org/officeDocument/2006/relationships/slide" Target="slides/slide124.xml"/><Relationship Id="rId130" Type="http://schemas.openxmlformats.org/officeDocument/2006/relationships/slide" Target="slides/slide123.xml"/><Relationship Id="rId136" Type="http://schemas.openxmlformats.org/officeDocument/2006/relationships/slide" Target="slides/slide129.xml"/><Relationship Id="rId135" Type="http://schemas.openxmlformats.org/officeDocument/2006/relationships/slide" Target="slides/slide128.xml"/><Relationship Id="rId134" Type="http://schemas.openxmlformats.org/officeDocument/2006/relationships/slide" Target="slides/slide127.xml"/><Relationship Id="rId133" Type="http://schemas.openxmlformats.org/officeDocument/2006/relationships/slide" Target="slides/slide126.xml"/><Relationship Id="rId62" Type="http://schemas.openxmlformats.org/officeDocument/2006/relationships/slide" Target="slides/slide55.xml"/><Relationship Id="rId61" Type="http://schemas.openxmlformats.org/officeDocument/2006/relationships/slide" Target="slides/slide54.xml"/><Relationship Id="rId64" Type="http://schemas.openxmlformats.org/officeDocument/2006/relationships/slide" Target="slides/slide57.xml"/><Relationship Id="rId63" Type="http://schemas.openxmlformats.org/officeDocument/2006/relationships/slide" Target="slides/slide56.xml"/><Relationship Id="rId66" Type="http://schemas.openxmlformats.org/officeDocument/2006/relationships/slide" Target="slides/slide59.xml"/><Relationship Id="rId65" Type="http://schemas.openxmlformats.org/officeDocument/2006/relationships/slide" Target="slides/slide58.xml"/><Relationship Id="rId68" Type="http://schemas.openxmlformats.org/officeDocument/2006/relationships/slide" Target="slides/slide61.xml"/><Relationship Id="rId67" Type="http://schemas.openxmlformats.org/officeDocument/2006/relationships/slide" Target="slides/slide60.xml"/><Relationship Id="rId60" Type="http://schemas.openxmlformats.org/officeDocument/2006/relationships/slide" Target="slides/slide53.xml"/><Relationship Id="rId69" Type="http://schemas.openxmlformats.org/officeDocument/2006/relationships/slide" Target="slides/slide6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55" Type="http://schemas.openxmlformats.org/officeDocument/2006/relationships/slide" Target="slides/slide48.xml"/><Relationship Id="rId54" Type="http://schemas.openxmlformats.org/officeDocument/2006/relationships/slide" Target="slides/slide47.xml"/><Relationship Id="rId160" Type="http://customschemas.google.com/relationships/presentationmetadata" Target="metadata"/><Relationship Id="rId57" Type="http://schemas.openxmlformats.org/officeDocument/2006/relationships/slide" Target="slides/slide50.xml"/><Relationship Id="rId56" Type="http://schemas.openxmlformats.org/officeDocument/2006/relationships/slide" Target="slides/slide49.xml"/><Relationship Id="rId159" Type="http://schemas.openxmlformats.org/officeDocument/2006/relationships/slide" Target="slides/slide152.xml"/><Relationship Id="rId59" Type="http://schemas.openxmlformats.org/officeDocument/2006/relationships/slide" Target="slides/slide52.xml"/><Relationship Id="rId154" Type="http://schemas.openxmlformats.org/officeDocument/2006/relationships/slide" Target="slides/slide147.xml"/><Relationship Id="rId58" Type="http://schemas.openxmlformats.org/officeDocument/2006/relationships/slide" Target="slides/slide51.xml"/><Relationship Id="rId153" Type="http://schemas.openxmlformats.org/officeDocument/2006/relationships/slide" Target="slides/slide146.xml"/><Relationship Id="rId152" Type="http://schemas.openxmlformats.org/officeDocument/2006/relationships/slide" Target="slides/slide145.xml"/><Relationship Id="rId151" Type="http://schemas.openxmlformats.org/officeDocument/2006/relationships/slide" Target="slides/slide144.xml"/><Relationship Id="rId158" Type="http://schemas.openxmlformats.org/officeDocument/2006/relationships/slide" Target="slides/slide151.xml"/><Relationship Id="rId157" Type="http://schemas.openxmlformats.org/officeDocument/2006/relationships/slide" Target="slides/slide150.xml"/><Relationship Id="rId156" Type="http://schemas.openxmlformats.org/officeDocument/2006/relationships/slide" Target="slides/slide149.xml"/><Relationship Id="rId155" Type="http://schemas.openxmlformats.org/officeDocument/2006/relationships/slide" Target="slides/slide1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1: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0: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p10: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6" name="Shape 1946"/>
        <p:cNvGrpSpPr/>
        <p:nvPr/>
      </p:nvGrpSpPr>
      <p:grpSpPr>
        <a:xfrm>
          <a:off x="0" y="0"/>
          <a:ext cx="0" cy="0"/>
          <a:chOff x="0" y="0"/>
          <a:chExt cx="0" cy="0"/>
        </a:xfrm>
      </p:grpSpPr>
      <p:sp>
        <p:nvSpPr>
          <p:cNvPr id="1947" name="Google Shape;1947;p100: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8" name="Google Shape;1948;p100: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4" name="Shape 1954"/>
        <p:cNvGrpSpPr/>
        <p:nvPr/>
      </p:nvGrpSpPr>
      <p:grpSpPr>
        <a:xfrm>
          <a:off x="0" y="0"/>
          <a:ext cx="0" cy="0"/>
          <a:chOff x="0" y="0"/>
          <a:chExt cx="0" cy="0"/>
        </a:xfrm>
      </p:grpSpPr>
      <p:sp>
        <p:nvSpPr>
          <p:cNvPr id="1955" name="Google Shape;1955;p101: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6" name="Google Shape;1956;p101: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2" name="Shape 1962"/>
        <p:cNvGrpSpPr/>
        <p:nvPr/>
      </p:nvGrpSpPr>
      <p:grpSpPr>
        <a:xfrm>
          <a:off x="0" y="0"/>
          <a:ext cx="0" cy="0"/>
          <a:chOff x="0" y="0"/>
          <a:chExt cx="0" cy="0"/>
        </a:xfrm>
      </p:grpSpPr>
      <p:sp>
        <p:nvSpPr>
          <p:cNvPr id="1963" name="Google Shape;1963;p102: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4" name="Google Shape;1964;p102: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0" name="Shape 1970"/>
        <p:cNvGrpSpPr/>
        <p:nvPr/>
      </p:nvGrpSpPr>
      <p:grpSpPr>
        <a:xfrm>
          <a:off x="0" y="0"/>
          <a:ext cx="0" cy="0"/>
          <a:chOff x="0" y="0"/>
          <a:chExt cx="0" cy="0"/>
        </a:xfrm>
      </p:grpSpPr>
      <p:sp>
        <p:nvSpPr>
          <p:cNvPr id="1971" name="Google Shape;1971;p103: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2" name="Google Shape;1972;p103: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7" name="Shape 1977"/>
        <p:cNvGrpSpPr/>
        <p:nvPr/>
      </p:nvGrpSpPr>
      <p:grpSpPr>
        <a:xfrm>
          <a:off x="0" y="0"/>
          <a:ext cx="0" cy="0"/>
          <a:chOff x="0" y="0"/>
          <a:chExt cx="0" cy="0"/>
        </a:xfrm>
      </p:grpSpPr>
      <p:sp>
        <p:nvSpPr>
          <p:cNvPr id="1978" name="Google Shape;1978;p104: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9" name="Google Shape;1979;p104: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4" name="Shape 1984"/>
        <p:cNvGrpSpPr/>
        <p:nvPr/>
      </p:nvGrpSpPr>
      <p:grpSpPr>
        <a:xfrm>
          <a:off x="0" y="0"/>
          <a:ext cx="0" cy="0"/>
          <a:chOff x="0" y="0"/>
          <a:chExt cx="0" cy="0"/>
        </a:xfrm>
      </p:grpSpPr>
      <p:sp>
        <p:nvSpPr>
          <p:cNvPr id="1985" name="Google Shape;1985;p105: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6" name="Google Shape;1986;p105: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7" name="Shape 2007"/>
        <p:cNvGrpSpPr/>
        <p:nvPr/>
      </p:nvGrpSpPr>
      <p:grpSpPr>
        <a:xfrm>
          <a:off x="0" y="0"/>
          <a:ext cx="0" cy="0"/>
          <a:chOff x="0" y="0"/>
          <a:chExt cx="0" cy="0"/>
        </a:xfrm>
      </p:grpSpPr>
      <p:sp>
        <p:nvSpPr>
          <p:cNvPr id="2008" name="Google Shape;2008;p106: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9" name="Google Shape;2009;p106: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1" name="Shape 2041"/>
        <p:cNvGrpSpPr/>
        <p:nvPr/>
      </p:nvGrpSpPr>
      <p:grpSpPr>
        <a:xfrm>
          <a:off x="0" y="0"/>
          <a:ext cx="0" cy="0"/>
          <a:chOff x="0" y="0"/>
          <a:chExt cx="0" cy="0"/>
        </a:xfrm>
      </p:grpSpPr>
      <p:sp>
        <p:nvSpPr>
          <p:cNvPr id="2042" name="Google Shape;2042;p107: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3" name="Google Shape;2043;p107: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5" name="Shape 2075"/>
        <p:cNvGrpSpPr/>
        <p:nvPr/>
      </p:nvGrpSpPr>
      <p:grpSpPr>
        <a:xfrm>
          <a:off x="0" y="0"/>
          <a:ext cx="0" cy="0"/>
          <a:chOff x="0" y="0"/>
          <a:chExt cx="0" cy="0"/>
        </a:xfrm>
      </p:grpSpPr>
      <p:sp>
        <p:nvSpPr>
          <p:cNvPr id="2076" name="Google Shape;2076;p108: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7" name="Google Shape;2077;p108: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5" name="Shape 2115"/>
        <p:cNvGrpSpPr/>
        <p:nvPr/>
      </p:nvGrpSpPr>
      <p:grpSpPr>
        <a:xfrm>
          <a:off x="0" y="0"/>
          <a:ext cx="0" cy="0"/>
          <a:chOff x="0" y="0"/>
          <a:chExt cx="0" cy="0"/>
        </a:xfrm>
      </p:grpSpPr>
      <p:sp>
        <p:nvSpPr>
          <p:cNvPr id="2116" name="Google Shape;2116;p109: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7" name="Google Shape;2117;p109: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1: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11: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5" name="Shape 2155"/>
        <p:cNvGrpSpPr/>
        <p:nvPr/>
      </p:nvGrpSpPr>
      <p:grpSpPr>
        <a:xfrm>
          <a:off x="0" y="0"/>
          <a:ext cx="0" cy="0"/>
          <a:chOff x="0" y="0"/>
          <a:chExt cx="0" cy="0"/>
        </a:xfrm>
      </p:grpSpPr>
      <p:sp>
        <p:nvSpPr>
          <p:cNvPr id="2156" name="Google Shape;2156;p110: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7" name="Google Shape;2157;p110: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5" name="Shape 2195"/>
        <p:cNvGrpSpPr/>
        <p:nvPr/>
      </p:nvGrpSpPr>
      <p:grpSpPr>
        <a:xfrm>
          <a:off x="0" y="0"/>
          <a:ext cx="0" cy="0"/>
          <a:chOff x="0" y="0"/>
          <a:chExt cx="0" cy="0"/>
        </a:xfrm>
      </p:grpSpPr>
      <p:sp>
        <p:nvSpPr>
          <p:cNvPr id="2196" name="Google Shape;2196;p111: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7" name="Google Shape;2197;p111: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2" name="Shape 2202"/>
        <p:cNvGrpSpPr/>
        <p:nvPr/>
      </p:nvGrpSpPr>
      <p:grpSpPr>
        <a:xfrm>
          <a:off x="0" y="0"/>
          <a:ext cx="0" cy="0"/>
          <a:chOff x="0" y="0"/>
          <a:chExt cx="0" cy="0"/>
        </a:xfrm>
      </p:grpSpPr>
      <p:sp>
        <p:nvSpPr>
          <p:cNvPr id="2203" name="Google Shape;2203;p112: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4" name="Google Shape;2204;p112: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0" name="Shape 2210"/>
        <p:cNvGrpSpPr/>
        <p:nvPr/>
      </p:nvGrpSpPr>
      <p:grpSpPr>
        <a:xfrm>
          <a:off x="0" y="0"/>
          <a:ext cx="0" cy="0"/>
          <a:chOff x="0" y="0"/>
          <a:chExt cx="0" cy="0"/>
        </a:xfrm>
      </p:grpSpPr>
      <p:sp>
        <p:nvSpPr>
          <p:cNvPr id="2211" name="Google Shape;2211;p113: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2" name="Google Shape;2212;p113: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8" name="Shape 2218"/>
        <p:cNvGrpSpPr/>
        <p:nvPr/>
      </p:nvGrpSpPr>
      <p:grpSpPr>
        <a:xfrm>
          <a:off x="0" y="0"/>
          <a:ext cx="0" cy="0"/>
          <a:chOff x="0" y="0"/>
          <a:chExt cx="0" cy="0"/>
        </a:xfrm>
      </p:grpSpPr>
      <p:sp>
        <p:nvSpPr>
          <p:cNvPr id="2219" name="Google Shape;2219;p114: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0" name="Google Shape;2220;p114: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6" name="Shape 2226"/>
        <p:cNvGrpSpPr/>
        <p:nvPr/>
      </p:nvGrpSpPr>
      <p:grpSpPr>
        <a:xfrm>
          <a:off x="0" y="0"/>
          <a:ext cx="0" cy="0"/>
          <a:chOff x="0" y="0"/>
          <a:chExt cx="0" cy="0"/>
        </a:xfrm>
      </p:grpSpPr>
      <p:sp>
        <p:nvSpPr>
          <p:cNvPr id="2227" name="Google Shape;2227;p115: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8" name="Google Shape;2228;p115: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3" name="Shape 2233"/>
        <p:cNvGrpSpPr/>
        <p:nvPr/>
      </p:nvGrpSpPr>
      <p:grpSpPr>
        <a:xfrm>
          <a:off x="0" y="0"/>
          <a:ext cx="0" cy="0"/>
          <a:chOff x="0" y="0"/>
          <a:chExt cx="0" cy="0"/>
        </a:xfrm>
      </p:grpSpPr>
      <p:sp>
        <p:nvSpPr>
          <p:cNvPr id="2234" name="Google Shape;2234;p116: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5" name="Google Shape;2235;p116: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0" name="Shape 2240"/>
        <p:cNvGrpSpPr/>
        <p:nvPr/>
      </p:nvGrpSpPr>
      <p:grpSpPr>
        <a:xfrm>
          <a:off x="0" y="0"/>
          <a:ext cx="0" cy="0"/>
          <a:chOff x="0" y="0"/>
          <a:chExt cx="0" cy="0"/>
        </a:xfrm>
      </p:grpSpPr>
      <p:sp>
        <p:nvSpPr>
          <p:cNvPr id="2241" name="Google Shape;2241;p117: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2" name="Google Shape;2242;p117: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3" name="Shape 2263"/>
        <p:cNvGrpSpPr/>
        <p:nvPr/>
      </p:nvGrpSpPr>
      <p:grpSpPr>
        <a:xfrm>
          <a:off x="0" y="0"/>
          <a:ext cx="0" cy="0"/>
          <a:chOff x="0" y="0"/>
          <a:chExt cx="0" cy="0"/>
        </a:xfrm>
      </p:grpSpPr>
      <p:sp>
        <p:nvSpPr>
          <p:cNvPr id="2264" name="Google Shape;2264;p118: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5" name="Google Shape;2265;p118: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5" name="Shape 2295"/>
        <p:cNvGrpSpPr/>
        <p:nvPr/>
      </p:nvGrpSpPr>
      <p:grpSpPr>
        <a:xfrm>
          <a:off x="0" y="0"/>
          <a:ext cx="0" cy="0"/>
          <a:chOff x="0" y="0"/>
          <a:chExt cx="0" cy="0"/>
        </a:xfrm>
      </p:grpSpPr>
      <p:sp>
        <p:nvSpPr>
          <p:cNvPr id="2296" name="Google Shape;2296;p119: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7" name="Google Shape;2297;p119: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2: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12: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9" name="Shape 2329"/>
        <p:cNvGrpSpPr/>
        <p:nvPr/>
      </p:nvGrpSpPr>
      <p:grpSpPr>
        <a:xfrm>
          <a:off x="0" y="0"/>
          <a:ext cx="0" cy="0"/>
          <a:chOff x="0" y="0"/>
          <a:chExt cx="0" cy="0"/>
        </a:xfrm>
      </p:grpSpPr>
      <p:sp>
        <p:nvSpPr>
          <p:cNvPr id="2330" name="Google Shape;2330;p120: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1" name="Google Shape;2331;p120: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9" name="Shape 2369"/>
        <p:cNvGrpSpPr/>
        <p:nvPr/>
      </p:nvGrpSpPr>
      <p:grpSpPr>
        <a:xfrm>
          <a:off x="0" y="0"/>
          <a:ext cx="0" cy="0"/>
          <a:chOff x="0" y="0"/>
          <a:chExt cx="0" cy="0"/>
        </a:xfrm>
      </p:grpSpPr>
      <p:sp>
        <p:nvSpPr>
          <p:cNvPr id="2370" name="Google Shape;2370;p121: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1" name="Google Shape;2371;p121: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9" name="Shape 2409"/>
        <p:cNvGrpSpPr/>
        <p:nvPr/>
      </p:nvGrpSpPr>
      <p:grpSpPr>
        <a:xfrm>
          <a:off x="0" y="0"/>
          <a:ext cx="0" cy="0"/>
          <a:chOff x="0" y="0"/>
          <a:chExt cx="0" cy="0"/>
        </a:xfrm>
      </p:grpSpPr>
      <p:sp>
        <p:nvSpPr>
          <p:cNvPr id="2410" name="Google Shape;2410;p122: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1" name="Google Shape;2411;p122: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9" name="Shape 2449"/>
        <p:cNvGrpSpPr/>
        <p:nvPr/>
      </p:nvGrpSpPr>
      <p:grpSpPr>
        <a:xfrm>
          <a:off x="0" y="0"/>
          <a:ext cx="0" cy="0"/>
          <a:chOff x="0" y="0"/>
          <a:chExt cx="0" cy="0"/>
        </a:xfrm>
      </p:grpSpPr>
      <p:sp>
        <p:nvSpPr>
          <p:cNvPr id="2450" name="Google Shape;2450;p123: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1" name="Google Shape;2451;p123: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6" name="Shape 2456"/>
        <p:cNvGrpSpPr/>
        <p:nvPr/>
      </p:nvGrpSpPr>
      <p:grpSpPr>
        <a:xfrm>
          <a:off x="0" y="0"/>
          <a:ext cx="0" cy="0"/>
          <a:chOff x="0" y="0"/>
          <a:chExt cx="0" cy="0"/>
        </a:xfrm>
      </p:grpSpPr>
      <p:sp>
        <p:nvSpPr>
          <p:cNvPr id="2457" name="Google Shape;2457;p124: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8" name="Google Shape;2458;p124: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4" name="Shape 2464"/>
        <p:cNvGrpSpPr/>
        <p:nvPr/>
      </p:nvGrpSpPr>
      <p:grpSpPr>
        <a:xfrm>
          <a:off x="0" y="0"/>
          <a:ext cx="0" cy="0"/>
          <a:chOff x="0" y="0"/>
          <a:chExt cx="0" cy="0"/>
        </a:xfrm>
      </p:grpSpPr>
      <p:sp>
        <p:nvSpPr>
          <p:cNvPr id="2465" name="Google Shape;2465;p125: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6" name="Google Shape;2466;p125: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2" name="Shape 2472"/>
        <p:cNvGrpSpPr/>
        <p:nvPr/>
      </p:nvGrpSpPr>
      <p:grpSpPr>
        <a:xfrm>
          <a:off x="0" y="0"/>
          <a:ext cx="0" cy="0"/>
          <a:chOff x="0" y="0"/>
          <a:chExt cx="0" cy="0"/>
        </a:xfrm>
      </p:grpSpPr>
      <p:sp>
        <p:nvSpPr>
          <p:cNvPr id="2473" name="Google Shape;2473;p126: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4" name="Google Shape;2474;p126: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0" name="Shape 2480"/>
        <p:cNvGrpSpPr/>
        <p:nvPr/>
      </p:nvGrpSpPr>
      <p:grpSpPr>
        <a:xfrm>
          <a:off x="0" y="0"/>
          <a:ext cx="0" cy="0"/>
          <a:chOff x="0" y="0"/>
          <a:chExt cx="0" cy="0"/>
        </a:xfrm>
      </p:grpSpPr>
      <p:sp>
        <p:nvSpPr>
          <p:cNvPr id="2481" name="Google Shape;2481;p127: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2" name="Google Shape;2482;p127: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7" name="Shape 2487"/>
        <p:cNvGrpSpPr/>
        <p:nvPr/>
      </p:nvGrpSpPr>
      <p:grpSpPr>
        <a:xfrm>
          <a:off x="0" y="0"/>
          <a:ext cx="0" cy="0"/>
          <a:chOff x="0" y="0"/>
          <a:chExt cx="0" cy="0"/>
        </a:xfrm>
      </p:grpSpPr>
      <p:sp>
        <p:nvSpPr>
          <p:cNvPr id="2488" name="Google Shape;2488;p128: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9" name="Google Shape;2489;p128: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4" name="Shape 2494"/>
        <p:cNvGrpSpPr/>
        <p:nvPr/>
      </p:nvGrpSpPr>
      <p:grpSpPr>
        <a:xfrm>
          <a:off x="0" y="0"/>
          <a:ext cx="0" cy="0"/>
          <a:chOff x="0" y="0"/>
          <a:chExt cx="0" cy="0"/>
        </a:xfrm>
      </p:grpSpPr>
      <p:sp>
        <p:nvSpPr>
          <p:cNvPr id="2495" name="Google Shape;2495;p129: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6" name="Google Shape;2496;p129: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3: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p13: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1" name="Shape 2501"/>
        <p:cNvGrpSpPr/>
        <p:nvPr/>
      </p:nvGrpSpPr>
      <p:grpSpPr>
        <a:xfrm>
          <a:off x="0" y="0"/>
          <a:ext cx="0" cy="0"/>
          <a:chOff x="0" y="0"/>
          <a:chExt cx="0" cy="0"/>
        </a:xfrm>
      </p:grpSpPr>
      <p:sp>
        <p:nvSpPr>
          <p:cNvPr id="2502" name="Google Shape;2502;p130: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3" name="Google Shape;2503;p130: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8" name="Shape 2508"/>
        <p:cNvGrpSpPr/>
        <p:nvPr/>
      </p:nvGrpSpPr>
      <p:grpSpPr>
        <a:xfrm>
          <a:off x="0" y="0"/>
          <a:ext cx="0" cy="0"/>
          <a:chOff x="0" y="0"/>
          <a:chExt cx="0" cy="0"/>
        </a:xfrm>
      </p:grpSpPr>
      <p:sp>
        <p:nvSpPr>
          <p:cNvPr id="2509" name="Google Shape;2509;p131: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0" name="Google Shape;2510;p131: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5" name="Shape 2515"/>
        <p:cNvGrpSpPr/>
        <p:nvPr/>
      </p:nvGrpSpPr>
      <p:grpSpPr>
        <a:xfrm>
          <a:off x="0" y="0"/>
          <a:ext cx="0" cy="0"/>
          <a:chOff x="0" y="0"/>
          <a:chExt cx="0" cy="0"/>
        </a:xfrm>
      </p:grpSpPr>
      <p:sp>
        <p:nvSpPr>
          <p:cNvPr id="2516" name="Google Shape;2516;p132: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7" name="Google Shape;2517;p132: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8" name="Shape 2538"/>
        <p:cNvGrpSpPr/>
        <p:nvPr/>
      </p:nvGrpSpPr>
      <p:grpSpPr>
        <a:xfrm>
          <a:off x="0" y="0"/>
          <a:ext cx="0" cy="0"/>
          <a:chOff x="0" y="0"/>
          <a:chExt cx="0" cy="0"/>
        </a:xfrm>
      </p:grpSpPr>
      <p:sp>
        <p:nvSpPr>
          <p:cNvPr id="2539" name="Google Shape;2539;p133: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0" name="Google Shape;2540;p133: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1" name="Shape 2571"/>
        <p:cNvGrpSpPr/>
        <p:nvPr/>
      </p:nvGrpSpPr>
      <p:grpSpPr>
        <a:xfrm>
          <a:off x="0" y="0"/>
          <a:ext cx="0" cy="0"/>
          <a:chOff x="0" y="0"/>
          <a:chExt cx="0" cy="0"/>
        </a:xfrm>
      </p:grpSpPr>
      <p:sp>
        <p:nvSpPr>
          <p:cNvPr id="2572" name="Google Shape;2572;p134: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3" name="Google Shape;2573;p134: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5" name="Shape 2605"/>
        <p:cNvGrpSpPr/>
        <p:nvPr/>
      </p:nvGrpSpPr>
      <p:grpSpPr>
        <a:xfrm>
          <a:off x="0" y="0"/>
          <a:ext cx="0" cy="0"/>
          <a:chOff x="0" y="0"/>
          <a:chExt cx="0" cy="0"/>
        </a:xfrm>
      </p:grpSpPr>
      <p:sp>
        <p:nvSpPr>
          <p:cNvPr id="2606" name="Google Shape;2606;p135: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7" name="Google Shape;2607;p135: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5" name="Shape 2645"/>
        <p:cNvGrpSpPr/>
        <p:nvPr/>
      </p:nvGrpSpPr>
      <p:grpSpPr>
        <a:xfrm>
          <a:off x="0" y="0"/>
          <a:ext cx="0" cy="0"/>
          <a:chOff x="0" y="0"/>
          <a:chExt cx="0" cy="0"/>
        </a:xfrm>
      </p:grpSpPr>
      <p:sp>
        <p:nvSpPr>
          <p:cNvPr id="2646" name="Google Shape;2646;p136: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7" name="Google Shape;2647;p136: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5" name="Shape 2685"/>
        <p:cNvGrpSpPr/>
        <p:nvPr/>
      </p:nvGrpSpPr>
      <p:grpSpPr>
        <a:xfrm>
          <a:off x="0" y="0"/>
          <a:ext cx="0" cy="0"/>
          <a:chOff x="0" y="0"/>
          <a:chExt cx="0" cy="0"/>
        </a:xfrm>
      </p:grpSpPr>
      <p:sp>
        <p:nvSpPr>
          <p:cNvPr id="2686" name="Google Shape;2686;p137: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7" name="Google Shape;2687;p137: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5" name="Shape 2725"/>
        <p:cNvGrpSpPr/>
        <p:nvPr/>
      </p:nvGrpSpPr>
      <p:grpSpPr>
        <a:xfrm>
          <a:off x="0" y="0"/>
          <a:ext cx="0" cy="0"/>
          <a:chOff x="0" y="0"/>
          <a:chExt cx="0" cy="0"/>
        </a:xfrm>
      </p:grpSpPr>
      <p:sp>
        <p:nvSpPr>
          <p:cNvPr id="2726" name="Google Shape;2726;p138: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7" name="Google Shape;2727;p138: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2" name="Shape 2732"/>
        <p:cNvGrpSpPr/>
        <p:nvPr/>
      </p:nvGrpSpPr>
      <p:grpSpPr>
        <a:xfrm>
          <a:off x="0" y="0"/>
          <a:ext cx="0" cy="0"/>
          <a:chOff x="0" y="0"/>
          <a:chExt cx="0" cy="0"/>
        </a:xfrm>
      </p:grpSpPr>
      <p:sp>
        <p:nvSpPr>
          <p:cNvPr id="2733" name="Google Shape;2733;p139: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4" name="Google Shape;2734;p139: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4: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p14: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9" name="Shape 2739"/>
        <p:cNvGrpSpPr/>
        <p:nvPr/>
      </p:nvGrpSpPr>
      <p:grpSpPr>
        <a:xfrm>
          <a:off x="0" y="0"/>
          <a:ext cx="0" cy="0"/>
          <a:chOff x="0" y="0"/>
          <a:chExt cx="0" cy="0"/>
        </a:xfrm>
      </p:grpSpPr>
      <p:sp>
        <p:nvSpPr>
          <p:cNvPr id="2740" name="Google Shape;2740;p140: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1" name="Google Shape;2741;p140: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7" name="Shape 2747"/>
        <p:cNvGrpSpPr/>
        <p:nvPr/>
      </p:nvGrpSpPr>
      <p:grpSpPr>
        <a:xfrm>
          <a:off x="0" y="0"/>
          <a:ext cx="0" cy="0"/>
          <a:chOff x="0" y="0"/>
          <a:chExt cx="0" cy="0"/>
        </a:xfrm>
      </p:grpSpPr>
      <p:sp>
        <p:nvSpPr>
          <p:cNvPr id="2748" name="Google Shape;2748;p141: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9" name="Google Shape;2749;p141: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5" name="Shape 2755"/>
        <p:cNvGrpSpPr/>
        <p:nvPr/>
      </p:nvGrpSpPr>
      <p:grpSpPr>
        <a:xfrm>
          <a:off x="0" y="0"/>
          <a:ext cx="0" cy="0"/>
          <a:chOff x="0" y="0"/>
          <a:chExt cx="0" cy="0"/>
        </a:xfrm>
      </p:grpSpPr>
      <p:sp>
        <p:nvSpPr>
          <p:cNvPr id="2756" name="Google Shape;2756;p142: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7" name="Google Shape;2757;p142: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2" name="Shape 2762"/>
        <p:cNvGrpSpPr/>
        <p:nvPr/>
      </p:nvGrpSpPr>
      <p:grpSpPr>
        <a:xfrm>
          <a:off x="0" y="0"/>
          <a:ext cx="0" cy="0"/>
          <a:chOff x="0" y="0"/>
          <a:chExt cx="0" cy="0"/>
        </a:xfrm>
      </p:grpSpPr>
      <p:sp>
        <p:nvSpPr>
          <p:cNvPr id="2763" name="Google Shape;2763;p143: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4" name="Google Shape;2764;p143: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0" name="Shape 2770"/>
        <p:cNvGrpSpPr/>
        <p:nvPr/>
      </p:nvGrpSpPr>
      <p:grpSpPr>
        <a:xfrm>
          <a:off x="0" y="0"/>
          <a:ext cx="0" cy="0"/>
          <a:chOff x="0" y="0"/>
          <a:chExt cx="0" cy="0"/>
        </a:xfrm>
      </p:grpSpPr>
      <p:sp>
        <p:nvSpPr>
          <p:cNvPr id="2771" name="Google Shape;2771;p144: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2" name="Google Shape;2772;p144: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7" name="Shape 2777"/>
        <p:cNvGrpSpPr/>
        <p:nvPr/>
      </p:nvGrpSpPr>
      <p:grpSpPr>
        <a:xfrm>
          <a:off x="0" y="0"/>
          <a:ext cx="0" cy="0"/>
          <a:chOff x="0" y="0"/>
          <a:chExt cx="0" cy="0"/>
        </a:xfrm>
      </p:grpSpPr>
      <p:sp>
        <p:nvSpPr>
          <p:cNvPr id="2778" name="Google Shape;2778;p145:notes"/>
          <p:cNvSpPr txBox="1"/>
          <p:nvPr/>
        </p:nvSpPr>
        <p:spPr>
          <a:xfrm>
            <a:off x="3847883" y="9432758"/>
            <a:ext cx="2947741" cy="489493"/>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300"/>
              <a:buFont typeface="Times New Roman"/>
              <a:buNone/>
            </a:pPr>
            <a:fld id="{00000000-1234-1234-1234-123412341234}" type="slidenum">
              <a:rPr b="0" i="0" lang="en-GB" sz="13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2779" name="Google Shape;2779;p145:notes"/>
          <p:cNvSpPr txBox="1"/>
          <p:nvPr/>
        </p:nvSpPr>
        <p:spPr>
          <a:xfrm>
            <a:off x="3847884" y="9432759"/>
            <a:ext cx="2949822" cy="493726"/>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300"/>
              <a:buFont typeface="Times New Roman"/>
              <a:buNone/>
            </a:pPr>
            <a:fld id="{00000000-1234-1234-1234-123412341234}" type="slidenum">
              <a:rPr b="0" i="0" lang="en-GB" sz="13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
        <p:nvSpPr>
          <p:cNvPr id="2780" name="Google Shape;2780;p145:notes"/>
          <p:cNvSpPr/>
          <p:nvPr>
            <p:ph idx="2" type="sldImg"/>
          </p:nvPr>
        </p:nvSpPr>
        <p:spPr>
          <a:xfrm>
            <a:off x="2084388" y="755650"/>
            <a:ext cx="2628900" cy="37211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sm" w="sm" type="none"/>
            <a:tailEnd len="sm" w="sm" type="none"/>
          </a:ln>
        </p:spPr>
      </p:sp>
      <p:sp>
        <p:nvSpPr>
          <p:cNvPr id="2781" name="Google Shape;2781;p145:notes"/>
          <p:cNvSpPr txBox="1"/>
          <p:nvPr>
            <p:ph idx="1" type="body"/>
          </p:nvPr>
        </p:nvSpPr>
        <p:spPr>
          <a:xfrm>
            <a:off x="679549" y="4716379"/>
            <a:ext cx="5439627" cy="446829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6" name="Shape 2786"/>
        <p:cNvGrpSpPr/>
        <p:nvPr/>
      </p:nvGrpSpPr>
      <p:grpSpPr>
        <a:xfrm>
          <a:off x="0" y="0"/>
          <a:ext cx="0" cy="0"/>
          <a:chOff x="0" y="0"/>
          <a:chExt cx="0" cy="0"/>
        </a:xfrm>
      </p:grpSpPr>
      <p:sp>
        <p:nvSpPr>
          <p:cNvPr id="2787" name="Google Shape;2787;p146: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88" name="Google Shape;2788;p146: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3" name="Shape 2793"/>
        <p:cNvGrpSpPr/>
        <p:nvPr/>
      </p:nvGrpSpPr>
      <p:grpSpPr>
        <a:xfrm>
          <a:off x="0" y="0"/>
          <a:ext cx="0" cy="0"/>
          <a:chOff x="0" y="0"/>
          <a:chExt cx="0" cy="0"/>
        </a:xfrm>
      </p:grpSpPr>
      <p:sp>
        <p:nvSpPr>
          <p:cNvPr id="2794" name="Google Shape;2794;p147: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5" name="Google Shape;2795;p147: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6" name="Shape 2816"/>
        <p:cNvGrpSpPr/>
        <p:nvPr/>
      </p:nvGrpSpPr>
      <p:grpSpPr>
        <a:xfrm>
          <a:off x="0" y="0"/>
          <a:ext cx="0" cy="0"/>
          <a:chOff x="0" y="0"/>
          <a:chExt cx="0" cy="0"/>
        </a:xfrm>
      </p:grpSpPr>
      <p:sp>
        <p:nvSpPr>
          <p:cNvPr id="2817" name="Google Shape;2817;p148: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8" name="Google Shape;2818;p148: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9" name="Shape 2849"/>
        <p:cNvGrpSpPr/>
        <p:nvPr/>
      </p:nvGrpSpPr>
      <p:grpSpPr>
        <a:xfrm>
          <a:off x="0" y="0"/>
          <a:ext cx="0" cy="0"/>
          <a:chOff x="0" y="0"/>
          <a:chExt cx="0" cy="0"/>
        </a:xfrm>
      </p:grpSpPr>
      <p:sp>
        <p:nvSpPr>
          <p:cNvPr id="2850" name="Google Shape;2850;p149: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1" name="Google Shape;2851;p149: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5: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p15: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1" name="Shape 2881"/>
        <p:cNvGrpSpPr/>
        <p:nvPr/>
      </p:nvGrpSpPr>
      <p:grpSpPr>
        <a:xfrm>
          <a:off x="0" y="0"/>
          <a:ext cx="0" cy="0"/>
          <a:chOff x="0" y="0"/>
          <a:chExt cx="0" cy="0"/>
        </a:xfrm>
      </p:grpSpPr>
      <p:sp>
        <p:nvSpPr>
          <p:cNvPr id="2882" name="Google Shape;2882;p150: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3" name="Google Shape;2883;p150: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1" name="Shape 2921"/>
        <p:cNvGrpSpPr/>
        <p:nvPr/>
      </p:nvGrpSpPr>
      <p:grpSpPr>
        <a:xfrm>
          <a:off x="0" y="0"/>
          <a:ext cx="0" cy="0"/>
          <a:chOff x="0" y="0"/>
          <a:chExt cx="0" cy="0"/>
        </a:xfrm>
      </p:grpSpPr>
      <p:sp>
        <p:nvSpPr>
          <p:cNvPr id="2922" name="Google Shape;2922;p151: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23" name="Google Shape;2923;p151: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1" name="Shape 2961"/>
        <p:cNvGrpSpPr/>
        <p:nvPr/>
      </p:nvGrpSpPr>
      <p:grpSpPr>
        <a:xfrm>
          <a:off x="0" y="0"/>
          <a:ext cx="0" cy="0"/>
          <a:chOff x="0" y="0"/>
          <a:chExt cx="0" cy="0"/>
        </a:xfrm>
      </p:grpSpPr>
      <p:sp>
        <p:nvSpPr>
          <p:cNvPr id="2962" name="Google Shape;2962;p152: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3" name="Google Shape;2963;p152: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6: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p16: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7: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p17: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8: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 name="Google Shape;282;p18: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9: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2" name="Google Shape;322;p19: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2: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0: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0" name="Google Shape;330;p20: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1: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7" name="Google Shape;337;p21: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2: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5" name="Google Shape;345;p22: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3: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8" name="Google Shape;378;p23: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24: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8" name="Google Shape;418;p24: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25: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8" name="Google Shape;458;p25: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26: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5" name="Google Shape;465;p26: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27: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2" name="Google Shape;472;p27: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28: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4" name="Google Shape;504;p28: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29: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4" name="Google Shape;544;p29: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3: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3: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30: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4" name="Google Shape;584;p30: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31: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1" name="Google Shape;591;p31: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32: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8" name="Google Shape;598;p32: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33: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6" name="Google Shape;606;p33: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34: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3" name="Google Shape;613;p34: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p35: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6" name="Google Shape;646;p35: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36: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6" name="Google Shape;686;p36: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37: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6" name="Google Shape;726;p37: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p38: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4" name="Google Shape;734;p38: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p39: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1" name="Google Shape;741;p39: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4: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p40: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3" name="Google Shape;773;p40: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p41: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3" name="Google Shape;813;p41: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p42: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3" name="Google Shape;853;p42: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p43: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0" name="Google Shape;860;p43: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p44: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7" name="Google Shape;867;p44: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p45: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8" name="Google Shape;898;p45: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p46: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8" name="Google Shape;938;p46: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6" name="Shape 976"/>
        <p:cNvGrpSpPr/>
        <p:nvPr/>
      </p:nvGrpSpPr>
      <p:grpSpPr>
        <a:xfrm>
          <a:off x="0" y="0"/>
          <a:ext cx="0" cy="0"/>
          <a:chOff x="0" y="0"/>
          <a:chExt cx="0" cy="0"/>
        </a:xfrm>
      </p:grpSpPr>
      <p:sp>
        <p:nvSpPr>
          <p:cNvPr id="977" name="Google Shape;977;p47: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8" name="Google Shape;978;p47: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3" name="Shape 983"/>
        <p:cNvGrpSpPr/>
        <p:nvPr/>
      </p:nvGrpSpPr>
      <p:grpSpPr>
        <a:xfrm>
          <a:off x="0" y="0"/>
          <a:ext cx="0" cy="0"/>
          <a:chOff x="0" y="0"/>
          <a:chExt cx="0" cy="0"/>
        </a:xfrm>
      </p:grpSpPr>
      <p:sp>
        <p:nvSpPr>
          <p:cNvPr id="984" name="Google Shape;984;p48: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5" name="Google Shape;985;p48: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0" name="Shape 990"/>
        <p:cNvGrpSpPr/>
        <p:nvPr/>
      </p:nvGrpSpPr>
      <p:grpSpPr>
        <a:xfrm>
          <a:off x="0" y="0"/>
          <a:ext cx="0" cy="0"/>
          <a:chOff x="0" y="0"/>
          <a:chExt cx="0" cy="0"/>
        </a:xfrm>
      </p:grpSpPr>
      <p:sp>
        <p:nvSpPr>
          <p:cNvPr id="991" name="Google Shape;991;p49: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2" name="Google Shape;992;p49: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5: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p50: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9" name="Google Shape;999;p50: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8" name="Shape 1028"/>
        <p:cNvGrpSpPr/>
        <p:nvPr/>
      </p:nvGrpSpPr>
      <p:grpSpPr>
        <a:xfrm>
          <a:off x="0" y="0"/>
          <a:ext cx="0" cy="0"/>
          <a:chOff x="0" y="0"/>
          <a:chExt cx="0" cy="0"/>
        </a:xfrm>
      </p:grpSpPr>
      <p:sp>
        <p:nvSpPr>
          <p:cNvPr id="1029" name="Google Shape;1029;p51: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0" name="Google Shape;1030;p51: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8" name="Shape 1068"/>
        <p:cNvGrpSpPr/>
        <p:nvPr/>
      </p:nvGrpSpPr>
      <p:grpSpPr>
        <a:xfrm>
          <a:off x="0" y="0"/>
          <a:ext cx="0" cy="0"/>
          <a:chOff x="0" y="0"/>
          <a:chExt cx="0" cy="0"/>
        </a:xfrm>
      </p:grpSpPr>
      <p:sp>
        <p:nvSpPr>
          <p:cNvPr id="1069" name="Google Shape;1069;p52: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0" name="Google Shape;1070;p52: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8" name="Shape 1108"/>
        <p:cNvGrpSpPr/>
        <p:nvPr/>
      </p:nvGrpSpPr>
      <p:grpSpPr>
        <a:xfrm>
          <a:off x="0" y="0"/>
          <a:ext cx="0" cy="0"/>
          <a:chOff x="0" y="0"/>
          <a:chExt cx="0" cy="0"/>
        </a:xfrm>
      </p:grpSpPr>
      <p:sp>
        <p:nvSpPr>
          <p:cNvPr id="1109" name="Google Shape;1109;p53: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0" name="Google Shape;1110;p53: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5" name="Shape 1115"/>
        <p:cNvGrpSpPr/>
        <p:nvPr/>
      </p:nvGrpSpPr>
      <p:grpSpPr>
        <a:xfrm>
          <a:off x="0" y="0"/>
          <a:ext cx="0" cy="0"/>
          <a:chOff x="0" y="0"/>
          <a:chExt cx="0" cy="0"/>
        </a:xfrm>
      </p:grpSpPr>
      <p:sp>
        <p:nvSpPr>
          <p:cNvPr id="1116" name="Google Shape;1116;p54: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7" name="Google Shape;1117;p54: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2" name="Shape 1122"/>
        <p:cNvGrpSpPr/>
        <p:nvPr/>
      </p:nvGrpSpPr>
      <p:grpSpPr>
        <a:xfrm>
          <a:off x="0" y="0"/>
          <a:ext cx="0" cy="0"/>
          <a:chOff x="0" y="0"/>
          <a:chExt cx="0" cy="0"/>
        </a:xfrm>
      </p:grpSpPr>
      <p:sp>
        <p:nvSpPr>
          <p:cNvPr id="1123" name="Google Shape;1123;p55: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4" name="Google Shape;1124;p55: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0" name="Shape 1130"/>
        <p:cNvGrpSpPr/>
        <p:nvPr/>
      </p:nvGrpSpPr>
      <p:grpSpPr>
        <a:xfrm>
          <a:off x="0" y="0"/>
          <a:ext cx="0" cy="0"/>
          <a:chOff x="0" y="0"/>
          <a:chExt cx="0" cy="0"/>
        </a:xfrm>
      </p:grpSpPr>
      <p:sp>
        <p:nvSpPr>
          <p:cNvPr id="1131" name="Google Shape;1131;p56: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2" name="Google Shape;1132;p56: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7" name="Shape 1137"/>
        <p:cNvGrpSpPr/>
        <p:nvPr/>
      </p:nvGrpSpPr>
      <p:grpSpPr>
        <a:xfrm>
          <a:off x="0" y="0"/>
          <a:ext cx="0" cy="0"/>
          <a:chOff x="0" y="0"/>
          <a:chExt cx="0" cy="0"/>
        </a:xfrm>
      </p:grpSpPr>
      <p:sp>
        <p:nvSpPr>
          <p:cNvPr id="1138" name="Google Shape;1138;p57: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9" name="Google Shape;1139;p57: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4" name="Shape 1144"/>
        <p:cNvGrpSpPr/>
        <p:nvPr/>
      </p:nvGrpSpPr>
      <p:grpSpPr>
        <a:xfrm>
          <a:off x="0" y="0"/>
          <a:ext cx="0" cy="0"/>
          <a:chOff x="0" y="0"/>
          <a:chExt cx="0" cy="0"/>
        </a:xfrm>
      </p:grpSpPr>
      <p:sp>
        <p:nvSpPr>
          <p:cNvPr id="1145" name="Google Shape;1145;p58: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6" name="Google Shape;1146;p58: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5" name="Shape 1175"/>
        <p:cNvGrpSpPr/>
        <p:nvPr/>
      </p:nvGrpSpPr>
      <p:grpSpPr>
        <a:xfrm>
          <a:off x="0" y="0"/>
          <a:ext cx="0" cy="0"/>
          <a:chOff x="0" y="0"/>
          <a:chExt cx="0" cy="0"/>
        </a:xfrm>
      </p:grpSpPr>
      <p:sp>
        <p:nvSpPr>
          <p:cNvPr id="1176" name="Google Shape;1176;p59: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7" name="Google Shape;1177;p59: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6: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5" name="Shape 1215"/>
        <p:cNvGrpSpPr/>
        <p:nvPr/>
      </p:nvGrpSpPr>
      <p:grpSpPr>
        <a:xfrm>
          <a:off x="0" y="0"/>
          <a:ext cx="0" cy="0"/>
          <a:chOff x="0" y="0"/>
          <a:chExt cx="0" cy="0"/>
        </a:xfrm>
      </p:grpSpPr>
      <p:sp>
        <p:nvSpPr>
          <p:cNvPr id="1216" name="Google Shape;1216;p60: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7" name="Google Shape;1217;p60: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5" name="Shape 1255"/>
        <p:cNvGrpSpPr/>
        <p:nvPr/>
      </p:nvGrpSpPr>
      <p:grpSpPr>
        <a:xfrm>
          <a:off x="0" y="0"/>
          <a:ext cx="0" cy="0"/>
          <a:chOff x="0" y="0"/>
          <a:chExt cx="0" cy="0"/>
        </a:xfrm>
      </p:grpSpPr>
      <p:sp>
        <p:nvSpPr>
          <p:cNvPr id="1256" name="Google Shape;1256;p61: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7" name="Google Shape;1257;p61: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3" name="Shape 1263"/>
        <p:cNvGrpSpPr/>
        <p:nvPr/>
      </p:nvGrpSpPr>
      <p:grpSpPr>
        <a:xfrm>
          <a:off x="0" y="0"/>
          <a:ext cx="0" cy="0"/>
          <a:chOff x="0" y="0"/>
          <a:chExt cx="0" cy="0"/>
        </a:xfrm>
      </p:grpSpPr>
      <p:sp>
        <p:nvSpPr>
          <p:cNvPr id="1264" name="Google Shape;1264;p62: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5" name="Google Shape;1265;p62: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0" name="Shape 1270"/>
        <p:cNvGrpSpPr/>
        <p:nvPr/>
      </p:nvGrpSpPr>
      <p:grpSpPr>
        <a:xfrm>
          <a:off x="0" y="0"/>
          <a:ext cx="0" cy="0"/>
          <a:chOff x="0" y="0"/>
          <a:chExt cx="0" cy="0"/>
        </a:xfrm>
      </p:grpSpPr>
      <p:sp>
        <p:nvSpPr>
          <p:cNvPr id="1271" name="Google Shape;1271;p63: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2" name="Google Shape;1272;p63: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7" name="Shape 1277"/>
        <p:cNvGrpSpPr/>
        <p:nvPr/>
      </p:nvGrpSpPr>
      <p:grpSpPr>
        <a:xfrm>
          <a:off x="0" y="0"/>
          <a:ext cx="0" cy="0"/>
          <a:chOff x="0" y="0"/>
          <a:chExt cx="0" cy="0"/>
        </a:xfrm>
      </p:grpSpPr>
      <p:sp>
        <p:nvSpPr>
          <p:cNvPr id="1278" name="Google Shape;1278;p64: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9" name="Google Shape;1279;p64: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0" name="Shape 1310"/>
        <p:cNvGrpSpPr/>
        <p:nvPr/>
      </p:nvGrpSpPr>
      <p:grpSpPr>
        <a:xfrm>
          <a:off x="0" y="0"/>
          <a:ext cx="0" cy="0"/>
          <a:chOff x="0" y="0"/>
          <a:chExt cx="0" cy="0"/>
        </a:xfrm>
      </p:grpSpPr>
      <p:sp>
        <p:nvSpPr>
          <p:cNvPr id="1311" name="Google Shape;1311;p65: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2" name="Google Shape;1312;p65: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0" name="Shape 1350"/>
        <p:cNvGrpSpPr/>
        <p:nvPr/>
      </p:nvGrpSpPr>
      <p:grpSpPr>
        <a:xfrm>
          <a:off x="0" y="0"/>
          <a:ext cx="0" cy="0"/>
          <a:chOff x="0" y="0"/>
          <a:chExt cx="0" cy="0"/>
        </a:xfrm>
      </p:grpSpPr>
      <p:sp>
        <p:nvSpPr>
          <p:cNvPr id="1351" name="Google Shape;1351;p66: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2" name="Google Shape;1352;p66: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0" name="Shape 1390"/>
        <p:cNvGrpSpPr/>
        <p:nvPr/>
      </p:nvGrpSpPr>
      <p:grpSpPr>
        <a:xfrm>
          <a:off x="0" y="0"/>
          <a:ext cx="0" cy="0"/>
          <a:chOff x="0" y="0"/>
          <a:chExt cx="0" cy="0"/>
        </a:xfrm>
      </p:grpSpPr>
      <p:sp>
        <p:nvSpPr>
          <p:cNvPr id="1391" name="Google Shape;1391;p67: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2" name="Google Shape;1392;p67: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8" name="Shape 1398"/>
        <p:cNvGrpSpPr/>
        <p:nvPr/>
      </p:nvGrpSpPr>
      <p:grpSpPr>
        <a:xfrm>
          <a:off x="0" y="0"/>
          <a:ext cx="0" cy="0"/>
          <a:chOff x="0" y="0"/>
          <a:chExt cx="0" cy="0"/>
        </a:xfrm>
      </p:grpSpPr>
      <p:sp>
        <p:nvSpPr>
          <p:cNvPr id="1399" name="Google Shape;1399;p68: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0" name="Google Shape;1400;p68: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5" name="Shape 1405"/>
        <p:cNvGrpSpPr/>
        <p:nvPr/>
      </p:nvGrpSpPr>
      <p:grpSpPr>
        <a:xfrm>
          <a:off x="0" y="0"/>
          <a:ext cx="0" cy="0"/>
          <a:chOff x="0" y="0"/>
          <a:chExt cx="0" cy="0"/>
        </a:xfrm>
      </p:grpSpPr>
      <p:sp>
        <p:nvSpPr>
          <p:cNvPr id="1406" name="Google Shape;1406;p69: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7" name="Google Shape;1407;p69: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7: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7: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3" name="Shape 1413"/>
        <p:cNvGrpSpPr/>
        <p:nvPr/>
      </p:nvGrpSpPr>
      <p:grpSpPr>
        <a:xfrm>
          <a:off x="0" y="0"/>
          <a:ext cx="0" cy="0"/>
          <a:chOff x="0" y="0"/>
          <a:chExt cx="0" cy="0"/>
        </a:xfrm>
      </p:grpSpPr>
      <p:sp>
        <p:nvSpPr>
          <p:cNvPr id="1414" name="Google Shape;1414;p70: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5" name="Google Shape;1415;p70: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0" name="Shape 1420"/>
        <p:cNvGrpSpPr/>
        <p:nvPr/>
      </p:nvGrpSpPr>
      <p:grpSpPr>
        <a:xfrm>
          <a:off x="0" y="0"/>
          <a:ext cx="0" cy="0"/>
          <a:chOff x="0" y="0"/>
          <a:chExt cx="0" cy="0"/>
        </a:xfrm>
      </p:grpSpPr>
      <p:sp>
        <p:nvSpPr>
          <p:cNvPr id="1421" name="Google Shape;1421;p71: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2" name="Google Shape;1422;p71: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2" name="Shape 1452"/>
        <p:cNvGrpSpPr/>
        <p:nvPr/>
      </p:nvGrpSpPr>
      <p:grpSpPr>
        <a:xfrm>
          <a:off x="0" y="0"/>
          <a:ext cx="0" cy="0"/>
          <a:chOff x="0" y="0"/>
          <a:chExt cx="0" cy="0"/>
        </a:xfrm>
      </p:grpSpPr>
      <p:sp>
        <p:nvSpPr>
          <p:cNvPr id="1453" name="Google Shape;1453;p72: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4" name="Google Shape;1454;p72: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2" name="Shape 1492"/>
        <p:cNvGrpSpPr/>
        <p:nvPr/>
      </p:nvGrpSpPr>
      <p:grpSpPr>
        <a:xfrm>
          <a:off x="0" y="0"/>
          <a:ext cx="0" cy="0"/>
          <a:chOff x="0" y="0"/>
          <a:chExt cx="0" cy="0"/>
        </a:xfrm>
      </p:grpSpPr>
      <p:sp>
        <p:nvSpPr>
          <p:cNvPr id="1493" name="Google Shape;1493;p73: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4" name="Google Shape;1494;p73: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2" name="Shape 1532"/>
        <p:cNvGrpSpPr/>
        <p:nvPr/>
      </p:nvGrpSpPr>
      <p:grpSpPr>
        <a:xfrm>
          <a:off x="0" y="0"/>
          <a:ext cx="0" cy="0"/>
          <a:chOff x="0" y="0"/>
          <a:chExt cx="0" cy="0"/>
        </a:xfrm>
      </p:grpSpPr>
      <p:sp>
        <p:nvSpPr>
          <p:cNvPr id="1533" name="Google Shape;1533;p74: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4" name="Google Shape;1534;p74: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9" name="Shape 1539"/>
        <p:cNvGrpSpPr/>
        <p:nvPr/>
      </p:nvGrpSpPr>
      <p:grpSpPr>
        <a:xfrm>
          <a:off x="0" y="0"/>
          <a:ext cx="0" cy="0"/>
          <a:chOff x="0" y="0"/>
          <a:chExt cx="0" cy="0"/>
        </a:xfrm>
      </p:grpSpPr>
      <p:sp>
        <p:nvSpPr>
          <p:cNvPr id="1540" name="Google Shape;1540;p75: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1" name="Google Shape;1541;p75: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6" name="Shape 1546"/>
        <p:cNvGrpSpPr/>
        <p:nvPr/>
      </p:nvGrpSpPr>
      <p:grpSpPr>
        <a:xfrm>
          <a:off x="0" y="0"/>
          <a:ext cx="0" cy="0"/>
          <a:chOff x="0" y="0"/>
          <a:chExt cx="0" cy="0"/>
        </a:xfrm>
      </p:grpSpPr>
      <p:sp>
        <p:nvSpPr>
          <p:cNvPr id="1547" name="Google Shape;1547;p76: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8" name="Google Shape;1548;p76: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3" name="Shape 1553"/>
        <p:cNvGrpSpPr/>
        <p:nvPr/>
      </p:nvGrpSpPr>
      <p:grpSpPr>
        <a:xfrm>
          <a:off x="0" y="0"/>
          <a:ext cx="0" cy="0"/>
          <a:chOff x="0" y="0"/>
          <a:chExt cx="0" cy="0"/>
        </a:xfrm>
      </p:grpSpPr>
      <p:sp>
        <p:nvSpPr>
          <p:cNvPr id="1554" name="Google Shape;1554;p77: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5" name="Google Shape;1555;p77: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0" name="Shape 1560"/>
        <p:cNvGrpSpPr/>
        <p:nvPr/>
      </p:nvGrpSpPr>
      <p:grpSpPr>
        <a:xfrm>
          <a:off x="0" y="0"/>
          <a:ext cx="0" cy="0"/>
          <a:chOff x="0" y="0"/>
          <a:chExt cx="0" cy="0"/>
        </a:xfrm>
      </p:grpSpPr>
      <p:sp>
        <p:nvSpPr>
          <p:cNvPr id="1561" name="Google Shape;1561;p78: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2" name="Google Shape;1562;p78: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7" name="Shape 1567"/>
        <p:cNvGrpSpPr/>
        <p:nvPr/>
      </p:nvGrpSpPr>
      <p:grpSpPr>
        <a:xfrm>
          <a:off x="0" y="0"/>
          <a:ext cx="0" cy="0"/>
          <a:chOff x="0" y="0"/>
          <a:chExt cx="0" cy="0"/>
        </a:xfrm>
      </p:grpSpPr>
      <p:sp>
        <p:nvSpPr>
          <p:cNvPr id="1568" name="Google Shape;1568;p79: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9" name="Google Shape;1569;p79: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8: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8: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9" name="Shape 1599"/>
        <p:cNvGrpSpPr/>
        <p:nvPr/>
      </p:nvGrpSpPr>
      <p:grpSpPr>
        <a:xfrm>
          <a:off x="0" y="0"/>
          <a:ext cx="0" cy="0"/>
          <a:chOff x="0" y="0"/>
          <a:chExt cx="0" cy="0"/>
        </a:xfrm>
      </p:grpSpPr>
      <p:sp>
        <p:nvSpPr>
          <p:cNvPr id="1600" name="Google Shape;1600;p80: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1" name="Google Shape;1601;p80: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6" name="Shape 1606"/>
        <p:cNvGrpSpPr/>
        <p:nvPr/>
      </p:nvGrpSpPr>
      <p:grpSpPr>
        <a:xfrm>
          <a:off x="0" y="0"/>
          <a:ext cx="0" cy="0"/>
          <a:chOff x="0" y="0"/>
          <a:chExt cx="0" cy="0"/>
        </a:xfrm>
      </p:grpSpPr>
      <p:sp>
        <p:nvSpPr>
          <p:cNvPr id="1607" name="Google Shape;1607;p81: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8" name="Google Shape;1608;p81: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3" name="Shape 1613"/>
        <p:cNvGrpSpPr/>
        <p:nvPr/>
      </p:nvGrpSpPr>
      <p:grpSpPr>
        <a:xfrm>
          <a:off x="0" y="0"/>
          <a:ext cx="0" cy="0"/>
          <a:chOff x="0" y="0"/>
          <a:chExt cx="0" cy="0"/>
        </a:xfrm>
      </p:grpSpPr>
      <p:sp>
        <p:nvSpPr>
          <p:cNvPr id="1614" name="Google Shape;1614;p82: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5" name="Google Shape;1615;p82: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5" name="Shape 1645"/>
        <p:cNvGrpSpPr/>
        <p:nvPr/>
      </p:nvGrpSpPr>
      <p:grpSpPr>
        <a:xfrm>
          <a:off x="0" y="0"/>
          <a:ext cx="0" cy="0"/>
          <a:chOff x="0" y="0"/>
          <a:chExt cx="0" cy="0"/>
        </a:xfrm>
      </p:grpSpPr>
      <p:sp>
        <p:nvSpPr>
          <p:cNvPr id="1646" name="Google Shape;1646;p83: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7" name="Google Shape;1647;p83: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2" name="Shape 1652"/>
        <p:cNvGrpSpPr/>
        <p:nvPr/>
      </p:nvGrpSpPr>
      <p:grpSpPr>
        <a:xfrm>
          <a:off x="0" y="0"/>
          <a:ext cx="0" cy="0"/>
          <a:chOff x="0" y="0"/>
          <a:chExt cx="0" cy="0"/>
        </a:xfrm>
      </p:grpSpPr>
      <p:sp>
        <p:nvSpPr>
          <p:cNvPr id="1653" name="Google Shape;1653;p84: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4" name="Google Shape;1654;p84: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9" name="Shape 1659"/>
        <p:cNvGrpSpPr/>
        <p:nvPr/>
      </p:nvGrpSpPr>
      <p:grpSpPr>
        <a:xfrm>
          <a:off x="0" y="0"/>
          <a:ext cx="0" cy="0"/>
          <a:chOff x="0" y="0"/>
          <a:chExt cx="0" cy="0"/>
        </a:xfrm>
      </p:grpSpPr>
      <p:sp>
        <p:nvSpPr>
          <p:cNvPr id="1660" name="Google Shape;1660;p85: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1" name="Google Shape;1661;p85: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1" name="Shape 1691"/>
        <p:cNvGrpSpPr/>
        <p:nvPr/>
      </p:nvGrpSpPr>
      <p:grpSpPr>
        <a:xfrm>
          <a:off x="0" y="0"/>
          <a:ext cx="0" cy="0"/>
          <a:chOff x="0" y="0"/>
          <a:chExt cx="0" cy="0"/>
        </a:xfrm>
      </p:grpSpPr>
      <p:sp>
        <p:nvSpPr>
          <p:cNvPr id="1692" name="Google Shape;1692;p86: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3" name="Google Shape;1693;p86: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1" name="Shape 1731"/>
        <p:cNvGrpSpPr/>
        <p:nvPr/>
      </p:nvGrpSpPr>
      <p:grpSpPr>
        <a:xfrm>
          <a:off x="0" y="0"/>
          <a:ext cx="0" cy="0"/>
          <a:chOff x="0" y="0"/>
          <a:chExt cx="0" cy="0"/>
        </a:xfrm>
      </p:grpSpPr>
      <p:sp>
        <p:nvSpPr>
          <p:cNvPr id="1732" name="Google Shape;1732;p87: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3" name="Google Shape;1733;p87: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1" name="Shape 1771"/>
        <p:cNvGrpSpPr/>
        <p:nvPr/>
      </p:nvGrpSpPr>
      <p:grpSpPr>
        <a:xfrm>
          <a:off x="0" y="0"/>
          <a:ext cx="0" cy="0"/>
          <a:chOff x="0" y="0"/>
          <a:chExt cx="0" cy="0"/>
        </a:xfrm>
      </p:grpSpPr>
      <p:sp>
        <p:nvSpPr>
          <p:cNvPr id="1772" name="Google Shape;1772;p88: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3" name="Google Shape;1773;p88: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1" name="Shape 1811"/>
        <p:cNvGrpSpPr/>
        <p:nvPr/>
      </p:nvGrpSpPr>
      <p:grpSpPr>
        <a:xfrm>
          <a:off x="0" y="0"/>
          <a:ext cx="0" cy="0"/>
          <a:chOff x="0" y="0"/>
          <a:chExt cx="0" cy="0"/>
        </a:xfrm>
      </p:grpSpPr>
      <p:sp>
        <p:nvSpPr>
          <p:cNvPr id="1812" name="Google Shape;1812;p89: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3" name="Google Shape;1813;p89: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9: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9: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8" name="Shape 1818"/>
        <p:cNvGrpSpPr/>
        <p:nvPr/>
      </p:nvGrpSpPr>
      <p:grpSpPr>
        <a:xfrm>
          <a:off x="0" y="0"/>
          <a:ext cx="0" cy="0"/>
          <a:chOff x="0" y="0"/>
          <a:chExt cx="0" cy="0"/>
        </a:xfrm>
      </p:grpSpPr>
      <p:sp>
        <p:nvSpPr>
          <p:cNvPr id="1819" name="Google Shape;1819;p90: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0" name="Google Shape;1820;p90: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5" name="Shape 1825"/>
        <p:cNvGrpSpPr/>
        <p:nvPr/>
      </p:nvGrpSpPr>
      <p:grpSpPr>
        <a:xfrm>
          <a:off x="0" y="0"/>
          <a:ext cx="0" cy="0"/>
          <a:chOff x="0" y="0"/>
          <a:chExt cx="0" cy="0"/>
        </a:xfrm>
      </p:grpSpPr>
      <p:sp>
        <p:nvSpPr>
          <p:cNvPr id="1826" name="Google Shape;1826;p91: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7" name="Google Shape;1827;p91: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2" name="Shape 1832"/>
        <p:cNvGrpSpPr/>
        <p:nvPr/>
      </p:nvGrpSpPr>
      <p:grpSpPr>
        <a:xfrm>
          <a:off x="0" y="0"/>
          <a:ext cx="0" cy="0"/>
          <a:chOff x="0" y="0"/>
          <a:chExt cx="0" cy="0"/>
        </a:xfrm>
      </p:grpSpPr>
      <p:sp>
        <p:nvSpPr>
          <p:cNvPr id="1833" name="Google Shape;1833;p92: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4" name="Google Shape;1834;p92: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4" name="Shape 1864"/>
        <p:cNvGrpSpPr/>
        <p:nvPr/>
      </p:nvGrpSpPr>
      <p:grpSpPr>
        <a:xfrm>
          <a:off x="0" y="0"/>
          <a:ext cx="0" cy="0"/>
          <a:chOff x="0" y="0"/>
          <a:chExt cx="0" cy="0"/>
        </a:xfrm>
      </p:grpSpPr>
      <p:sp>
        <p:nvSpPr>
          <p:cNvPr id="1865" name="Google Shape;1865;p93: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6" name="Google Shape;1866;p93: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4" name="Shape 1904"/>
        <p:cNvGrpSpPr/>
        <p:nvPr/>
      </p:nvGrpSpPr>
      <p:grpSpPr>
        <a:xfrm>
          <a:off x="0" y="0"/>
          <a:ext cx="0" cy="0"/>
          <a:chOff x="0" y="0"/>
          <a:chExt cx="0" cy="0"/>
        </a:xfrm>
      </p:grpSpPr>
      <p:sp>
        <p:nvSpPr>
          <p:cNvPr id="1905" name="Google Shape;1905;p94: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6" name="Google Shape;1906;p94: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9" name="Shape 1909"/>
        <p:cNvGrpSpPr/>
        <p:nvPr/>
      </p:nvGrpSpPr>
      <p:grpSpPr>
        <a:xfrm>
          <a:off x="0" y="0"/>
          <a:ext cx="0" cy="0"/>
          <a:chOff x="0" y="0"/>
          <a:chExt cx="0" cy="0"/>
        </a:xfrm>
      </p:grpSpPr>
      <p:sp>
        <p:nvSpPr>
          <p:cNvPr id="1910" name="Google Shape;1910;p95: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1" name="Google Shape;1911;p95: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6" name="Shape 1916"/>
        <p:cNvGrpSpPr/>
        <p:nvPr/>
      </p:nvGrpSpPr>
      <p:grpSpPr>
        <a:xfrm>
          <a:off x="0" y="0"/>
          <a:ext cx="0" cy="0"/>
          <a:chOff x="0" y="0"/>
          <a:chExt cx="0" cy="0"/>
        </a:xfrm>
      </p:grpSpPr>
      <p:sp>
        <p:nvSpPr>
          <p:cNvPr id="1917" name="Google Shape;1917;p96: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8" name="Google Shape;1918;p96: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3" name="Shape 1923"/>
        <p:cNvGrpSpPr/>
        <p:nvPr/>
      </p:nvGrpSpPr>
      <p:grpSpPr>
        <a:xfrm>
          <a:off x="0" y="0"/>
          <a:ext cx="0" cy="0"/>
          <a:chOff x="0" y="0"/>
          <a:chExt cx="0" cy="0"/>
        </a:xfrm>
      </p:grpSpPr>
      <p:sp>
        <p:nvSpPr>
          <p:cNvPr id="1924" name="Google Shape;1924;p97: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5" name="Google Shape;1925;p97: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1" name="Shape 1931"/>
        <p:cNvGrpSpPr/>
        <p:nvPr/>
      </p:nvGrpSpPr>
      <p:grpSpPr>
        <a:xfrm>
          <a:off x="0" y="0"/>
          <a:ext cx="0" cy="0"/>
          <a:chOff x="0" y="0"/>
          <a:chExt cx="0" cy="0"/>
        </a:xfrm>
      </p:grpSpPr>
      <p:sp>
        <p:nvSpPr>
          <p:cNvPr id="1932" name="Google Shape;1932;p98: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3" name="Google Shape;1933;p98: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9" name="Shape 1939"/>
        <p:cNvGrpSpPr/>
        <p:nvPr/>
      </p:nvGrpSpPr>
      <p:grpSpPr>
        <a:xfrm>
          <a:off x="0" y="0"/>
          <a:ext cx="0" cy="0"/>
          <a:chOff x="0" y="0"/>
          <a:chExt cx="0" cy="0"/>
        </a:xfrm>
      </p:grpSpPr>
      <p:sp>
        <p:nvSpPr>
          <p:cNvPr id="1940" name="Google Shape;1940;p99:notes"/>
          <p:cNvSpPr/>
          <p:nvPr>
            <p:ph idx="2" type="sldImg"/>
          </p:nvPr>
        </p:nvSpPr>
        <p:spPr>
          <a:xfrm>
            <a:off x="2082800" y="744538"/>
            <a:ext cx="263207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1" name="Google Shape;1941;p99: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54"/>
          <p:cNvSpPr txBox="1"/>
          <p:nvPr>
            <p:ph type="ctrTitle"/>
          </p:nvPr>
        </p:nvSpPr>
        <p:spPr>
          <a:xfrm>
            <a:off x="257712" y="1547778"/>
            <a:ext cx="7044600" cy="42669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1pPr>
            <a:lvl2pPr lvl="1"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2pPr>
            <a:lvl3pPr lvl="2"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3pPr>
            <a:lvl4pPr lvl="3"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4pPr>
            <a:lvl5pPr lvl="4"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5pPr>
            <a:lvl6pPr lvl="5"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6pPr>
            <a:lvl7pPr lvl="6"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7pPr>
            <a:lvl8pPr lvl="7"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8pPr>
            <a:lvl9pPr lvl="8"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9pPr>
          </a:lstStyle>
          <a:p/>
        </p:txBody>
      </p:sp>
      <p:sp>
        <p:nvSpPr>
          <p:cNvPr id="11" name="Google Shape;11;p154"/>
          <p:cNvSpPr txBox="1"/>
          <p:nvPr>
            <p:ph idx="1" type="subTitle"/>
          </p:nvPr>
        </p:nvSpPr>
        <p:spPr>
          <a:xfrm>
            <a:off x="257705" y="5891409"/>
            <a:ext cx="7044600" cy="1647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1pPr>
            <a:lvl2pPr lvl="1"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2pPr>
            <a:lvl3pPr lvl="2"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3pPr>
            <a:lvl4pPr lvl="3"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4pPr>
            <a:lvl5pPr lvl="4"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5pPr>
            <a:lvl6pPr lvl="5"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6pPr>
            <a:lvl7pPr lvl="6"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7pPr>
            <a:lvl8pPr lvl="7"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8pPr>
            <a:lvl9pPr lvl="8"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9pPr>
          </a:lstStyle>
          <a:p/>
        </p:txBody>
      </p:sp>
      <p:sp>
        <p:nvSpPr>
          <p:cNvPr id="12" name="Google Shape;12;p154"/>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65"/>
          <p:cNvSpPr txBox="1"/>
          <p:nvPr>
            <p:ph hasCustomPrompt="1" type="title"/>
          </p:nvPr>
        </p:nvSpPr>
        <p:spPr>
          <a:xfrm>
            <a:off x="257705" y="2299346"/>
            <a:ext cx="7044600" cy="4081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1pPr>
            <a:lvl2pPr lvl="1"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2pPr>
            <a:lvl3pPr lvl="2"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3pPr>
            <a:lvl4pPr lvl="3"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4pPr>
            <a:lvl5pPr lvl="4"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5pPr>
            <a:lvl6pPr lvl="5"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6pPr>
            <a:lvl7pPr lvl="6"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7pPr>
            <a:lvl8pPr lvl="7"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8pPr>
            <a:lvl9pPr lvl="8"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9pPr>
          </a:lstStyle>
          <a:p>
            <a:r>
              <a:t>xx%</a:t>
            </a:r>
          </a:p>
        </p:txBody>
      </p:sp>
      <p:sp>
        <p:nvSpPr>
          <p:cNvPr id="46" name="Google Shape;46;p165"/>
          <p:cNvSpPr txBox="1"/>
          <p:nvPr>
            <p:ph idx="1" type="body"/>
          </p:nvPr>
        </p:nvSpPr>
        <p:spPr>
          <a:xfrm>
            <a:off x="257705" y="6552657"/>
            <a:ext cx="7044600" cy="2703900"/>
          </a:xfrm>
          <a:prstGeom prst="rect">
            <a:avLst/>
          </a:prstGeom>
          <a:noFill/>
          <a:ln>
            <a:noFill/>
          </a:ln>
        </p:spPr>
        <p:txBody>
          <a:bodyPr anchorCtr="0" anchor="t" bIns="91425" lIns="91425" spcFirstLastPara="1" rIns="91425" wrap="square" tIns="91425">
            <a:noAutofit/>
          </a:bodyPr>
          <a:lstStyle>
            <a:lvl1pPr indent="-342900" lvl="0" marL="457200" marR="0" algn="ctr">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algn="ctr">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47" name="Google Shape;47;p165"/>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66"/>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57"/>
          <p:cNvSpPr txBox="1"/>
          <p:nvPr>
            <p:ph idx="12" type="sldNum"/>
          </p:nvPr>
        </p:nvSpPr>
        <p:spPr>
          <a:xfrm>
            <a:off x="5420579" y="9740003"/>
            <a:ext cx="1757400" cy="729600"/>
          </a:xfrm>
          <a:prstGeom prst="rect">
            <a:avLst/>
          </a:prstGeom>
          <a:noFill/>
          <a:ln>
            <a:noFill/>
          </a:ln>
        </p:spPr>
        <p:txBody>
          <a:bodyPr anchorCtr="0" anchor="t" bIns="0" lIns="0" spcFirstLastPara="1" rIns="0" wrap="square" tIns="0">
            <a:noAutofit/>
          </a:bodyPr>
          <a:lstStyle>
            <a:lvl1pPr indent="0" lvl="0"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1pPr>
            <a:lvl2pPr indent="0" lvl="1"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indent="0" lvl="2"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indent="0" lvl="3"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indent="0" lvl="4"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indent="0" lvl="5"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indent="0" lvl="6"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indent="0" lvl="7"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indent="0" lvl="8"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8" name="Shape 58"/>
        <p:cNvGrpSpPr/>
        <p:nvPr/>
      </p:nvGrpSpPr>
      <p:grpSpPr>
        <a:xfrm>
          <a:off x="0" y="0"/>
          <a:ext cx="0" cy="0"/>
          <a:chOff x="0" y="0"/>
          <a:chExt cx="0" cy="0"/>
        </a:xfrm>
      </p:grpSpPr>
      <p:sp>
        <p:nvSpPr>
          <p:cNvPr id="59" name="Google Shape;59;p167"/>
          <p:cNvSpPr txBox="1"/>
          <p:nvPr>
            <p:ph type="title"/>
          </p:nvPr>
        </p:nvSpPr>
        <p:spPr>
          <a:xfrm>
            <a:off x="377404" y="426602"/>
            <a:ext cx="6799200" cy="1777800"/>
          </a:xfrm>
          <a:prstGeom prst="rect">
            <a:avLst/>
          </a:prstGeom>
          <a:noFill/>
          <a:ln>
            <a:noFill/>
          </a:ln>
        </p:spPr>
        <p:txBody>
          <a:bodyPr anchorCtr="0" anchor="ctr" bIns="76025" lIns="76025" spcFirstLastPara="1" rIns="76025" wrap="square" tIns="76025">
            <a:noAutofit/>
          </a:bodyPr>
          <a:lstStyle>
            <a:lvl1pPr lvl="0"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1pPr>
            <a:lvl2pPr lvl="1"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2pPr>
            <a:lvl3pPr lvl="2"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3pPr>
            <a:lvl4pPr lvl="3"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4pPr>
            <a:lvl5pPr lvl="4"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5pPr>
            <a:lvl6pPr lvl="5"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6pPr>
            <a:lvl7pPr lvl="6"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7pPr>
            <a:lvl8pPr lvl="7"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8pPr>
            <a:lvl9pPr lvl="8"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9pPr>
          </a:lstStyle>
          <a:p/>
        </p:txBody>
      </p:sp>
      <p:sp>
        <p:nvSpPr>
          <p:cNvPr id="60" name="Google Shape;60;p167"/>
          <p:cNvSpPr txBox="1"/>
          <p:nvPr>
            <p:ph idx="1" type="body"/>
          </p:nvPr>
        </p:nvSpPr>
        <p:spPr>
          <a:xfrm>
            <a:off x="377404" y="2501236"/>
            <a:ext cx="6799200" cy="6195000"/>
          </a:xfrm>
          <a:prstGeom prst="rect">
            <a:avLst/>
          </a:prstGeom>
          <a:noFill/>
          <a:ln>
            <a:noFill/>
          </a:ln>
        </p:spPr>
        <p:txBody>
          <a:bodyPr anchorCtr="0" anchor="t" bIns="76025" lIns="76025" spcFirstLastPara="1" rIns="76025" wrap="square" tIns="76025">
            <a:noAutofit/>
          </a:bodyPr>
          <a:lstStyle>
            <a:lvl1pPr indent="-228600" lvl="0" marL="457200" marR="0" algn="l">
              <a:lnSpc>
                <a:spcPct val="93000"/>
              </a:lnSpc>
              <a:spcBef>
                <a:spcPts val="0"/>
              </a:spcBef>
              <a:spcAft>
                <a:spcPts val="0"/>
              </a:spcAft>
              <a:buClr>
                <a:srgbClr val="000000"/>
              </a:buClr>
              <a:buSzPts val="1200"/>
              <a:buFont typeface="Arial"/>
              <a:buNone/>
              <a:defRPr b="0" i="0" sz="2700" u="none" cap="none" strike="noStrike">
                <a:solidFill>
                  <a:srgbClr val="000000"/>
                </a:solidFill>
                <a:latin typeface="Arial"/>
                <a:ea typeface="Arial"/>
                <a:cs typeface="Arial"/>
                <a:sym typeface="Arial"/>
              </a:defRPr>
            </a:lvl1pPr>
            <a:lvl2pPr indent="-228600" lvl="1" marL="914400" marR="0" algn="l">
              <a:lnSpc>
                <a:spcPct val="93000"/>
              </a:lnSpc>
              <a:spcBef>
                <a:spcPts val="1200"/>
              </a:spcBef>
              <a:spcAft>
                <a:spcPts val="0"/>
              </a:spcAft>
              <a:buClr>
                <a:srgbClr val="000000"/>
              </a:buClr>
              <a:buSzPts val="1200"/>
              <a:buFont typeface="Arial"/>
              <a:buNone/>
              <a:defRPr b="0" i="0" sz="2300" u="none" cap="none" strike="noStrike">
                <a:solidFill>
                  <a:srgbClr val="000000"/>
                </a:solidFill>
                <a:latin typeface="Arial"/>
                <a:ea typeface="Arial"/>
                <a:cs typeface="Arial"/>
                <a:sym typeface="Arial"/>
              </a:defRPr>
            </a:lvl2pPr>
            <a:lvl3pPr indent="-228600" lvl="2" marL="1371600" marR="0" algn="l">
              <a:lnSpc>
                <a:spcPct val="93000"/>
              </a:lnSpc>
              <a:spcBef>
                <a:spcPts val="900"/>
              </a:spcBef>
              <a:spcAft>
                <a:spcPts val="0"/>
              </a:spcAft>
              <a:buClr>
                <a:srgbClr val="000000"/>
              </a:buClr>
              <a:buSzPts val="1200"/>
              <a:buFont typeface="Arial"/>
              <a:buNone/>
              <a:defRPr b="0" i="0" sz="2000" u="none" cap="none" strike="noStrike">
                <a:solidFill>
                  <a:srgbClr val="000000"/>
                </a:solidFill>
                <a:latin typeface="Arial"/>
                <a:ea typeface="Arial"/>
                <a:cs typeface="Arial"/>
                <a:sym typeface="Arial"/>
              </a:defRPr>
            </a:lvl3pPr>
            <a:lvl4pPr indent="-228600" lvl="3" marL="1828800" marR="0" algn="l">
              <a:lnSpc>
                <a:spcPct val="93000"/>
              </a:lnSpc>
              <a:spcBef>
                <a:spcPts val="700"/>
              </a:spcBef>
              <a:spcAft>
                <a:spcPts val="0"/>
              </a:spcAft>
              <a:buClr>
                <a:srgbClr val="000000"/>
              </a:buClr>
              <a:buSzPts val="1200"/>
              <a:buFont typeface="Arial"/>
              <a:buNone/>
              <a:defRPr b="0" i="0" sz="1700" u="none" cap="none" strike="noStrike">
                <a:solidFill>
                  <a:srgbClr val="000000"/>
                </a:solidFill>
                <a:latin typeface="Arial"/>
                <a:ea typeface="Arial"/>
                <a:cs typeface="Arial"/>
                <a:sym typeface="Arial"/>
              </a:defRPr>
            </a:lvl4pPr>
            <a:lvl5pPr indent="-228600" lvl="4" marL="2286000" marR="0" algn="l">
              <a:lnSpc>
                <a:spcPct val="93000"/>
              </a:lnSpc>
              <a:spcBef>
                <a:spcPts val="500"/>
              </a:spcBef>
              <a:spcAft>
                <a:spcPts val="0"/>
              </a:spcAft>
              <a:buClr>
                <a:srgbClr val="000000"/>
              </a:buClr>
              <a:buSzPts val="1200"/>
              <a:buFont typeface="Arial"/>
              <a:buNone/>
              <a:defRPr b="0" i="0" sz="1700" u="none" cap="none" strike="noStrike">
                <a:solidFill>
                  <a:srgbClr val="000000"/>
                </a:solidFill>
                <a:latin typeface="Arial"/>
                <a:ea typeface="Arial"/>
                <a:cs typeface="Arial"/>
                <a:sym typeface="Arial"/>
              </a:defRPr>
            </a:lvl5pPr>
            <a:lvl6pPr indent="-228600" lvl="5" marL="2743200" marR="0" algn="l">
              <a:lnSpc>
                <a:spcPct val="93000"/>
              </a:lnSpc>
              <a:spcBef>
                <a:spcPts val="200"/>
              </a:spcBef>
              <a:spcAft>
                <a:spcPts val="0"/>
              </a:spcAft>
              <a:buClr>
                <a:srgbClr val="000000"/>
              </a:buClr>
              <a:buSzPts val="1200"/>
              <a:buFont typeface="Arial"/>
              <a:buNone/>
              <a:defRPr b="0" i="0" sz="1700" u="none" cap="none" strike="noStrike">
                <a:solidFill>
                  <a:srgbClr val="000000"/>
                </a:solidFill>
                <a:latin typeface="Arial"/>
                <a:ea typeface="Arial"/>
                <a:cs typeface="Arial"/>
                <a:sym typeface="Arial"/>
              </a:defRPr>
            </a:lvl6pPr>
            <a:lvl7pPr indent="-228600" lvl="6" marL="3200400" marR="0" algn="l">
              <a:lnSpc>
                <a:spcPct val="93000"/>
              </a:lnSpc>
              <a:spcBef>
                <a:spcPts val="200"/>
              </a:spcBef>
              <a:spcAft>
                <a:spcPts val="0"/>
              </a:spcAft>
              <a:buClr>
                <a:srgbClr val="000000"/>
              </a:buClr>
              <a:buSzPts val="1200"/>
              <a:buFont typeface="Arial"/>
              <a:buNone/>
              <a:defRPr b="0" i="0" sz="1700" u="none" cap="none" strike="noStrike">
                <a:solidFill>
                  <a:srgbClr val="000000"/>
                </a:solidFill>
                <a:latin typeface="Arial"/>
                <a:ea typeface="Arial"/>
                <a:cs typeface="Arial"/>
                <a:sym typeface="Arial"/>
              </a:defRPr>
            </a:lvl7pPr>
            <a:lvl8pPr indent="-228600" lvl="7" marL="3657600" marR="0" algn="l">
              <a:lnSpc>
                <a:spcPct val="93000"/>
              </a:lnSpc>
              <a:spcBef>
                <a:spcPts val="200"/>
              </a:spcBef>
              <a:spcAft>
                <a:spcPts val="0"/>
              </a:spcAft>
              <a:buClr>
                <a:srgbClr val="000000"/>
              </a:buClr>
              <a:buSzPts val="1200"/>
              <a:buFont typeface="Arial"/>
              <a:buNone/>
              <a:defRPr b="0" i="0" sz="1700" u="none" cap="none" strike="noStrike">
                <a:solidFill>
                  <a:srgbClr val="000000"/>
                </a:solidFill>
                <a:latin typeface="Arial"/>
                <a:ea typeface="Arial"/>
                <a:cs typeface="Arial"/>
                <a:sym typeface="Arial"/>
              </a:defRPr>
            </a:lvl8pPr>
            <a:lvl9pPr indent="-228600" lvl="8" marL="4114800" marR="0" algn="l">
              <a:lnSpc>
                <a:spcPct val="93000"/>
              </a:lnSpc>
              <a:spcBef>
                <a:spcPts val="200"/>
              </a:spcBef>
              <a:spcAft>
                <a:spcPts val="200"/>
              </a:spcAft>
              <a:buClr>
                <a:srgbClr val="000000"/>
              </a:buClr>
              <a:buSzPts val="1200"/>
              <a:buFont typeface="Arial"/>
              <a:buNone/>
              <a:defRPr b="0" i="0" sz="1700" u="none" cap="none" strike="noStrike">
                <a:solidFill>
                  <a:srgbClr val="000000"/>
                </a:solidFill>
                <a:latin typeface="Arial"/>
                <a:ea typeface="Arial"/>
                <a:cs typeface="Arial"/>
                <a:sym typeface="Arial"/>
              </a:defRPr>
            </a:lvl9pPr>
          </a:lstStyle>
          <a:p/>
        </p:txBody>
      </p:sp>
      <p:sp>
        <p:nvSpPr>
          <p:cNvPr id="61" name="Google Shape;61;p167"/>
          <p:cNvSpPr txBox="1"/>
          <p:nvPr>
            <p:ph idx="12" type="sldNum"/>
          </p:nvPr>
        </p:nvSpPr>
        <p:spPr>
          <a:xfrm>
            <a:off x="5420579" y="9740003"/>
            <a:ext cx="1757400" cy="729600"/>
          </a:xfrm>
          <a:prstGeom prst="rect">
            <a:avLst/>
          </a:prstGeom>
          <a:noFill/>
          <a:ln>
            <a:noFill/>
          </a:ln>
        </p:spPr>
        <p:txBody>
          <a:bodyPr anchorCtr="0" anchor="t" bIns="0" lIns="0" spcFirstLastPara="1" rIns="0" wrap="square" tIns="0">
            <a:noAutofit/>
          </a:bodyPr>
          <a:lstStyle>
            <a:lvl1pPr indent="0" lvl="0"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1pPr>
            <a:lvl2pPr indent="0" lvl="1"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indent="0" lvl="2"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indent="0" lvl="3"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indent="0" lvl="4"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indent="0" lvl="5"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indent="0" lvl="6"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indent="0" lvl="7"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indent="0" lvl="8"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2" name="Shape 62"/>
        <p:cNvGrpSpPr/>
        <p:nvPr/>
      </p:nvGrpSpPr>
      <p:grpSpPr>
        <a:xfrm>
          <a:off x="0" y="0"/>
          <a:ext cx="0" cy="0"/>
          <a:chOff x="0" y="0"/>
          <a:chExt cx="0" cy="0"/>
        </a:xfrm>
      </p:grpSpPr>
      <p:sp>
        <p:nvSpPr>
          <p:cNvPr id="63" name="Google Shape;63;p168"/>
          <p:cNvSpPr txBox="1"/>
          <p:nvPr>
            <p:ph type="title"/>
          </p:nvPr>
        </p:nvSpPr>
        <p:spPr>
          <a:xfrm rot="5400000">
            <a:off x="2192593" y="3711752"/>
            <a:ext cx="8269200" cy="1698900"/>
          </a:xfrm>
          <a:prstGeom prst="rect">
            <a:avLst/>
          </a:prstGeom>
          <a:noFill/>
          <a:ln>
            <a:noFill/>
          </a:ln>
        </p:spPr>
        <p:txBody>
          <a:bodyPr anchorCtr="0" anchor="ctr" bIns="76025" lIns="76025" spcFirstLastPara="1" rIns="76025" wrap="square" tIns="76025">
            <a:noAutofit/>
          </a:bodyPr>
          <a:lstStyle>
            <a:lvl1pPr lvl="0"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1pPr>
            <a:lvl2pPr lvl="1"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2pPr>
            <a:lvl3pPr lvl="2"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3pPr>
            <a:lvl4pPr lvl="3"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4pPr>
            <a:lvl5pPr lvl="4"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5pPr>
            <a:lvl6pPr lvl="5"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6pPr>
            <a:lvl7pPr lvl="6"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7pPr>
            <a:lvl8pPr lvl="7"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8pPr>
            <a:lvl9pPr lvl="8"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9pPr>
          </a:lstStyle>
          <a:p/>
        </p:txBody>
      </p:sp>
      <p:sp>
        <p:nvSpPr>
          <p:cNvPr id="64" name="Google Shape;64;p168"/>
          <p:cNvSpPr txBox="1"/>
          <p:nvPr>
            <p:ph idx="1" type="body"/>
          </p:nvPr>
        </p:nvSpPr>
        <p:spPr>
          <a:xfrm rot="5400000">
            <a:off x="-1264316" y="2068052"/>
            <a:ext cx="8269200" cy="4986300"/>
          </a:xfrm>
          <a:prstGeom prst="rect">
            <a:avLst/>
          </a:prstGeom>
          <a:noFill/>
          <a:ln>
            <a:noFill/>
          </a:ln>
        </p:spPr>
        <p:txBody>
          <a:bodyPr anchorCtr="0" anchor="t" bIns="76025" lIns="76025" spcFirstLastPara="1" rIns="76025" wrap="square" tIns="76025">
            <a:noAutofit/>
          </a:bodyPr>
          <a:lstStyle>
            <a:lvl1pPr indent="-228600" lvl="0" marL="457200" marR="0" algn="l">
              <a:lnSpc>
                <a:spcPct val="93000"/>
              </a:lnSpc>
              <a:spcBef>
                <a:spcPts val="0"/>
              </a:spcBef>
              <a:spcAft>
                <a:spcPts val="0"/>
              </a:spcAft>
              <a:buClr>
                <a:srgbClr val="000000"/>
              </a:buClr>
              <a:buSzPts val="1200"/>
              <a:buFont typeface="Arial"/>
              <a:buNone/>
              <a:defRPr b="0" i="0" sz="2700" u="none" cap="none" strike="noStrike">
                <a:solidFill>
                  <a:srgbClr val="000000"/>
                </a:solidFill>
                <a:latin typeface="Arial"/>
                <a:ea typeface="Arial"/>
                <a:cs typeface="Arial"/>
                <a:sym typeface="Arial"/>
              </a:defRPr>
            </a:lvl1pPr>
            <a:lvl2pPr indent="-228600" lvl="1" marL="914400" marR="0" algn="l">
              <a:lnSpc>
                <a:spcPct val="93000"/>
              </a:lnSpc>
              <a:spcBef>
                <a:spcPts val="1200"/>
              </a:spcBef>
              <a:spcAft>
                <a:spcPts val="0"/>
              </a:spcAft>
              <a:buClr>
                <a:srgbClr val="000000"/>
              </a:buClr>
              <a:buSzPts val="1200"/>
              <a:buFont typeface="Arial"/>
              <a:buNone/>
              <a:defRPr b="0" i="0" sz="2300" u="none" cap="none" strike="noStrike">
                <a:solidFill>
                  <a:srgbClr val="000000"/>
                </a:solidFill>
                <a:latin typeface="Arial"/>
                <a:ea typeface="Arial"/>
                <a:cs typeface="Arial"/>
                <a:sym typeface="Arial"/>
              </a:defRPr>
            </a:lvl2pPr>
            <a:lvl3pPr indent="-228600" lvl="2" marL="1371600" marR="0" algn="l">
              <a:lnSpc>
                <a:spcPct val="93000"/>
              </a:lnSpc>
              <a:spcBef>
                <a:spcPts val="900"/>
              </a:spcBef>
              <a:spcAft>
                <a:spcPts val="0"/>
              </a:spcAft>
              <a:buClr>
                <a:srgbClr val="000000"/>
              </a:buClr>
              <a:buSzPts val="1200"/>
              <a:buFont typeface="Arial"/>
              <a:buNone/>
              <a:defRPr b="0" i="0" sz="2000" u="none" cap="none" strike="noStrike">
                <a:solidFill>
                  <a:srgbClr val="000000"/>
                </a:solidFill>
                <a:latin typeface="Arial"/>
                <a:ea typeface="Arial"/>
                <a:cs typeface="Arial"/>
                <a:sym typeface="Arial"/>
              </a:defRPr>
            </a:lvl3pPr>
            <a:lvl4pPr indent="-228600" lvl="3" marL="1828800" marR="0" algn="l">
              <a:lnSpc>
                <a:spcPct val="93000"/>
              </a:lnSpc>
              <a:spcBef>
                <a:spcPts val="700"/>
              </a:spcBef>
              <a:spcAft>
                <a:spcPts val="0"/>
              </a:spcAft>
              <a:buClr>
                <a:srgbClr val="000000"/>
              </a:buClr>
              <a:buSzPts val="1200"/>
              <a:buFont typeface="Arial"/>
              <a:buNone/>
              <a:defRPr b="0" i="0" sz="1700" u="none" cap="none" strike="noStrike">
                <a:solidFill>
                  <a:srgbClr val="000000"/>
                </a:solidFill>
                <a:latin typeface="Arial"/>
                <a:ea typeface="Arial"/>
                <a:cs typeface="Arial"/>
                <a:sym typeface="Arial"/>
              </a:defRPr>
            </a:lvl4pPr>
            <a:lvl5pPr indent="-228600" lvl="4" marL="2286000" marR="0" algn="l">
              <a:lnSpc>
                <a:spcPct val="93000"/>
              </a:lnSpc>
              <a:spcBef>
                <a:spcPts val="500"/>
              </a:spcBef>
              <a:spcAft>
                <a:spcPts val="0"/>
              </a:spcAft>
              <a:buClr>
                <a:srgbClr val="000000"/>
              </a:buClr>
              <a:buSzPts val="1200"/>
              <a:buFont typeface="Arial"/>
              <a:buNone/>
              <a:defRPr b="0" i="0" sz="1700" u="none" cap="none" strike="noStrike">
                <a:solidFill>
                  <a:srgbClr val="000000"/>
                </a:solidFill>
                <a:latin typeface="Arial"/>
                <a:ea typeface="Arial"/>
                <a:cs typeface="Arial"/>
                <a:sym typeface="Arial"/>
              </a:defRPr>
            </a:lvl5pPr>
            <a:lvl6pPr indent="-228600" lvl="5" marL="2743200" marR="0" algn="l">
              <a:lnSpc>
                <a:spcPct val="93000"/>
              </a:lnSpc>
              <a:spcBef>
                <a:spcPts val="200"/>
              </a:spcBef>
              <a:spcAft>
                <a:spcPts val="0"/>
              </a:spcAft>
              <a:buClr>
                <a:srgbClr val="000000"/>
              </a:buClr>
              <a:buSzPts val="1200"/>
              <a:buFont typeface="Arial"/>
              <a:buNone/>
              <a:defRPr b="0" i="0" sz="1700" u="none" cap="none" strike="noStrike">
                <a:solidFill>
                  <a:srgbClr val="000000"/>
                </a:solidFill>
                <a:latin typeface="Arial"/>
                <a:ea typeface="Arial"/>
                <a:cs typeface="Arial"/>
                <a:sym typeface="Arial"/>
              </a:defRPr>
            </a:lvl6pPr>
            <a:lvl7pPr indent="-228600" lvl="6" marL="3200400" marR="0" algn="l">
              <a:lnSpc>
                <a:spcPct val="93000"/>
              </a:lnSpc>
              <a:spcBef>
                <a:spcPts val="200"/>
              </a:spcBef>
              <a:spcAft>
                <a:spcPts val="0"/>
              </a:spcAft>
              <a:buClr>
                <a:srgbClr val="000000"/>
              </a:buClr>
              <a:buSzPts val="1200"/>
              <a:buFont typeface="Arial"/>
              <a:buNone/>
              <a:defRPr b="0" i="0" sz="1700" u="none" cap="none" strike="noStrike">
                <a:solidFill>
                  <a:srgbClr val="000000"/>
                </a:solidFill>
                <a:latin typeface="Arial"/>
                <a:ea typeface="Arial"/>
                <a:cs typeface="Arial"/>
                <a:sym typeface="Arial"/>
              </a:defRPr>
            </a:lvl7pPr>
            <a:lvl8pPr indent="-228600" lvl="7" marL="3657600" marR="0" algn="l">
              <a:lnSpc>
                <a:spcPct val="93000"/>
              </a:lnSpc>
              <a:spcBef>
                <a:spcPts val="200"/>
              </a:spcBef>
              <a:spcAft>
                <a:spcPts val="0"/>
              </a:spcAft>
              <a:buClr>
                <a:srgbClr val="000000"/>
              </a:buClr>
              <a:buSzPts val="1200"/>
              <a:buFont typeface="Arial"/>
              <a:buNone/>
              <a:defRPr b="0" i="0" sz="1700" u="none" cap="none" strike="noStrike">
                <a:solidFill>
                  <a:srgbClr val="000000"/>
                </a:solidFill>
                <a:latin typeface="Arial"/>
                <a:ea typeface="Arial"/>
                <a:cs typeface="Arial"/>
                <a:sym typeface="Arial"/>
              </a:defRPr>
            </a:lvl8pPr>
            <a:lvl9pPr indent="-228600" lvl="8" marL="4114800" marR="0" algn="l">
              <a:lnSpc>
                <a:spcPct val="93000"/>
              </a:lnSpc>
              <a:spcBef>
                <a:spcPts val="200"/>
              </a:spcBef>
              <a:spcAft>
                <a:spcPts val="200"/>
              </a:spcAft>
              <a:buClr>
                <a:srgbClr val="000000"/>
              </a:buClr>
              <a:buSzPts val="1200"/>
              <a:buFont typeface="Arial"/>
              <a:buNone/>
              <a:defRPr b="0" i="0" sz="1700" u="none" cap="none" strike="noStrike">
                <a:solidFill>
                  <a:srgbClr val="000000"/>
                </a:solidFill>
                <a:latin typeface="Arial"/>
                <a:ea typeface="Arial"/>
                <a:cs typeface="Arial"/>
                <a:sym typeface="Arial"/>
              </a:defRPr>
            </a:lvl9pPr>
          </a:lstStyle>
          <a:p/>
        </p:txBody>
      </p:sp>
      <p:sp>
        <p:nvSpPr>
          <p:cNvPr id="65" name="Google Shape;65;p168"/>
          <p:cNvSpPr txBox="1"/>
          <p:nvPr>
            <p:ph idx="12" type="sldNum"/>
          </p:nvPr>
        </p:nvSpPr>
        <p:spPr>
          <a:xfrm>
            <a:off x="5420579" y="9740003"/>
            <a:ext cx="1757400" cy="729600"/>
          </a:xfrm>
          <a:prstGeom prst="rect">
            <a:avLst/>
          </a:prstGeom>
          <a:noFill/>
          <a:ln>
            <a:noFill/>
          </a:ln>
        </p:spPr>
        <p:txBody>
          <a:bodyPr anchorCtr="0" anchor="t" bIns="0" lIns="0" spcFirstLastPara="1" rIns="0" wrap="square" tIns="0">
            <a:noAutofit/>
          </a:bodyPr>
          <a:lstStyle>
            <a:lvl1pPr indent="0" lvl="0"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1pPr>
            <a:lvl2pPr indent="0" lvl="1"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indent="0" lvl="2"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indent="0" lvl="3"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indent="0" lvl="4"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indent="0" lvl="5"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indent="0" lvl="6"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indent="0" lvl="7"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indent="0" lvl="8"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6" name="Shape 66"/>
        <p:cNvGrpSpPr/>
        <p:nvPr/>
      </p:nvGrpSpPr>
      <p:grpSpPr>
        <a:xfrm>
          <a:off x="0" y="0"/>
          <a:ext cx="0" cy="0"/>
          <a:chOff x="0" y="0"/>
          <a:chExt cx="0" cy="0"/>
        </a:xfrm>
      </p:grpSpPr>
      <p:sp>
        <p:nvSpPr>
          <p:cNvPr id="67" name="Google Shape;67;p169"/>
          <p:cNvSpPr txBox="1"/>
          <p:nvPr>
            <p:ph type="title"/>
          </p:nvPr>
        </p:nvSpPr>
        <p:spPr>
          <a:xfrm>
            <a:off x="377404" y="426602"/>
            <a:ext cx="6799200" cy="1777800"/>
          </a:xfrm>
          <a:prstGeom prst="rect">
            <a:avLst/>
          </a:prstGeom>
          <a:noFill/>
          <a:ln>
            <a:noFill/>
          </a:ln>
        </p:spPr>
        <p:txBody>
          <a:bodyPr anchorCtr="0" anchor="ctr" bIns="76025" lIns="76025" spcFirstLastPara="1" rIns="76025" wrap="square" tIns="76025">
            <a:noAutofit/>
          </a:bodyPr>
          <a:lstStyle>
            <a:lvl1pPr lvl="0"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1pPr>
            <a:lvl2pPr lvl="1"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2pPr>
            <a:lvl3pPr lvl="2"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3pPr>
            <a:lvl4pPr lvl="3"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4pPr>
            <a:lvl5pPr lvl="4"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5pPr>
            <a:lvl6pPr lvl="5"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6pPr>
            <a:lvl7pPr lvl="6"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7pPr>
            <a:lvl8pPr lvl="7"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8pPr>
            <a:lvl9pPr lvl="8"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9pPr>
          </a:lstStyle>
          <a:p/>
        </p:txBody>
      </p:sp>
      <p:sp>
        <p:nvSpPr>
          <p:cNvPr id="68" name="Google Shape;68;p169"/>
          <p:cNvSpPr txBox="1"/>
          <p:nvPr>
            <p:ph idx="1" type="body"/>
          </p:nvPr>
        </p:nvSpPr>
        <p:spPr>
          <a:xfrm rot="5400000">
            <a:off x="679542" y="2199136"/>
            <a:ext cx="6195000" cy="6799200"/>
          </a:xfrm>
          <a:prstGeom prst="rect">
            <a:avLst/>
          </a:prstGeom>
          <a:noFill/>
          <a:ln>
            <a:noFill/>
          </a:ln>
        </p:spPr>
        <p:txBody>
          <a:bodyPr anchorCtr="0" anchor="t" bIns="76025" lIns="76025" spcFirstLastPara="1" rIns="76025" wrap="square" tIns="76025">
            <a:noAutofit/>
          </a:bodyPr>
          <a:lstStyle>
            <a:lvl1pPr indent="-228600" lvl="0" marL="457200" marR="0" algn="l">
              <a:lnSpc>
                <a:spcPct val="93000"/>
              </a:lnSpc>
              <a:spcBef>
                <a:spcPts val="0"/>
              </a:spcBef>
              <a:spcAft>
                <a:spcPts val="0"/>
              </a:spcAft>
              <a:buClr>
                <a:srgbClr val="000000"/>
              </a:buClr>
              <a:buSzPts val="1200"/>
              <a:buFont typeface="Arial"/>
              <a:buNone/>
              <a:defRPr b="0" i="0" sz="2700" u="none" cap="none" strike="noStrike">
                <a:solidFill>
                  <a:srgbClr val="000000"/>
                </a:solidFill>
                <a:latin typeface="Arial"/>
                <a:ea typeface="Arial"/>
                <a:cs typeface="Arial"/>
                <a:sym typeface="Arial"/>
              </a:defRPr>
            </a:lvl1pPr>
            <a:lvl2pPr indent="-228600" lvl="1" marL="914400" marR="0" algn="l">
              <a:lnSpc>
                <a:spcPct val="93000"/>
              </a:lnSpc>
              <a:spcBef>
                <a:spcPts val="1200"/>
              </a:spcBef>
              <a:spcAft>
                <a:spcPts val="0"/>
              </a:spcAft>
              <a:buClr>
                <a:srgbClr val="000000"/>
              </a:buClr>
              <a:buSzPts val="1200"/>
              <a:buFont typeface="Arial"/>
              <a:buNone/>
              <a:defRPr b="0" i="0" sz="2300" u="none" cap="none" strike="noStrike">
                <a:solidFill>
                  <a:srgbClr val="000000"/>
                </a:solidFill>
                <a:latin typeface="Arial"/>
                <a:ea typeface="Arial"/>
                <a:cs typeface="Arial"/>
                <a:sym typeface="Arial"/>
              </a:defRPr>
            </a:lvl2pPr>
            <a:lvl3pPr indent="-228600" lvl="2" marL="1371600" marR="0" algn="l">
              <a:lnSpc>
                <a:spcPct val="93000"/>
              </a:lnSpc>
              <a:spcBef>
                <a:spcPts val="900"/>
              </a:spcBef>
              <a:spcAft>
                <a:spcPts val="0"/>
              </a:spcAft>
              <a:buClr>
                <a:srgbClr val="000000"/>
              </a:buClr>
              <a:buSzPts val="1200"/>
              <a:buFont typeface="Arial"/>
              <a:buNone/>
              <a:defRPr b="0" i="0" sz="2000" u="none" cap="none" strike="noStrike">
                <a:solidFill>
                  <a:srgbClr val="000000"/>
                </a:solidFill>
                <a:latin typeface="Arial"/>
                <a:ea typeface="Arial"/>
                <a:cs typeface="Arial"/>
                <a:sym typeface="Arial"/>
              </a:defRPr>
            </a:lvl3pPr>
            <a:lvl4pPr indent="-228600" lvl="3" marL="1828800" marR="0" algn="l">
              <a:lnSpc>
                <a:spcPct val="93000"/>
              </a:lnSpc>
              <a:spcBef>
                <a:spcPts val="700"/>
              </a:spcBef>
              <a:spcAft>
                <a:spcPts val="0"/>
              </a:spcAft>
              <a:buClr>
                <a:srgbClr val="000000"/>
              </a:buClr>
              <a:buSzPts val="1200"/>
              <a:buFont typeface="Arial"/>
              <a:buNone/>
              <a:defRPr b="0" i="0" sz="1700" u="none" cap="none" strike="noStrike">
                <a:solidFill>
                  <a:srgbClr val="000000"/>
                </a:solidFill>
                <a:latin typeface="Arial"/>
                <a:ea typeface="Arial"/>
                <a:cs typeface="Arial"/>
                <a:sym typeface="Arial"/>
              </a:defRPr>
            </a:lvl4pPr>
            <a:lvl5pPr indent="-228600" lvl="4" marL="2286000" marR="0" algn="l">
              <a:lnSpc>
                <a:spcPct val="93000"/>
              </a:lnSpc>
              <a:spcBef>
                <a:spcPts val="500"/>
              </a:spcBef>
              <a:spcAft>
                <a:spcPts val="0"/>
              </a:spcAft>
              <a:buClr>
                <a:srgbClr val="000000"/>
              </a:buClr>
              <a:buSzPts val="1200"/>
              <a:buFont typeface="Arial"/>
              <a:buNone/>
              <a:defRPr b="0" i="0" sz="1700" u="none" cap="none" strike="noStrike">
                <a:solidFill>
                  <a:srgbClr val="000000"/>
                </a:solidFill>
                <a:latin typeface="Arial"/>
                <a:ea typeface="Arial"/>
                <a:cs typeface="Arial"/>
                <a:sym typeface="Arial"/>
              </a:defRPr>
            </a:lvl5pPr>
            <a:lvl6pPr indent="-228600" lvl="5" marL="2743200" marR="0" algn="l">
              <a:lnSpc>
                <a:spcPct val="93000"/>
              </a:lnSpc>
              <a:spcBef>
                <a:spcPts val="200"/>
              </a:spcBef>
              <a:spcAft>
                <a:spcPts val="0"/>
              </a:spcAft>
              <a:buClr>
                <a:srgbClr val="000000"/>
              </a:buClr>
              <a:buSzPts val="1200"/>
              <a:buFont typeface="Arial"/>
              <a:buNone/>
              <a:defRPr b="0" i="0" sz="1700" u="none" cap="none" strike="noStrike">
                <a:solidFill>
                  <a:srgbClr val="000000"/>
                </a:solidFill>
                <a:latin typeface="Arial"/>
                <a:ea typeface="Arial"/>
                <a:cs typeface="Arial"/>
                <a:sym typeface="Arial"/>
              </a:defRPr>
            </a:lvl6pPr>
            <a:lvl7pPr indent="-228600" lvl="6" marL="3200400" marR="0" algn="l">
              <a:lnSpc>
                <a:spcPct val="93000"/>
              </a:lnSpc>
              <a:spcBef>
                <a:spcPts val="200"/>
              </a:spcBef>
              <a:spcAft>
                <a:spcPts val="0"/>
              </a:spcAft>
              <a:buClr>
                <a:srgbClr val="000000"/>
              </a:buClr>
              <a:buSzPts val="1200"/>
              <a:buFont typeface="Arial"/>
              <a:buNone/>
              <a:defRPr b="0" i="0" sz="1700" u="none" cap="none" strike="noStrike">
                <a:solidFill>
                  <a:srgbClr val="000000"/>
                </a:solidFill>
                <a:latin typeface="Arial"/>
                <a:ea typeface="Arial"/>
                <a:cs typeface="Arial"/>
                <a:sym typeface="Arial"/>
              </a:defRPr>
            </a:lvl7pPr>
            <a:lvl8pPr indent="-228600" lvl="7" marL="3657600" marR="0" algn="l">
              <a:lnSpc>
                <a:spcPct val="93000"/>
              </a:lnSpc>
              <a:spcBef>
                <a:spcPts val="200"/>
              </a:spcBef>
              <a:spcAft>
                <a:spcPts val="0"/>
              </a:spcAft>
              <a:buClr>
                <a:srgbClr val="000000"/>
              </a:buClr>
              <a:buSzPts val="1200"/>
              <a:buFont typeface="Arial"/>
              <a:buNone/>
              <a:defRPr b="0" i="0" sz="1700" u="none" cap="none" strike="noStrike">
                <a:solidFill>
                  <a:srgbClr val="000000"/>
                </a:solidFill>
                <a:latin typeface="Arial"/>
                <a:ea typeface="Arial"/>
                <a:cs typeface="Arial"/>
                <a:sym typeface="Arial"/>
              </a:defRPr>
            </a:lvl8pPr>
            <a:lvl9pPr indent="-228600" lvl="8" marL="4114800" marR="0" algn="l">
              <a:lnSpc>
                <a:spcPct val="93000"/>
              </a:lnSpc>
              <a:spcBef>
                <a:spcPts val="200"/>
              </a:spcBef>
              <a:spcAft>
                <a:spcPts val="200"/>
              </a:spcAft>
              <a:buClr>
                <a:srgbClr val="000000"/>
              </a:buClr>
              <a:buSzPts val="1200"/>
              <a:buFont typeface="Arial"/>
              <a:buNone/>
              <a:defRPr b="0" i="0" sz="1700" u="none" cap="none" strike="noStrike">
                <a:solidFill>
                  <a:srgbClr val="000000"/>
                </a:solidFill>
                <a:latin typeface="Arial"/>
                <a:ea typeface="Arial"/>
                <a:cs typeface="Arial"/>
                <a:sym typeface="Arial"/>
              </a:defRPr>
            </a:lvl9pPr>
          </a:lstStyle>
          <a:p/>
        </p:txBody>
      </p:sp>
      <p:sp>
        <p:nvSpPr>
          <p:cNvPr id="69" name="Google Shape;69;p169"/>
          <p:cNvSpPr txBox="1"/>
          <p:nvPr>
            <p:ph idx="12" type="sldNum"/>
          </p:nvPr>
        </p:nvSpPr>
        <p:spPr>
          <a:xfrm>
            <a:off x="5420579" y="9740003"/>
            <a:ext cx="1757400" cy="729600"/>
          </a:xfrm>
          <a:prstGeom prst="rect">
            <a:avLst/>
          </a:prstGeom>
          <a:noFill/>
          <a:ln>
            <a:noFill/>
          </a:ln>
        </p:spPr>
        <p:txBody>
          <a:bodyPr anchorCtr="0" anchor="t" bIns="0" lIns="0" spcFirstLastPara="1" rIns="0" wrap="square" tIns="0">
            <a:noAutofit/>
          </a:bodyPr>
          <a:lstStyle>
            <a:lvl1pPr indent="0" lvl="0"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1pPr>
            <a:lvl2pPr indent="0" lvl="1"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indent="0" lvl="2"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indent="0" lvl="3"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indent="0" lvl="4"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indent="0" lvl="5"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indent="0" lvl="6"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indent="0" lvl="7"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indent="0" lvl="8"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0" name="Shape 70"/>
        <p:cNvGrpSpPr/>
        <p:nvPr/>
      </p:nvGrpSpPr>
      <p:grpSpPr>
        <a:xfrm>
          <a:off x="0" y="0"/>
          <a:ext cx="0" cy="0"/>
          <a:chOff x="0" y="0"/>
          <a:chExt cx="0" cy="0"/>
        </a:xfrm>
      </p:grpSpPr>
      <p:sp>
        <p:nvSpPr>
          <p:cNvPr id="71" name="Google Shape;71;p170"/>
          <p:cNvSpPr txBox="1"/>
          <p:nvPr>
            <p:ph type="title"/>
          </p:nvPr>
        </p:nvSpPr>
        <p:spPr>
          <a:xfrm>
            <a:off x="1482237" y="7483502"/>
            <a:ext cx="4536000" cy="885000"/>
          </a:xfrm>
          <a:prstGeom prst="rect">
            <a:avLst/>
          </a:prstGeom>
          <a:noFill/>
          <a:ln>
            <a:noFill/>
          </a:ln>
        </p:spPr>
        <p:txBody>
          <a:bodyPr anchorCtr="0" anchor="b" bIns="76025" lIns="76025" spcFirstLastPara="1" rIns="76025" wrap="square" tIns="76025">
            <a:noAutofit/>
          </a:bodyPr>
          <a:lstStyle>
            <a:lvl1pPr lvl="0" marR="0" algn="l">
              <a:lnSpc>
                <a:spcPct val="93000"/>
              </a:lnSpc>
              <a:spcBef>
                <a:spcPts val="0"/>
              </a:spcBef>
              <a:spcAft>
                <a:spcPts val="0"/>
              </a:spcAft>
              <a:buClr>
                <a:srgbClr val="000000"/>
              </a:buClr>
              <a:buSzPts val="1200"/>
              <a:buFont typeface="Arial"/>
              <a:buNone/>
              <a:defRPr b="1" i="0" sz="1700" u="none" cap="none" strike="noStrike">
                <a:solidFill>
                  <a:srgbClr val="000000"/>
                </a:solidFill>
                <a:latin typeface="Arial"/>
                <a:ea typeface="Arial"/>
                <a:cs typeface="Arial"/>
                <a:sym typeface="Arial"/>
              </a:defRPr>
            </a:lvl1pPr>
            <a:lvl2pPr lvl="1"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2pPr>
            <a:lvl3pPr lvl="2"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3pPr>
            <a:lvl4pPr lvl="3"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4pPr>
            <a:lvl5pPr lvl="4"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5pPr>
            <a:lvl6pPr lvl="5"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6pPr>
            <a:lvl7pPr lvl="6"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7pPr>
            <a:lvl8pPr lvl="7"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8pPr>
            <a:lvl9pPr lvl="8"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9pPr>
          </a:lstStyle>
          <a:p/>
        </p:txBody>
      </p:sp>
      <p:sp>
        <p:nvSpPr>
          <p:cNvPr id="72" name="Google Shape;72;p170"/>
          <p:cNvSpPr/>
          <p:nvPr>
            <p:ph idx="2" type="pic"/>
          </p:nvPr>
        </p:nvSpPr>
        <p:spPr>
          <a:xfrm>
            <a:off x="1482237" y="954243"/>
            <a:ext cx="4536000" cy="6417000"/>
          </a:xfrm>
          <a:prstGeom prst="rect">
            <a:avLst/>
          </a:prstGeom>
          <a:noFill/>
          <a:ln>
            <a:noFill/>
          </a:ln>
        </p:spPr>
      </p:sp>
      <p:sp>
        <p:nvSpPr>
          <p:cNvPr id="73" name="Google Shape;73;p170"/>
          <p:cNvSpPr txBox="1"/>
          <p:nvPr>
            <p:ph idx="1" type="body"/>
          </p:nvPr>
        </p:nvSpPr>
        <p:spPr>
          <a:xfrm>
            <a:off x="1482237" y="8368141"/>
            <a:ext cx="4536000" cy="1255500"/>
          </a:xfrm>
          <a:prstGeom prst="rect">
            <a:avLst/>
          </a:prstGeom>
          <a:noFill/>
          <a:ln>
            <a:noFill/>
          </a:ln>
        </p:spPr>
        <p:txBody>
          <a:bodyPr anchorCtr="0" anchor="t" bIns="76025" lIns="76025" spcFirstLastPara="1" rIns="76025" wrap="square" tIns="76025">
            <a:noAutofit/>
          </a:bodyPr>
          <a:lstStyle>
            <a:lvl1pPr indent="-228600" lvl="0" marL="457200" marR="0" algn="l">
              <a:lnSpc>
                <a:spcPct val="93000"/>
              </a:lnSpc>
              <a:spcBef>
                <a:spcPts val="0"/>
              </a:spcBef>
              <a:spcAft>
                <a:spcPts val="0"/>
              </a:spcAft>
              <a:buClr>
                <a:srgbClr val="000000"/>
              </a:buClr>
              <a:buSzPts val="1200"/>
              <a:buFont typeface="Times New Roman"/>
              <a:buNone/>
              <a:defRPr b="0" i="0" sz="1200" u="none" cap="none" strike="noStrike">
                <a:solidFill>
                  <a:srgbClr val="000000"/>
                </a:solidFill>
                <a:latin typeface="Arial"/>
                <a:ea typeface="Arial"/>
                <a:cs typeface="Arial"/>
                <a:sym typeface="Arial"/>
              </a:defRPr>
            </a:lvl1pPr>
            <a:lvl2pPr indent="-228600" lvl="1" marL="914400" marR="0" algn="l">
              <a:lnSpc>
                <a:spcPct val="93000"/>
              </a:lnSpc>
              <a:spcBef>
                <a:spcPts val="1200"/>
              </a:spcBef>
              <a:spcAft>
                <a:spcPts val="0"/>
              </a:spcAft>
              <a:buClr>
                <a:srgbClr val="000000"/>
              </a:buClr>
              <a:buSzPts val="1200"/>
              <a:buFont typeface="Times New Roman"/>
              <a:buNone/>
              <a:defRPr b="0" i="0" sz="1000" u="none" cap="none" strike="noStrike">
                <a:solidFill>
                  <a:srgbClr val="000000"/>
                </a:solidFill>
                <a:latin typeface="Arial"/>
                <a:ea typeface="Arial"/>
                <a:cs typeface="Arial"/>
                <a:sym typeface="Arial"/>
              </a:defRPr>
            </a:lvl2pPr>
            <a:lvl3pPr indent="-228600" lvl="2" marL="1371600" marR="0" algn="l">
              <a:lnSpc>
                <a:spcPct val="93000"/>
              </a:lnSpc>
              <a:spcBef>
                <a:spcPts val="900"/>
              </a:spcBef>
              <a:spcAft>
                <a:spcPts val="0"/>
              </a:spcAft>
              <a:buClr>
                <a:srgbClr val="000000"/>
              </a:buClr>
              <a:buSzPts val="1200"/>
              <a:buFont typeface="Times New Roman"/>
              <a:buNone/>
              <a:defRPr b="0" i="0" sz="800" u="none" cap="none" strike="noStrike">
                <a:solidFill>
                  <a:srgbClr val="000000"/>
                </a:solidFill>
                <a:latin typeface="Arial"/>
                <a:ea typeface="Arial"/>
                <a:cs typeface="Arial"/>
                <a:sym typeface="Arial"/>
              </a:defRPr>
            </a:lvl3pPr>
            <a:lvl4pPr indent="-228600" lvl="3" marL="1828800" marR="0" algn="l">
              <a:lnSpc>
                <a:spcPct val="93000"/>
              </a:lnSpc>
              <a:spcBef>
                <a:spcPts val="700"/>
              </a:spcBef>
              <a:spcAft>
                <a:spcPts val="0"/>
              </a:spcAft>
              <a:buClr>
                <a:srgbClr val="000000"/>
              </a:buClr>
              <a:buSzPts val="1200"/>
              <a:buFont typeface="Times New Roman"/>
              <a:buNone/>
              <a:defRPr b="0" i="0" sz="700" u="none" cap="none" strike="noStrike">
                <a:solidFill>
                  <a:srgbClr val="000000"/>
                </a:solidFill>
                <a:latin typeface="Arial"/>
                <a:ea typeface="Arial"/>
                <a:cs typeface="Arial"/>
                <a:sym typeface="Arial"/>
              </a:defRPr>
            </a:lvl4pPr>
            <a:lvl5pPr indent="-228600" lvl="4" marL="2286000" marR="0" algn="l">
              <a:lnSpc>
                <a:spcPct val="93000"/>
              </a:lnSpc>
              <a:spcBef>
                <a:spcPts val="500"/>
              </a:spcBef>
              <a:spcAft>
                <a:spcPts val="0"/>
              </a:spcAft>
              <a:buClr>
                <a:srgbClr val="000000"/>
              </a:buClr>
              <a:buSzPts val="1200"/>
              <a:buFont typeface="Times New Roman"/>
              <a:buNone/>
              <a:defRPr b="0" i="0" sz="700" u="none" cap="none" strike="noStrike">
                <a:solidFill>
                  <a:srgbClr val="000000"/>
                </a:solidFill>
                <a:latin typeface="Arial"/>
                <a:ea typeface="Arial"/>
                <a:cs typeface="Arial"/>
                <a:sym typeface="Arial"/>
              </a:defRPr>
            </a:lvl5pPr>
            <a:lvl6pPr indent="-228600" lvl="5" marL="2743200" marR="0" algn="l">
              <a:lnSpc>
                <a:spcPct val="93000"/>
              </a:lnSpc>
              <a:spcBef>
                <a:spcPts val="200"/>
              </a:spcBef>
              <a:spcAft>
                <a:spcPts val="0"/>
              </a:spcAft>
              <a:buClr>
                <a:srgbClr val="000000"/>
              </a:buClr>
              <a:buSzPts val="1200"/>
              <a:buFont typeface="Times New Roman"/>
              <a:buNone/>
              <a:defRPr b="0" i="0" sz="700" u="none" cap="none" strike="noStrike">
                <a:solidFill>
                  <a:srgbClr val="000000"/>
                </a:solidFill>
                <a:latin typeface="Arial"/>
                <a:ea typeface="Arial"/>
                <a:cs typeface="Arial"/>
                <a:sym typeface="Arial"/>
              </a:defRPr>
            </a:lvl6pPr>
            <a:lvl7pPr indent="-228600" lvl="6" marL="3200400" marR="0" algn="l">
              <a:lnSpc>
                <a:spcPct val="93000"/>
              </a:lnSpc>
              <a:spcBef>
                <a:spcPts val="200"/>
              </a:spcBef>
              <a:spcAft>
                <a:spcPts val="0"/>
              </a:spcAft>
              <a:buClr>
                <a:srgbClr val="000000"/>
              </a:buClr>
              <a:buSzPts val="1200"/>
              <a:buFont typeface="Times New Roman"/>
              <a:buNone/>
              <a:defRPr b="0" i="0" sz="700" u="none" cap="none" strike="noStrike">
                <a:solidFill>
                  <a:srgbClr val="000000"/>
                </a:solidFill>
                <a:latin typeface="Arial"/>
                <a:ea typeface="Arial"/>
                <a:cs typeface="Arial"/>
                <a:sym typeface="Arial"/>
              </a:defRPr>
            </a:lvl7pPr>
            <a:lvl8pPr indent="-228600" lvl="7" marL="3657600" marR="0" algn="l">
              <a:lnSpc>
                <a:spcPct val="93000"/>
              </a:lnSpc>
              <a:spcBef>
                <a:spcPts val="200"/>
              </a:spcBef>
              <a:spcAft>
                <a:spcPts val="0"/>
              </a:spcAft>
              <a:buClr>
                <a:srgbClr val="000000"/>
              </a:buClr>
              <a:buSzPts val="1200"/>
              <a:buFont typeface="Times New Roman"/>
              <a:buNone/>
              <a:defRPr b="0" i="0" sz="700" u="none" cap="none" strike="noStrike">
                <a:solidFill>
                  <a:srgbClr val="000000"/>
                </a:solidFill>
                <a:latin typeface="Arial"/>
                <a:ea typeface="Arial"/>
                <a:cs typeface="Arial"/>
                <a:sym typeface="Arial"/>
              </a:defRPr>
            </a:lvl8pPr>
            <a:lvl9pPr indent="-228600" lvl="8" marL="4114800" marR="0" algn="l">
              <a:lnSpc>
                <a:spcPct val="93000"/>
              </a:lnSpc>
              <a:spcBef>
                <a:spcPts val="200"/>
              </a:spcBef>
              <a:spcAft>
                <a:spcPts val="200"/>
              </a:spcAft>
              <a:buClr>
                <a:srgbClr val="000000"/>
              </a:buClr>
              <a:buSzPts val="1200"/>
              <a:buFont typeface="Times New Roman"/>
              <a:buNone/>
              <a:defRPr b="0" i="0" sz="700" u="none" cap="none" strike="noStrike">
                <a:solidFill>
                  <a:srgbClr val="000000"/>
                </a:solidFill>
                <a:latin typeface="Arial"/>
                <a:ea typeface="Arial"/>
                <a:cs typeface="Arial"/>
                <a:sym typeface="Arial"/>
              </a:defRPr>
            </a:lvl9pPr>
          </a:lstStyle>
          <a:p/>
        </p:txBody>
      </p:sp>
      <p:sp>
        <p:nvSpPr>
          <p:cNvPr id="74" name="Google Shape;74;p170"/>
          <p:cNvSpPr txBox="1"/>
          <p:nvPr>
            <p:ph idx="12" type="sldNum"/>
          </p:nvPr>
        </p:nvSpPr>
        <p:spPr>
          <a:xfrm>
            <a:off x="5420579" y="9740003"/>
            <a:ext cx="1757400" cy="729600"/>
          </a:xfrm>
          <a:prstGeom prst="rect">
            <a:avLst/>
          </a:prstGeom>
          <a:noFill/>
          <a:ln>
            <a:noFill/>
          </a:ln>
        </p:spPr>
        <p:txBody>
          <a:bodyPr anchorCtr="0" anchor="t" bIns="0" lIns="0" spcFirstLastPara="1" rIns="0" wrap="square" tIns="0">
            <a:noAutofit/>
          </a:bodyPr>
          <a:lstStyle>
            <a:lvl1pPr indent="0" lvl="0"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1pPr>
            <a:lvl2pPr indent="0" lvl="1"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indent="0" lvl="2"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indent="0" lvl="3"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indent="0" lvl="4"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indent="0" lvl="5"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indent="0" lvl="6"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indent="0" lvl="7"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indent="0" lvl="8"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5" name="Shape 75"/>
        <p:cNvGrpSpPr/>
        <p:nvPr/>
      </p:nvGrpSpPr>
      <p:grpSpPr>
        <a:xfrm>
          <a:off x="0" y="0"/>
          <a:ext cx="0" cy="0"/>
          <a:chOff x="0" y="0"/>
          <a:chExt cx="0" cy="0"/>
        </a:xfrm>
      </p:grpSpPr>
      <p:sp>
        <p:nvSpPr>
          <p:cNvPr id="76" name="Google Shape;76;p171"/>
          <p:cNvSpPr txBox="1"/>
          <p:nvPr>
            <p:ph type="title"/>
          </p:nvPr>
        </p:nvSpPr>
        <p:spPr>
          <a:xfrm>
            <a:off x="378595" y="426602"/>
            <a:ext cx="2487000" cy="1809900"/>
          </a:xfrm>
          <a:prstGeom prst="rect">
            <a:avLst/>
          </a:prstGeom>
          <a:noFill/>
          <a:ln>
            <a:noFill/>
          </a:ln>
        </p:spPr>
        <p:txBody>
          <a:bodyPr anchorCtr="0" anchor="b" bIns="76025" lIns="76025" spcFirstLastPara="1" rIns="76025" wrap="square" tIns="76025">
            <a:noAutofit/>
          </a:bodyPr>
          <a:lstStyle>
            <a:lvl1pPr lvl="0" marR="0" algn="l">
              <a:lnSpc>
                <a:spcPct val="93000"/>
              </a:lnSpc>
              <a:spcBef>
                <a:spcPts val="0"/>
              </a:spcBef>
              <a:spcAft>
                <a:spcPts val="0"/>
              </a:spcAft>
              <a:buClr>
                <a:srgbClr val="000000"/>
              </a:buClr>
              <a:buSzPts val="1200"/>
              <a:buFont typeface="Arial"/>
              <a:buNone/>
              <a:defRPr b="1" i="0" sz="1700" u="none" cap="none" strike="noStrike">
                <a:solidFill>
                  <a:srgbClr val="000000"/>
                </a:solidFill>
                <a:latin typeface="Arial"/>
                <a:ea typeface="Arial"/>
                <a:cs typeface="Arial"/>
                <a:sym typeface="Arial"/>
              </a:defRPr>
            </a:lvl1pPr>
            <a:lvl2pPr lvl="1"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2pPr>
            <a:lvl3pPr lvl="2"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3pPr>
            <a:lvl4pPr lvl="3"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4pPr>
            <a:lvl5pPr lvl="4"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5pPr>
            <a:lvl6pPr lvl="5"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6pPr>
            <a:lvl7pPr lvl="6"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7pPr>
            <a:lvl8pPr lvl="7"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8pPr>
            <a:lvl9pPr lvl="8"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9pPr>
          </a:lstStyle>
          <a:p/>
        </p:txBody>
      </p:sp>
      <p:sp>
        <p:nvSpPr>
          <p:cNvPr id="77" name="Google Shape;77;p171"/>
          <p:cNvSpPr txBox="1"/>
          <p:nvPr>
            <p:ph idx="1" type="body"/>
          </p:nvPr>
        </p:nvSpPr>
        <p:spPr>
          <a:xfrm>
            <a:off x="2956139" y="426602"/>
            <a:ext cx="4226400" cy="9124800"/>
          </a:xfrm>
          <a:prstGeom prst="rect">
            <a:avLst/>
          </a:prstGeom>
          <a:noFill/>
          <a:ln>
            <a:noFill/>
          </a:ln>
        </p:spPr>
        <p:txBody>
          <a:bodyPr anchorCtr="0" anchor="t" bIns="76025" lIns="76025" spcFirstLastPara="1" rIns="76025" wrap="square" tIns="76025">
            <a:noAutofit/>
          </a:bodyPr>
          <a:lstStyle>
            <a:lvl1pPr indent="-228600" lvl="0" marL="457200" marR="0" algn="l">
              <a:lnSpc>
                <a:spcPct val="93000"/>
              </a:lnSpc>
              <a:spcBef>
                <a:spcPts val="0"/>
              </a:spcBef>
              <a:spcAft>
                <a:spcPts val="0"/>
              </a:spcAft>
              <a:buClr>
                <a:srgbClr val="000000"/>
              </a:buClr>
              <a:buSzPts val="1200"/>
              <a:buFont typeface="Arial"/>
              <a:buNone/>
              <a:defRPr b="0" i="0" sz="2700" u="none" cap="none" strike="noStrike">
                <a:solidFill>
                  <a:srgbClr val="000000"/>
                </a:solidFill>
                <a:latin typeface="Arial"/>
                <a:ea typeface="Arial"/>
                <a:cs typeface="Arial"/>
                <a:sym typeface="Arial"/>
              </a:defRPr>
            </a:lvl1pPr>
            <a:lvl2pPr indent="-228600" lvl="1" marL="914400" marR="0" algn="l">
              <a:lnSpc>
                <a:spcPct val="93000"/>
              </a:lnSpc>
              <a:spcBef>
                <a:spcPts val="1200"/>
              </a:spcBef>
              <a:spcAft>
                <a:spcPts val="0"/>
              </a:spcAft>
              <a:buClr>
                <a:srgbClr val="000000"/>
              </a:buClr>
              <a:buSzPts val="1200"/>
              <a:buFont typeface="Arial"/>
              <a:buNone/>
              <a:defRPr b="0" i="0" sz="2300" u="none" cap="none" strike="noStrike">
                <a:solidFill>
                  <a:srgbClr val="000000"/>
                </a:solidFill>
                <a:latin typeface="Arial"/>
                <a:ea typeface="Arial"/>
                <a:cs typeface="Arial"/>
                <a:sym typeface="Arial"/>
              </a:defRPr>
            </a:lvl2pPr>
            <a:lvl3pPr indent="-228600" lvl="2" marL="1371600" marR="0" algn="l">
              <a:lnSpc>
                <a:spcPct val="93000"/>
              </a:lnSpc>
              <a:spcBef>
                <a:spcPts val="900"/>
              </a:spcBef>
              <a:spcAft>
                <a:spcPts val="0"/>
              </a:spcAft>
              <a:buClr>
                <a:srgbClr val="000000"/>
              </a:buClr>
              <a:buSzPts val="1200"/>
              <a:buFont typeface="Arial"/>
              <a:buNone/>
              <a:defRPr b="0" i="0" sz="2000" u="none" cap="none" strike="noStrike">
                <a:solidFill>
                  <a:srgbClr val="000000"/>
                </a:solidFill>
                <a:latin typeface="Arial"/>
                <a:ea typeface="Arial"/>
                <a:cs typeface="Arial"/>
                <a:sym typeface="Arial"/>
              </a:defRPr>
            </a:lvl3pPr>
            <a:lvl4pPr indent="-228600" lvl="3" marL="1828800" marR="0" algn="l">
              <a:lnSpc>
                <a:spcPct val="93000"/>
              </a:lnSpc>
              <a:spcBef>
                <a:spcPts val="700"/>
              </a:spcBef>
              <a:spcAft>
                <a:spcPts val="0"/>
              </a:spcAft>
              <a:buClr>
                <a:srgbClr val="000000"/>
              </a:buClr>
              <a:buSzPts val="1200"/>
              <a:buFont typeface="Arial"/>
              <a:buNone/>
              <a:defRPr b="0" i="0" sz="1700" u="none" cap="none" strike="noStrike">
                <a:solidFill>
                  <a:srgbClr val="000000"/>
                </a:solidFill>
                <a:latin typeface="Arial"/>
                <a:ea typeface="Arial"/>
                <a:cs typeface="Arial"/>
                <a:sym typeface="Arial"/>
              </a:defRPr>
            </a:lvl4pPr>
            <a:lvl5pPr indent="-228600" lvl="4" marL="2286000" marR="0" algn="l">
              <a:lnSpc>
                <a:spcPct val="93000"/>
              </a:lnSpc>
              <a:spcBef>
                <a:spcPts val="500"/>
              </a:spcBef>
              <a:spcAft>
                <a:spcPts val="0"/>
              </a:spcAft>
              <a:buClr>
                <a:srgbClr val="000000"/>
              </a:buClr>
              <a:buSzPts val="1200"/>
              <a:buFont typeface="Arial"/>
              <a:buNone/>
              <a:defRPr b="0" i="0" sz="1700" u="none" cap="none" strike="noStrike">
                <a:solidFill>
                  <a:srgbClr val="000000"/>
                </a:solidFill>
                <a:latin typeface="Arial"/>
                <a:ea typeface="Arial"/>
                <a:cs typeface="Arial"/>
                <a:sym typeface="Arial"/>
              </a:defRPr>
            </a:lvl5pPr>
            <a:lvl6pPr indent="-228600" lvl="5" marL="2743200" marR="0" algn="l">
              <a:lnSpc>
                <a:spcPct val="93000"/>
              </a:lnSpc>
              <a:spcBef>
                <a:spcPts val="200"/>
              </a:spcBef>
              <a:spcAft>
                <a:spcPts val="0"/>
              </a:spcAft>
              <a:buClr>
                <a:srgbClr val="000000"/>
              </a:buClr>
              <a:buSzPts val="1200"/>
              <a:buFont typeface="Arial"/>
              <a:buNone/>
              <a:defRPr b="0" i="0" sz="1700" u="none" cap="none" strike="noStrike">
                <a:solidFill>
                  <a:srgbClr val="000000"/>
                </a:solidFill>
                <a:latin typeface="Arial"/>
                <a:ea typeface="Arial"/>
                <a:cs typeface="Arial"/>
                <a:sym typeface="Arial"/>
              </a:defRPr>
            </a:lvl6pPr>
            <a:lvl7pPr indent="-228600" lvl="6" marL="3200400" marR="0" algn="l">
              <a:lnSpc>
                <a:spcPct val="93000"/>
              </a:lnSpc>
              <a:spcBef>
                <a:spcPts val="200"/>
              </a:spcBef>
              <a:spcAft>
                <a:spcPts val="0"/>
              </a:spcAft>
              <a:buClr>
                <a:srgbClr val="000000"/>
              </a:buClr>
              <a:buSzPts val="1200"/>
              <a:buFont typeface="Arial"/>
              <a:buNone/>
              <a:defRPr b="0" i="0" sz="1700" u="none" cap="none" strike="noStrike">
                <a:solidFill>
                  <a:srgbClr val="000000"/>
                </a:solidFill>
                <a:latin typeface="Arial"/>
                <a:ea typeface="Arial"/>
                <a:cs typeface="Arial"/>
                <a:sym typeface="Arial"/>
              </a:defRPr>
            </a:lvl7pPr>
            <a:lvl8pPr indent="-228600" lvl="7" marL="3657600" marR="0" algn="l">
              <a:lnSpc>
                <a:spcPct val="93000"/>
              </a:lnSpc>
              <a:spcBef>
                <a:spcPts val="200"/>
              </a:spcBef>
              <a:spcAft>
                <a:spcPts val="0"/>
              </a:spcAft>
              <a:buClr>
                <a:srgbClr val="000000"/>
              </a:buClr>
              <a:buSzPts val="1200"/>
              <a:buFont typeface="Arial"/>
              <a:buNone/>
              <a:defRPr b="0" i="0" sz="1700" u="none" cap="none" strike="noStrike">
                <a:solidFill>
                  <a:srgbClr val="000000"/>
                </a:solidFill>
                <a:latin typeface="Arial"/>
                <a:ea typeface="Arial"/>
                <a:cs typeface="Arial"/>
                <a:sym typeface="Arial"/>
              </a:defRPr>
            </a:lvl8pPr>
            <a:lvl9pPr indent="-228600" lvl="8" marL="4114800" marR="0" algn="l">
              <a:lnSpc>
                <a:spcPct val="93000"/>
              </a:lnSpc>
              <a:spcBef>
                <a:spcPts val="200"/>
              </a:spcBef>
              <a:spcAft>
                <a:spcPts val="200"/>
              </a:spcAft>
              <a:buClr>
                <a:srgbClr val="000000"/>
              </a:buClr>
              <a:buSzPts val="1200"/>
              <a:buFont typeface="Arial"/>
              <a:buNone/>
              <a:defRPr b="0" i="0" sz="1700" u="none" cap="none" strike="noStrike">
                <a:solidFill>
                  <a:srgbClr val="000000"/>
                </a:solidFill>
                <a:latin typeface="Arial"/>
                <a:ea typeface="Arial"/>
                <a:cs typeface="Arial"/>
                <a:sym typeface="Arial"/>
              </a:defRPr>
            </a:lvl9pPr>
          </a:lstStyle>
          <a:p/>
        </p:txBody>
      </p:sp>
      <p:sp>
        <p:nvSpPr>
          <p:cNvPr id="78" name="Google Shape;78;p171"/>
          <p:cNvSpPr txBox="1"/>
          <p:nvPr>
            <p:ph idx="2" type="body"/>
          </p:nvPr>
        </p:nvSpPr>
        <p:spPr>
          <a:xfrm>
            <a:off x="378595" y="2236294"/>
            <a:ext cx="2487000" cy="7315200"/>
          </a:xfrm>
          <a:prstGeom prst="rect">
            <a:avLst/>
          </a:prstGeom>
          <a:noFill/>
          <a:ln>
            <a:noFill/>
          </a:ln>
        </p:spPr>
        <p:txBody>
          <a:bodyPr anchorCtr="0" anchor="t" bIns="76025" lIns="76025" spcFirstLastPara="1" rIns="76025" wrap="square" tIns="76025">
            <a:noAutofit/>
          </a:bodyPr>
          <a:lstStyle>
            <a:lvl1pPr indent="-228600" lvl="0" marL="457200" marR="0" algn="l">
              <a:lnSpc>
                <a:spcPct val="93000"/>
              </a:lnSpc>
              <a:spcBef>
                <a:spcPts val="0"/>
              </a:spcBef>
              <a:spcAft>
                <a:spcPts val="0"/>
              </a:spcAft>
              <a:buClr>
                <a:srgbClr val="000000"/>
              </a:buClr>
              <a:buSzPts val="1200"/>
              <a:buFont typeface="Times New Roman"/>
              <a:buNone/>
              <a:defRPr b="0" i="0" sz="1200" u="none" cap="none" strike="noStrike">
                <a:solidFill>
                  <a:srgbClr val="000000"/>
                </a:solidFill>
                <a:latin typeface="Arial"/>
                <a:ea typeface="Arial"/>
                <a:cs typeface="Arial"/>
                <a:sym typeface="Arial"/>
              </a:defRPr>
            </a:lvl1pPr>
            <a:lvl2pPr indent="-228600" lvl="1" marL="914400" marR="0" algn="l">
              <a:lnSpc>
                <a:spcPct val="93000"/>
              </a:lnSpc>
              <a:spcBef>
                <a:spcPts val="1200"/>
              </a:spcBef>
              <a:spcAft>
                <a:spcPts val="0"/>
              </a:spcAft>
              <a:buClr>
                <a:srgbClr val="000000"/>
              </a:buClr>
              <a:buSzPts val="1200"/>
              <a:buFont typeface="Times New Roman"/>
              <a:buNone/>
              <a:defRPr b="0" i="0" sz="1000" u="none" cap="none" strike="noStrike">
                <a:solidFill>
                  <a:srgbClr val="000000"/>
                </a:solidFill>
                <a:latin typeface="Arial"/>
                <a:ea typeface="Arial"/>
                <a:cs typeface="Arial"/>
                <a:sym typeface="Arial"/>
              </a:defRPr>
            </a:lvl2pPr>
            <a:lvl3pPr indent="-228600" lvl="2" marL="1371600" marR="0" algn="l">
              <a:lnSpc>
                <a:spcPct val="93000"/>
              </a:lnSpc>
              <a:spcBef>
                <a:spcPts val="900"/>
              </a:spcBef>
              <a:spcAft>
                <a:spcPts val="0"/>
              </a:spcAft>
              <a:buClr>
                <a:srgbClr val="000000"/>
              </a:buClr>
              <a:buSzPts val="1200"/>
              <a:buFont typeface="Times New Roman"/>
              <a:buNone/>
              <a:defRPr b="0" i="0" sz="800" u="none" cap="none" strike="noStrike">
                <a:solidFill>
                  <a:srgbClr val="000000"/>
                </a:solidFill>
                <a:latin typeface="Arial"/>
                <a:ea typeface="Arial"/>
                <a:cs typeface="Arial"/>
                <a:sym typeface="Arial"/>
              </a:defRPr>
            </a:lvl3pPr>
            <a:lvl4pPr indent="-228600" lvl="3" marL="1828800" marR="0" algn="l">
              <a:lnSpc>
                <a:spcPct val="93000"/>
              </a:lnSpc>
              <a:spcBef>
                <a:spcPts val="700"/>
              </a:spcBef>
              <a:spcAft>
                <a:spcPts val="0"/>
              </a:spcAft>
              <a:buClr>
                <a:srgbClr val="000000"/>
              </a:buClr>
              <a:buSzPts val="1200"/>
              <a:buFont typeface="Times New Roman"/>
              <a:buNone/>
              <a:defRPr b="0" i="0" sz="700" u="none" cap="none" strike="noStrike">
                <a:solidFill>
                  <a:srgbClr val="000000"/>
                </a:solidFill>
                <a:latin typeface="Arial"/>
                <a:ea typeface="Arial"/>
                <a:cs typeface="Arial"/>
                <a:sym typeface="Arial"/>
              </a:defRPr>
            </a:lvl4pPr>
            <a:lvl5pPr indent="-228600" lvl="4" marL="2286000" marR="0" algn="l">
              <a:lnSpc>
                <a:spcPct val="93000"/>
              </a:lnSpc>
              <a:spcBef>
                <a:spcPts val="500"/>
              </a:spcBef>
              <a:spcAft>
                <a:spcPts val="0"/>
              </a:spcAft>
              <a:buClr>
                <a:srgbClr val="000000"/>
              </a:buClr>
              <a:buSzPts val="1200"/>
              <a:buFont typeface="Times New Roman"/>
              <a:buNone/>
              <a:defRPr b="0" i="0" sz="700" u="none" cap="none" strike="noStrike">
                <a:solidFill>
                  <a:srgbClr val="000000"/>
                </a:solidFill>
                <a:latin typeface="Arial"/>
                <a:ea typeface="Arial"/>
                <a:cs typeface="Arial"/>
                <a:sym typeface="Arial"/>
              </a:defRPr>
            </a:lvl5pPr>
            <a:lvl6pPr indent="-228600" lvl="5" marL="2743200" marR="0" algn="l">
              <a:lnSpc>
                <a:spcPct val="93000"/>
              </a:lnSpc>
              <a:spcBef>
                <a:spcPts val="200"/>
              </a:spcBef>
              <a:spcAft>
                <a:spcPts val="0"/>
              </a:spcAft>
              <a:buClr>
                <a:srgbClr val="000000"/>
              </a:buClr>
              <a:buSzPts val="1200"/>
              <a:buFont typeface="Times New Roman"/>
              <a:buNone/>
              <a:defRPr b="0" i="0" sz="700" u="none" cap="none" strike="noStrike">
                <a:solidFill>
                  <a:srgbClr val="000000"/>
                </a:solidFill>
                <a:latin typeface="Arial"/>
                <a:ea typeface="Arial"/>
                <a:cs typeface="Arial"/>
                <a:sym typeface="Arial"/>
              </a:defRPr>
            </a:lvl6pPr>
            <a:lvl7pPr indent="-228600" lvl="6" marL="3200400" marR="0" algn="l">
              <a:lnSpc>
                <a:spcPct val="93000"/>
              </a:lnSpc>
              <a:spcBef>
                <a:spcPts val="200"/>
              </a:spcBef>
              <a:spcAft>
                <a:spcPts val="0"/>
              </a:spcAft>
              <a:buClr>
                <a:srgbClr val="000000"/>
              </a:buClr>
              <a:buSzPts val="1200"/>
              <a:buFont typeface="Times New Roman"/>
              <a:buNone/>
              <a:defRPr b="0" i="0" sz="700" u="none" cap="none" strike="noStrike">
                <a:solidFill>
                  <a:srgbClr val="000000"/>
                </a:solidFill>
                <a:latin typeface="Arial"/>
                <a:ea typeface="Arial"/>
                <a:cs typeface="Arial"/>
                <a:sym typeface="Arial"/>
              </a:defRPr>
            </a:lvl7pPr>
            <a:lvl8pPr indent="-228600" lvl="7" marL="3657600" marR="0" algn="l">
              <a:lnSpc>
                <a:spcPct val="93000"/>
              </a:lnSpc>
              <a:spcBef>
                <a:spcPts val="200"/>
              </a:spcBef>
              <a:spcAft>
                <a:spcPts val="0"/>
              </a:spcAft>
              <a:buClr>
                <a:srgbClr val="000000"/>
              </a:buClr>
              <a:buSzPts val="1200"/>
              <a:buFont typeface="Times New Roman"/>
              <a:buNone/>
              <a:defRPr b="0" i="0" sz="700" u="none" cap="none" strike="noStrike">
                <a:solidFill>
                  <a:srgbClr val="000000"/>
                </a:solidFill>
                <a:latin typeface="Arial"/>
                <a:ea typeface="Arial"/>
                <a:cs typeface="Arial"/>
                <a:sym typeface="Arial"/>
              </a:defRPr>
            </a:lvl8pPr>
            <a:lvl9pPr indent="-228600" lvl="8" marL="4114800" marR="0" algn="l">
              <a:lnSpc>
                <a:spcPct val="93000"/>
              </a:lnSpc>
              <a:spcBef>
                <a:spcPts val="200"/>
              </a:spcBef>
              <a:spcAft>
                <a:spcPts val="200"/>
              </a:spcAft>
              <a:buClr>
                <a:srgbClr val="000000"/>
              </a:buClr>
              <a:buSzPts val="1200"/>
              <a:buFont typeface="Times New Roman"/>
              <a:buNone/>
              <a:defRPr b="0" i="0" sz="700" u="none" cap="none" strike="noStrike">
                <a:solidFill>
                  <a:srgbClr val="000000"/>
                </a:solidFill>
                <a:latin typeface="Arial"/>
                <a:ea typeface="Arial"/>
                <a:cs typeface="Arial"/>
                <a:sym typeface="Arial"/>
              </a:defRPr>
            </a:lvl9pPr>
          </a:lstStyle>
          <a:p/>
        </p:txBody>
      </p:sp>
      <p:sp>
        <p:nvSpPr>
          <p:cNvPr id="79" name="Google Shape;79;p171"/>
          <p:cNvSpPr txBox="1"/>
          <p:nvPr>
            <p:ph idx="12" type="sldNum"/>
          </p:nvPr>
        </p:nvSpPr>
        <p:spPr>
          <a:xfrm>
            <a:off x="5420579" y="9740003"/>
            <a:ext cx="1757400" cy="729600"/>
          </a:xfrm>
          <a:prstGeom prst="rect">
            <a:avLst/>
          </a:prstGeom>
          <a:noFill/>
          <a:ln>
            <a:noFill/>
          </a:ln>
        </p:spPr>
        <p:txBody>
          <a:bodyPr anchorCtr="0" anchor="t" bIns="0" lIns="0" spcFirstLastPara="1" rIns="0" wrap="square" tIns="0">
            <a:noAutofit/>
          </a:bodyPr>
          <a:lstStyle>
            <a:lvl1pPr indent="0" lvl="0"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1pPr>
            <a:lvl2pPr indent="0" lvl="1"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indent="0" lvl="2"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indent="0" lvl="3"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indent="0" lvl="4"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indent="0" lvl="5"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indent="0" lvl="6"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indent="0" lvl="7"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indent="0" lvl="8"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0" name="Shape 80"/>
        <p:cNvGrpSpPr/>
        <p:nvPr/>
      </p:nvGrpSpPr>
      <p:grpSpPr>
        <a:xfrm>
          <a:off x="0" y="0"/>
          <a:ext cx="0" cy="0"/>
          <a:chOff x="0" y="0"/>
          <a:chExt cx="0" cy="0"/>
        </a:xfrm>
      </p:grpSpPr>
      <p:sp>
        <p:nvSpPr>
          <p:cNvPr id="81" name="Google Shape;81;p172"/>
          <p:cNvSpPr txBox="1"/>
          <p:nvPr>
            <p:ph type="title"/>
          </p:nvPr>
        </p:nvSpPr>
        <p:spPr>
          <a:xfrm>
            <a:off x="377404" y="426602"/>
            <a:ext cx="6799200" cy="1777800"/>
          </a:xfrm>
          <a:prstGeom prst="rect">
            <a:avLst/>
          </a:prstGeom>
          <a:noFill/>
          <a:ln>
            <a:noFill/>
          </a:ln>
        </p:spPr>
        <p:txBody>
          <a:bodyPr anchorCtr="0" anchor="ctr" bIns="76025" lIns="76025" spcFirstLastPara="1" rIns="76025" wrap="square" tIns="76025">
            <a:noAutofit/>
          </a:bodyPr>
          <a:lstStyle>
            <a:lvl1pPr lvl="0"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1pPr>
            <a:lvl2pPr lvl="1"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2pPr>
            <a:lvl3pPr lvl="2"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3pPr>
            <a:lvl4pPr lvl="3"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4pPr>
            <a:lvl5pPr lvl="4"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5pPr>
            <a:lvl6pPr lvl="5"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6pPr>
            <a:lvl7pPr lvl="6"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7pPr>
            <a:lvl8pPr lvl="7"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8pPr>
            <a:lvl9pPr lvl="8"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9pPr>
          </a:lstStyle>
          <a:p/>
        </p:txBody>
      </p:sp>
      <p:sp>
        <p:nvSpPr>
          <p:cNvPr id="82" name="Google Shape;82;p172"/>
          <p:cNvSpPr txBox="1"/>
          <p:nvPr>
            <p:ph idx="12" type="sldNum"/>
          </p:nvPr>
        </p:nvSpPr>
        <p:spPr>
          <a:xfrm>
            <a:off x="5420579" y="9740003"/>
            <a:ext cx="1757400" cy="729600"/>
          </a:xfrm>
          <a:prstGeom prst="rect">
            <a:avLst/>
          </a:prstGeom>
          <a:noFill/>
          <a:ln>
            <a:noFill/>
          </a:ln>
        </p:spPr>
        <p:txBody>
          <a:bodyPr anchorCtr="0" anchor="t" bIns="0" lIns="0" spcFirstLastPara="1" rIns="0" wrap="square" tIns="0">
            <a:noAutofit/>
          </a:bodyPr>
          <a:lstStyle>
            <a:lvl1pPr indent="0" lvl="0"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1pPr>
            <a:lvl2pPr indent="0" lvl="1"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indent="0" lvl="2"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indent="0" lvl="3"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indent="0" lvl="4"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indent="0" lvl="5"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indent="0" lvl="6"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indent="0" lvl="7"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indent="0" lvl="8"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3" name="Shape 83"/>
        <p:cNvGrpSpPr/>
        <p:nvPr/>
      </p:nvGrpSpPr>
      <p:grpSpPr>
        <a:xfrm>
          <a:off x="0" y="0"/>
          <a:ext cx="0" cy="0"/>
          <a:chOff x="0" y="0"/>
          <a:chExt cx="0" cy="0"/>
        </a:xfrm>
      </p:grpSpPr>
      <p:sp>
        <p:nvSpPr>
          <p:cNvPr id="84" name="Google Shape;84;p173"/>
          <p:cNvSpPr txBox="1"/>
          <p:nvPr>
            <p:ph type="title"/>
          </p:nvPr>
        </p:nvSpPr>
        <p:spPr>
          <a:xfrm>
            <a:off x="378595" y="428848"/>
            <a:ext cx="6804000" cy="1780500"/>
          </a:xfrm>
          <a:prstGeom prst="rect">
            <a:avLst/>
          </a:prstGeom>
          <a:noFill/>
          <a:ln>
            <a:noFill/>
          </a:ln>
        </p:spPr>
        <p:txBody>
          <a:bodyPr anchorCtr="0" anchor="ctr" bIns="76025" lIns="76025" spcFirstLastPara="1" rIns="76025" wrap="square" tIns="76025">
            <a:noAutofit/>
          </a:bodyPr>
          <a:lstStyle>
            <a:lvl1pPr lvl="0"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1pPr>
            <a:lvl2pPr lvl="1"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2pPr>
            <a:lvl3pPr lvl="2"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3pPr>
            <a:lvl4pPr lvl="3"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4pPr>
            <a:lvl5pPr lvl="4"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5pPr>
            <a:lvl6pPr lvl="5"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6pPr>
            <a:lvl7pPr lvl="6"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7pPr>
            <a:lvl8pPr lvl="7"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8pPr>
            <a:lvl9pPr lvl="8"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9pPr>
          </a:lstStyle>
          <a:p/>
        </p:txBody>
      </p:sp>
      <p:sp>
        <p:nvSpPr>
          <p:cNvPr id="85" name="Google Shape;85;p173"/>
          <p:cNvSpPr txBox="1"/>
          <p:nvPr>
            <p:ph idx="1" type="body"/>
          </p:nvPr>
        </p:nvSpPr>
        <p:spPr>
          <a:xfrm>
            <a:off x="378595" y="2393463"/>
            <a:ext cx="3339600" cy="997200"/>
          </a:xfrm>
          <a:prstGeom prst="rect">
            <a:avLst/>
          </a:prstGeom>
          <a:noFill/>
          <a:ln>
            <a:noFill/>
          </a:ln>
        </p:spPr>
        <p:txBody>
          <a:bodyPr anchorCtr="0" anchor="b" bIns="76025" lIns="76025" spcFirstLastPara="1" rIns="76025" wrap="square" tIns="76025">
            <a:noAutofit/>
          </a:bodyPr>
          <a:lstStyle>
            <a:lvl1pPr indent="-228600" lvl="0" marL="457200" marR="0" algn="l">
              <a:lnSpc>
                <a:spcPct val="93000"/>
              </a:lnSpc>
              <a:spcBef>
                <a:spcPts val="0"/>
              </a:spcBef>
              <a:spcAft>
                <a:spcPts val="0"/>
              </a:spcAft>
              <a:buClr>
                <a:srgbClr val="000000"/>
              </a:buClr>
              <a:buSzPts val="1200"/>
              <a:buFont typeface="Times New Roman"/>
              <a:buNone/>
              <a:defRPr b="1" i="0" sz="2000" u="none" cap="none" strike="noStrike">
                <a:solidFill>
                  <a:srgbClr val="000000"/>
                </a:solidFill>
                <a:latin typeface="Arial"/>
                <a:ea typeface="Arial"/>
                <a:cs typeface="Arial"/>
                <a:sym typeface="Arial"/>
              </a:defRPr>
            </a:lvl1pPr>
            <a:lvl2pPr indent="-228600" lvl="1" marL="914400" marR="0" algn="l">
              <a:lnSpc>
                <a:spcPct val="93000"/>
              </a:lnSpc>
              <a:spcBef>
                <a:spcPts val="1200"/>
              </a:spcBef>
              <a:spcAft>
                <a:spcPts val="0"/>
              </a:spcAft>
              <a:buClr>
                <a:srgbClr val="000000"/>
              </a:buClr>
              <a:buSzPts val="1200"/>
              <a:buFont typeface="Times New Roman"/>
              <a:buNone/>
              <a:defRPr b="1" i="0" sz="1700" u="none" cap="none" strike="noStrike">
                <a:solidFill>
                  <a:srgbClr val="000000"/>
                </a:solidFill>
                <a:latin typeface="Arial"/>
                <a:ea typeface="Arial"/>
                <a:cs typeface="Arial"/>
                <a:sym typeface="Arial"/>
              </a:defRPr>
            </a:lvl2pPr>
            <a:lvl3pPr indent="-228600" lvl="2" marL="1371600" marR="0" algn="l">
              <a:lnSpc>
                <a:spcPct val="93000"/>
              </a:lnSpc>
              <a:spcBef>
                <a:spcPts val="900"/>
              </a:spcBef>
              <a:spcAft>
                <a:spcPts val="0"/>
              </a:spcAft>
              <a:buClr>
                <a:srgbClr val="000000"/>
              </a:buClr>
              <a:buSzPts val="1200"/>
              <a:buFont typeface="Times New Roman"/>
              <a:buNone/>
              <a:defRPr b="1" i="0" sz="1500" u="none" cap="none" strike="noStrike">
                <a:solidFill>
                  <a:srgbClr val="000000"/>
                </a:solidFill>
                <a:latin typeface="Arial"/>
                <a:ea typeface="Arial"/>
                <a:cs typeface="Arial"/>
                <a:sym typeface="Arial"/>
              </a:defRPr>
            </a:lvl3pPr>
            <a:lvl4pPr indent="-228600" lvl="3" marL="1828800" marR="0" algn="l">
              <a:lnSpc>
                <a:spcPct val="93000"/>
              </a:lnSpc>
              <a:spcBef>
                <a:spcPts val="700"/>
              </a:spcBef>
              <a:spcAft>
                <a:spcPts val="0"/>
              </a:spcAft>
              <a:buClr>
                <a:srgbClr val="000000"/>
              </a:buClr>
              <a:buSzPts val="1200"/>
              <a:buFont typeface="Times New Roman"/>
              <a:buNone/>
              <a:defRPr b="1" i="0" sz="1300" u="none" cap="none" strike="noStrike">
                <a:solidFill>
                  <a:srgbClr val="000000"/>
                </a:solidFill>
                <a:latin typeface="Arial"/>
                <a:ea typeface="Arial"/>
                <a:cs typeface="Arial"/>
                <a:sym typeface="Arial"/>
              </a:defRPr>
            </a:lvl4pPr>
            <a:lvl5pPr indent="-228600" lvl="4" marL="2286000" marR="0" algn="l">
              <a:lnSpc>
                <a:spcPct val="93000"/>
              </a:lnSpc>
              <a:spcBef>
                <a:spcPts val="500"/>
              </a:spcBef>
              <a:spcAft>
                <a:spcPts val="0"/>
              </a:spcAft>
              <a:buClr>
                <a:srgbClr val="000000"/>
              </a:buClr>
              <a:buSzPts val="1200"/>
              <a:buFont typeface="Times New Roman"/>
              <a:buNone/>
              <a:defRPr b="1" i="0" sz="1300" u="none" cap="none" strike="noStrike">
                <a:solidFill>
                  <a:srgbClr val="000000"/>
                </a:solidFill>
                <a:latin typeface="Arial"/>
                <a:ea typeface="Arial"/>
                <a:cs typeface="Arial"/>
                <a:sym typeface="Arial"/>
              </a:defRPr>
            </a:lvl5pPr>
            <a:lvl6pPr indent="-228600" lvl="5" marL="2743200" marR="0" algn="l">
              <a:lnSpc>
                <a:spcPct val="93000"/>
              </a:lnSpc>
              <a:spcBef>
                <a:spcPts val="200"/>
              </a:spcBef>
              <a:spcAft>
                <a:spcPts val="0"/>
              </a:spcAft>
              <a:buClr>
                <a:srgbClr val="000000"/>
              </a:buClr>
              <a:buSzPts val="1200"/>
              <a:buFont typeface="Times New Roman"/>
              <a:buNone/>
              <a:defRPr b="1" i="0" sz="1300" u="none" cap="none" strike="noStrike">
                <a:solidFill>
                  <a:srgbClr val="000000"/>
                </a:solidFill>
                <a:latin typeface="Arial"/>
                <a:ea typeface="Arial"/>
                <a:cs typeface="Arial"/>
                <a:sym typeface="Arial"/>
              </a:defRPr>
            </a:lvl6pPr>
            <a:lvl7pPr indent="-228600" lvl="6" marL="3200400" marR="0" algn="l">
              <a:lnSpc>
                <a:spcPct val="93000"/>
              </a:lnSpc>
              <a:spcBef>
                <a:spcPts val="200"/>
              </a:spcBef>
              <a:spcAft>
                <a:spcPts val="0"/>
              </a:spcAft>
              <a:buClr>
                <a:srgbClr val="000000"/>
              </a:buClr>
              <a:buSzPts val="1200"/>
              <a:buFont typeface="Times New Roman"/>
              <a:buNone/>
              <a:defRPr b="1" i="0" sz="1300" u="none" cap="none" strike="noStrike">
                <a:solidFill>
                  <a:srgbClr val="000000"/>
                </a:solidFill>
                <a:latin typeface="Arial"/>
                <a:ea typeface="Arial"/>
                <a:cs typeface="Arial"/>
                <a:sym typeface="Arial"/>
              </a:defRPr>
            </a:lvl7pPr>
            <a:lvl8pPr indent="-228600" lvl="7" marL="3657600" marR="0" algn="l">
              <a:lnSpc>
                <a:spcPct val="93000"/>
              </a:lnSpc>
              <a:spcBef>
                <a:spcPts val="200"/>
              </a:spcBef>
              <a:spcAft>
                <a:spcPts val="0"/>
              </a:spcAft>
              <a:buClr>
                <a:srgbClr val="000000"/>
              </a:buClr>
              <a:buSzPts val="1200"/>
              <a:buFont typeface="Times New Roman"/>
              <a:buNone/>
              <a:defRPr b="1" i="0" sz="1300" u="none" cap="none" strike="noStrike">
                <a:solidFill>
                  <a:srgbClr val="000000"/>
                </a:solidFill>
                <a:latin typeface="Arial"/>
                <a:ea typeface="Arial"/>
                <a:cs typeface="Arial"/>
                <a:sym typeface="Arial"/>
              </a:defRPr>
            </a:lvl8pPr>
            <a:lvl9pPr indent="-228600" lvl="8" marL="4114800" marR="0" algn="l">
              <a:lnSpc>
                <a:spcPct val="93000"/>
              </a:lnSpc>
              <a:spcBef>
                <a:spcPts val="200"/>
              </a:spcBef>
              <a:spcAft>
                <a:spcPts val="200"/>
              </a:spcAft>
              <a:buClr>
                <a:srgbClr val="000000"/>
              </a:buClr>
              <a:buSzPts val="1200"/>
              <a:buFont typeface="Times New Roman"/>
              <a:buNone/>
              <a:defRPr b="1" i="0" sz="1300" u="none" cap="none" strike="noStrike">
                <a:solidFill>
                  <a:srgbClr val="000000"/>
                </a:solidFill>
                <a:latin typeface="Arial"/>
                <a:ea typeface="Arial"/>
                <a:cs typeface="Arial"/>
                <a:sym typeface="Arial"/>
              </a:defRPr>
            </a:lvl9pPr>
          </a:lstStyle>
          <a:p/>
        </p:txBody>
      </p:sp>
      <p:sp>
        <p:nvSpPr>
          <p:cNvPr id="86" name="Google Shape;86;p173"/>
          <p:cNvSpPr txBox="1"/>
          <p:nvPr>
            <p:ph idx="2" type="body"/>
          </p:nvPr>
        </p:nvSpPr>
        <p:spPr>
          <a:xfrm>
            <a:off x="378595" y="3390365"/>
            <a:ext cx="3339600" cy="6160800"/>
          </a:xfrm>
          <a:prstGeom prst="rect">
            <a:avLst/>
          </a:prstGeom>
          <a:noFill/>
          <a:ln>
            <a:noFill/>
          </a:ln>
        </p:spPr>
        <p:txBody>
          <a:bodyPr anchorCtr="0" anchor="t" bIns="76025" lIns="76025" spcFirstLastPara="1" rIns="76025" wrap="square" tIns="76025">
            <a:noAutofit/>
          </a:bodyPr>
          <a:lstStyle>
            <a:lvl1pPr indent="-228600" lvl="0" marL="457200" marR="0" algn="l">
              <a:lnSpc>
                <a:spcPct val="93000"/>
              </a:lnSpc>
              <a:spcBef>
                <a:spcPts val="0"/>
              </a:spcBef>
              <a:spcAft>
                <a:spcPts val="0"/>
              </a:spcAft>
              <a:buClr>
                <a:srgbClr val="000000"/>
              </a:buClr>
              <a:buSzPts val="1200"/>
              <a:buFont typeface="Arial"/>
              <a:buNone/>
              <a:defRPr b="0" i="0" sz="2000" u="none" cap="none" strike="noStrike">
                <a:solidFill>
                  <a:srgbClr val="000000"/>
                </a:solidFill>
                <a:latin typeface="Arial"/>
                <a:ea typeface="Arial"/>
                <a:cs typeface="Arial"/>
                <a:sym typeface="Arial"/>
              </a:defRPr>
            </a:lvl1pPr>
            <a:lvl2pPr indent="-228600" lvl="1" marL="914400" marR="0" algn="l">
              <a:lnSpc>
                <a:spcPct val="93000"/>
              </a:lnSpc>
              <a:spcBef>
                <a:spcPts val="1200"/>
              </a:spcBef>
              <a:spcAft>
                <a:spcPts val="0"/>
              </a:spcAft>
              <a:buClr>
                <a:srgbClr val="000000"/>
              </a:buClr>
              <a:buSzPts val="1200"/>
              <a:buFont typeface="Arial"/>
              <a:buNone/>
              <a:defRPr b="0" i="0" sz="1700" u="none" cap="none" strike="noStrike">
                <a:solidFill>
                  <a:srgbClr val="000000"/>
                </a:solidFill>
                <a:latin typeface="Arial"/>
                <a:ea typeface="Arial"/>
                <a:cs typeface="Arial"/>
                <a:sym typeface="Arial"/>
              </a:defRPr>
            </a:lvl2pPr>
            <a:lvl3pPr indent="-228600" lvl="2" marL="1371600" marR="0" algn="l">
              <a:lnSpc>
                <a:spcPct val="93000"/>
              </a:lnSpc>
              <a:spcBef>
                <a:spcPts val="900"/>
              </a:spcBef>
              <a:spcAft>
                <a:spcPts val="0"/>
              </a:spcAft>
              <a:buClr>
                <a:srgbClr val="000000"/>
              </a:buClr>
              <a:buSzPts val="1200"/>
              <a:buFont typeface="Arial"/>
              <a:buNone/>
              <a:defRPr b="0" i="0" sz="1500" u="none" cap="none" strike="noStrike">
                <a:solidFill>
                  <a:srgbClr val="000000"/>
                </a:solidFill>
                <a:latin typeface="Arial"/>
                <a:ea typeface="Arial"/>
                <a:cs typeface="Arial"/>
                <a:sym typeface="Arial"/>
              </a:defRPr>
            </a:lvl3pPr>
            <a:lvl4pPr indent="-228600" lvl="3" marL="1828800" marR="0" algn="l">
              <a:lnSpc>
                <a:spcPct val="93000"/>
              </a:lnSpc>
              <a:spcBef>
                <a:spcPts val="700"/>
              </a:spcBef>
              <a:spcAft>
                <a:spcPts val="0"/>
              </a:spcAft>
              <a:buClr>
                <a:srgbClr val="000000"/>
              </a:buClr>
              <a:buSzPts val="1200"/>
              <a:buFont typeface="Arial"/>
              <a:buNone/>
              <a:defRPr b="0" i="0" sz="1300" u="none" cap="none" strike="noStrike">
                <a:solidFill>
                  <a:srgbClr val="000000"/>
                </a:solidFill>
                <a:latin typeface="Arial"/>
                <a:ea typeface="Arial"/>
                <a:cs typeface="Arial"/>
                <a:sym typeface="Arial"/>
              </a:defRPr>
            </a:lvl4pPr>
            <a:lvl5pPr indent="-228600" lvl="4" marL="2286000" marR="0" algn="l">
              <a:lnSpc>
                <a:spcPct val="93000"/>
              </a:lnSpc>
              <a:spcBef>
                <a:spcPts val="500"/>
              </a:spcBef>
              <a:spcAft>
                <a:spcPts val="0"/>
              </a:spcAft>
              <a:buClr>
                <a:srgbClr val="000000"/>
              </a:buClr>
              <a:buSzPts val="1200"/>
              <a:buFont typeface="Arial"/>
              <a:buNone/>
              <a:defRPr b="0" i="0" sz="1300" u="none" cap="none" strike="noStrike">
                <a:solidFill>
                  <a:srgbClr val="000000"/>
                </a:solidFill>
                <a:latin typeface="Arial"/>
                <a:ea typeface="Arial"/>
                <a:cs typeface="Arial"/>
                <a:sym typeface="Arial"/>
              </a:defRPr>
            </a:lvl5pPr>
            <a:lvl6pPr indent="-228600" lvl="5" marL="2743200" marR="0" algn="l">
              <a:lnSpc>
                <a:spcPct val="93000"/>
              </a:lnSpc>
              <a:spcBef>
                <a:spcPts val="200"/>
              </a:spcBef>
              <a:spcAft>
                <a:spcPts val="0"/>
              </a:spcAft>
              <a:buClr>
                <a:srgbClr val="000000"/>
              </a:buClr>
              <a:buSzPts val="1200"/>
              <a:buFont typeface="Arial"/>
              <a:buNone/>
              <a:defRPr b="0" i="0" sz="1300" u="none" cap="none" strike="noStrike">
                <a:solidFill>
                  <a:srgbClr val="000000"/>
                </a:solidFill>
                <a:latin typeface="Arial"/>
                <a:ea typeface="Arial"/>
                <a:cs typeface="Arial"/>
                <a:sym typeface="Arial"/>
              </a:defRPr>
            </a:lvl6pPr>
            <a:lvl7pPr indent="-228600" lvl="6" marL="3200400" marR="0" algn="l">
              <a:lnSpc>
                <a:spcPct val="93000"/>
              </a:lnSpc>
              <a:spcBef>
                <a:spcPts val="200"/>
              </a:spcBef>
              <a:spcAft>
                <a:spcPts val="0"/>
              </a:spcAft>
              <a:buClr>
                <a:srgbClr val="000000"/>
              </a:buClr>
              <a:buSzPts val="1200"/>
              <a:buFont typeface="Arial"/>
              <a:buNone/>
              <a:defRPr b="0" i="0" sz="1300" u="none" cap="none" strike="noStrike">
                <a:solidFill>
                  <a:srgbClr val="000000"/>
                </a:solidFill>
                <a:latin typeface="Arial"/>
                <a:ea typeface="Arial"/>
                <a:cs typeface="Arial"/>
                <a:sym typeface="Arial"/>
              </a:defRPr>
            </a:lvl7pPr>
            <a:lvl8pPr indent="-228600" lvl="7" marL="3657600" marR="0" algn="l">
              <a:lnSpc>
                <a:spcPct val="93000"/>
              </a:lnSpc>
              <a:spcBef>
                <a:spcPts val="200"/>
              </a:spcBef>
              <a:spcAft>
                <a:spcPts val="0"/>
              </a:spcAft>
              <a:buClr>
                <a:srgbClr val="000000"/>
              </a:buClr>
              <a:buSzPts val="1200"/>
              <a:buFont typeface="Arial"/>
              <a:buNone/>
              <a:defRPr b="0" i="0" sz="1300" u="none" cap="none" strike="noStrike">
                <a:solidFill>
                  <a:srgbClr val="000000"/>
                </a:solidFill>
                <a:latin typeface="Arial"/>
                <a:ea typeface="Arial"/>
                <a:cs typeface="Arial"/>
                <a:sym typeface="Arial"/>
              </a:defRPr>
            </a:lvl8pPr>
            <a:lvl9pPr indent="-228600" lvl="8" marL="4114800" marR="0" algn="l">
              <a:lnSpc>
                <a:spcPct val="93000"/>
              </a:lnSpc>
              <a:spcBef>
                <a:spcPts val="200"/>
              </a:spcBef>
              <a:spcAft>
                <a:spcPts val="200"/>
              </a:spcAft>
              <a:buClr>
                <a:srgbClr val="000000"/>
              </a:buClr>
              <a:buSzPts val="1200"/>
              <a:buFont typeface="Arial"/>
              <a:buNone/>
              <a:defRPr b="0" i="0" sz="1300" u="none" cap="none" strike="noStrike">
                <a:solidFill>
                  <a:srgbClr val="000000"/>
                </a:solidFill>
                <a:latin typeface="Arial"/>
                <a:ea typeface="Arial"/>
                <a:cs typeface="Arial"/>
                <a:sym typeface="Arial"/>
              </a:defRPr>
            </a:lvl9pPr>
          </a:lstStyle>
          <a:p/>
        </p:txBody>
      </p:sp>
      <p:sp>
        <p:nvSpPr>
          <p:cNvPr id="87" name="Google Shape;87;p173"/>
          <p:cNvSpPr txBox="1"/>
          <p:nvPr>
            <p:ph idx="3" type="body"/>
          </p:nvPr>
        </p:nvSpPr>
        <p:spPr>
          <a:xfrm>
            <a:off x="3840718" y="2393463"/>
            <a:ext cx="3342000" cy="997200"/>
          </a:xfrm>
          <a:prstGeom prst="rect">
            <a:avLst/>
          </a:prstGeom>
          <a:noFill/>
          <a:ln>
            <a:noFill/>
          </a:ln>
        </p:spPr>
        <p:txBody>
          <a:bodyPr anchorCtr="0" anchor="b" bIns="76025" lIns="76025" spcFirstLastPara="1" rIns="76025" wrap="square" tIns="76025">
            <a:noAutofit/>
          </a:bodyPr>
          <a:lstStyle>
            <a:lvl1pPr indent="-228600" lvl="0" marL="457200" marR="0" algn="l">
              <a:lnSpc>
                <a:spcPct val="93000"/>
              </a:lnSpc>
              <a:spcBef>
                <a:spcPts val="0"/>
              </a:spcBef>
              <a:spcAft>
                <a:spcPts val="0"/>
              </a:spcAft>
              <a:buClr>
                <a:srgbClr val="000000"/>
              </a:buClr>
              <a:buSzPts val="1200"/>
              <a:buFont typeface="Times New Roman"/>
              <a:buNone/>
              <a:defRPr b="1" i="0" sz="2000" u="none" cap="none" strike="noStrike">
                <a:solidFill>
                  <a:srgbClr val="000000"/>
                </a:solidFill>
                <a:latin typeface="Arial"/>
                <a:ea typeface="Arial"/>
                <a:cs typeface="Arial"/>
                <a:sym typeface="Arial"/>
              </a:defRPr>
            </a:lvl1pPr>
            <a:lvl2pPr indent="-228600" lvl="1" marL="914400" marR="0" algn="l">
              <a:lnSpc>
                <a:spcPct val="93000"/>
              </a:lnSpc>
              <a:spcBef>
                <a:spcPts val="1200"/>
              </a:spcBef>
              <a:spcAft>
                <a:spcPts val="0"/>
              </a:spcAft>
              <a:buClr>
                <a:srgbClr val="000000"/>
              </a:buClr>
              <a:buSzPts val="1200"/>
              <a:buFont typeface="Times New Roman"/>
              <a:buNone/>
              <a:defRPr b="1" i="0" sz="1700" u="none" cap="none" strike="noStrike">
                <a:solidFill>
                  <a:srgbClr val="000000"/>
                </a:solidFill>
                <a:latin typeface="Arial"/>
                <a:ea typeface="Arial"/>
                <a:cs typeface="Arial"/>
                <a:sym typeface="Arial"/>
              </a:defRPr>
            </a:lvl2pPr>
            <a:lvl3pPr indent="-228600" lvl="2" marL="1371600" marR="0" algn="l">
              <a:lnSpc>
                <a:spcPct val="93000"/>
              </a:lnSpc>
              <a:spcBef>
                <a:spcPts val="900"/>
              </a:spcBef>
              <a:spcAft>
                <a:spcPts val="0"/>
              </a:spcAft>
              <a:buClr>
                <a:srgbClr val="000000"/>
              </a:buClr>
              <a:buSzPts val="1200"/>
              <a:buFont typeface="Times New Roman"/>
              <a:buNone/>
              <a:defRPr b="1" i="0" sz="1500" u="none" cap="none" strike="noStrike">
                <a:solidFill>
                  <a:srgbClr val="000000"/>
                </a:solidFill>
                <a:latin typeface="Arial"/>
                <a:ea typeface="Arial"/>
                <a:cs typeface="Arial"/>
                <a:sym typeface="Arial"/>
              </a:defRPr>
            </a:lvl3pPr>
            <a:lvl4pPr indent="-228600" lvl="3" marL="1828800" marR="0" algn="l">
              <a:lnSpc>
                <a:spcPct val="93000"/>
              </a:lnSpc>
              <a:spcBef>
                <a:spcPts val="700"/>
              </a:spcBef>
              <a:spcAft>
                <a:spcPts val="0"/>
              </a:spcAft>
              <a:buClr>
                <a:srgbClr val="000000"/>
              </a:buClr>
              <a:buSzPts val="1200"/>
              <a:buFont typeface="Times New Roman"/>
              <a:buNone/>
              <a:defRPr b="1" i="0" sz="1300" u="none" cap="none" strike="noStrike">
                <a:solidFill>
                  <a:srgbClr val="000000"/>
                </a:solidFill>
                <a:latin typeface="Arial"/>
                <a:ea typeface="Arial"/>
                <a:cs typeface="Arial"/>
                <a:sym typeface="Arial"/>
              </a:defRPr>
            </a:lvl4pPr>
            <a:lvl5pPr indent="-228600" lvl="4" marL="2286000" marR="0" algn="l">
              <a:lnSpc>
                <a:spcPct val="93000"/>
              </a:lnSpc>
              <a:spcBef>
                <a:spcPts val="500"/>
              </a:spcBef>
              <a:spcAft>
                <a:spcPts val="0"/>
              </a:spcAft>
              <a:buClr>
                <a:srgbClr val="000000"/>
              </a:buClr>
              <a:buSzPts val="1200"/>
              <a:buFont typeface="Times New Roman"/>
              <a:buNone/>
              <a:defRPr b="1" i="0" sz="1300" u="none" cap="none" strike="noStrike">
                <a:solidFill>
                  <a:srgbClr val="000000"/>
                </a:solidFill>
                <a:latin typeface="Arial"/>
                <a:ea typeface="Arial"/>
                <a:cs typeface="Arial"/>
                <a:sym typeface="Arial"/>
              </a:defRPr>
            </a:lvl5pPr>
            <a:lvl6pPr indent="-228600" lvl="5" marL="2743200" marR="0" algn="l">
              <a:lnSpc>
                <a:spcPct val="93000"/>
              </a:lnSpc>
              <a:spcBef>
                <a:spcPts val="200"/>
              </a:spcBef>
              <a:spcAft>
                <a:spcPts val="0"/>
              </a:spcAft>
              <a:buClr>
                <a:srgbClr val="000000"/>
              </a:buClr>
              <a:buSzPts val="1200"/>
              <a:buFont typeface="Times New Roman"/>
              <a:buNone/>
              <a:defRPr b="1" i="0" sz="1300" u="none" cap="none" strike="noStrike">
                <a:solidFill>
                  <a:srgbClr val="000000"/>
                </a:solidFill>
                <a:latin typeface="Arial"/>
                <a:ea typeface="Arial"/>
                <a:cs typeface="Arial"/>
                <a:sym typeface="Arial"/>
              </a:defRPr>
            </a:lvl6pPr>
            <a:lvl7pPr indent="-228600" lvl="6" marL="3200400" marR="0" algn="l">
              <a:lnSpc>
                <a:spcPct val="93000"/>
              </a:lnSpc>
              <a:spcBef>
                <a:spcPts val="200"/>
              </a:spcBef>
              <a:spcAft>
                <a:spcPts val="0"/>
              </a:spcAft>
              <a:buClr>
                <a:srgbClr val="000000"/>
              </a:buClr>
              <a:buSzPts val="1200"/>
              <a:buFont typeface="Times New Roman"/>
              <a:buNone/>
              <a:defRPr b="1" i="0" sz="1300" u="none" cap="none" strike="noStrike">
                <a:solidFill>
                  <a:srgbClr val="000000"/>
                </a:solidFill>
                <a:latin typeface="Arial"/>
                <a:ea typeface="Arial"/>
                <a:cs typeface="Arial"/>
                <a:sym typeface="Arial"/>
              </a:defRPr>
            </a:lvl7pPr>
            <a:lvl8pPr indent="-228600" lvl="7" marL="3657600" marR="0" algn="l">
              <a:lnSpc>
                <a:spcPct val="93000"/>
              </a:lnSpc>
              <a:spcBef>
                <a:spcPts val="200"/>
              </a:spcBef>
              <a:spcAft>
                <a:spcPts val="0"/>
              </a:spcAft>
              <a:buClr>
                <a:srgbClr val="000000"/>
              </a:buClr>
              <a:buSzPts val="1200"/>
              <a:buFont typeface="Times New Roman"/>
              <a:buNone/>
              <a:defRPr b="1" i="0" sz="1300" u="none" cap="none" strike="noStrike">
                <a:solidFill>
                  <a:srgbClr val="000000"/>
                </a:solidFill>
                <a:latin typeface="Arial"/>
                <a:ea typeface="Arial"/>
                <a:cs typeface="Arial"/>
                <a:sym typeface="Arial"/>
              </a:defRPr>
            </a:lvl8pPr>
            <a:lvl9pPr indent="-228600" lvl="8" marL="4114800" marR="0" algn="l">
              <a:lnSpc>
                <a:spcPct val="93000"/>
              </a:lnSpc>
              <a:spcBef>
                <a:spcPts val="200"/>
              </a:spcBef>
              <a:spcAft>
                <a:spcPts val="200"/>
              </a:spcAft>
              <a:buClr>
                <a:srgbClr val="000000"/>
              </a:buClr>
              <a:buSzPts val="1200"/>
              <a:buFont typeface="Times New Roman"/>
              <a:buNone/>
              <a:defRPr b="1" i="0" sz="1300" u="none" cap="none" strike="noStrike">
                <a:solidFill>
                  <a:srgbClr val="000000"/>
                </a:solidFill>
                <a:latin typeface="Arial"/>
                <a:ea typeface="Arial"/>
                <a:cs typeface="Arial"/>
                <a:sym typeface="Arial"/>
              </a:defRPr>
            </a:lvl9pPr>
          </a:lstStyle>
          <a:p/>
        </p:txBody>
      </p:sp>
      <p:sp>
        <p:nvSpPr>
          <p:cNvPr id="88" name="Google Shape;88;p173"/>
          <p:cNvSpPr txBox="1"/>
          <p:nvPr>
            <p:ph idx="4" type="body"/>
          </p:nvPr>
        </p:nvSpPr>
        <p:spPr>
          <a:xfrm>
            <a:off x="3840718" y="3390365"/>
            <a:ext cx="3342000" cy="6160800"/>
          </a:xfrm>
          <a:prstGeom prst="rect">
            <a:avLst/>
          </a:prstGeom>
          <a:noFill/>
          <a:ln>
            <a:noFill/>
          </a:ln>
        </p:spPr>
        <p:txBody>
          <a:bodyPr anchorCtr="0" anchor="t" bIns="76025" lIns="76025" spcFirstLastPara="1" rIns="76025" wrap="square" tIns="76025">
            <a:noAutofit/>
          </a:bodyPr>
          <a:lstStyle>
            <a:lvl1pPr indent="-228600" lvl="0" marL="457200" marR="0" algn="l">
              <a:lnSpc>
                <a:spcPct val="93000"/>
              </a:lnSpc>
              <a:spcBef>
                <a:spcPts val="0"/>
              </a:spcBef>
              <a:spcAft>
                <a:spcPts val="0"/>
              </a:spcAft>
              <a:buClr>
                <a:srgbClr val="000000"/>
              </a:buClr>
              <a:buSzPts val="1200"/>
              <a:buFont typeface="Arial"/>
              <a:buNone/>
              <a:defRPr b="0" i="0" sz="2000" u="none" cap="none" strike="noStrike">
                <a:solidFill>
                  <a:srgbClr val="000000"/>
                </a:solidFill>
                <a:latin typeface="Arial"/>
                <a:ea typeface="Arial"/>
                <a:cs typeface="Arial"/>
                <a:sym typeface="Arial"/>
              </a:defRPr>
            </a:lvl1pPr>
            <a:lvl2pPr indent="-228600" lvl="1" marL="914400" marR="0" algn="l">
              <a:lnSpc>
                <a:spcPct val="93000"/>
              </a:lnSpc>
              <a:spcBef>
                <a:spcPts val="1200"/>
              </a:spcBef>
              <a:spcAft>
                <a:spcPts val="0"/>
              </a:spcAft>
              <a:buClr>
                <a:srgbClr val="000000"/>
              </a:buClr>
              <a:buSzPts val="1200"/>
              <a:buFont typeface="Arial"/>
              <a:buNone/>
              <a:defRPr b="0" i="0" sz="1700" u="none" cap="none" strike="noStrike">
                <a:solidFill>
                  <a:srgbClr val="000000"/>
                </a:solidFill>
                <a:latin typeface="Arial"/>
                <a:ea typeface="Arial"/>
                <a:cs typeface="Arial"/>
                <a:sym typeface="Arial"/>
              </a:defRPr>
            </a:lvl2pPr>
            <a:lvl3pPr indent="-228600" lvl="2" marL="1371600" marR="0" algn="l">
              <a:lnSpc>
                <a:spcPct val="93000"/>
              </a:lnSpc>
              <a:spcBef>
                <a:spcPts val="900"/>
              </a:spcBef>
              <a:spcAft>
                <a:spcPts val="0"/>
              </a:spcAft>
              <a:buClr>
                <a:srgbClr val="000000"/>
              </a:buClr>
              <a:buSzPts val="1200"/>
              <a:buFont typeface="Arial"/>
              <a:buNone/>
              <a:defRPr b="0" i="0" sz="1500" u="none" cap="none" strike="noStrike">
                <a:solidFill>
                  <a:srgbClr val="000000"/>
                </a:solidFill>
                <a:latin typeface="Arial"/>
                <a:ea typeface="Arial"/>
                <a:cs typeface="Arial"/>
                <a:sym typeface="Arial"/>
              </a:defRPr>
            </a:lvl3pPr>
            <a:lvl4pPr indent="-228600" lvl="3" marL="1828800" marR="0" algn="l">
              <a:lnSpc>
                <a:spcPct val="93000"/>
              </a:lnSpc>
              <a:spcBef>
                <a:spcPts val="700"/>
              </a:spcBef>
              <a:spcAft>
                <a:spcPts val="0"/>
              </a:spcAft>
              <a:buClr>
                <a:srgbClr val="000000"/>
              </a:buClr>
              <a:buSzPts val="1200"/>
              <a:buFont typeface="Arial"/>
              <a:buNone/>
              <a:defRPr b="0" i="0" sz="1300" u="none" cap="none" strike="noStrike">
                <a:solidFill>
                  <a:srgbClr val="000000"/>
                </a:solidFill>
                <a:latin typeface="Arial"/>
                <a:ea typeface="Arial"/>
                <a:cs typeface="Arial"/>
                <a:sym typeface="Arial"/>
              </a:defRPr>
            </a:lvl4pPr>
            <a:lvl5pPr indent="-228600" lvl="4" marL="2286000" marR="0" algn="l">
              <a:lnSpc>
                <a:spcPct val="93000"/>
              </a:lnSpc>
              <a:spcBef>
                <a:spcPts val="500"/>
              </a:spcBef>
              <a:spcAft>
                <a:spcPts val="0"/>
              </a:spcAft>
              <a:buClr>
                <a:srgbClr val="000000"/>
              </a:buClr>
              <a:buSzPts val="1200"/>
              <a:buFont typeface="Arial"/>
              <a:buNone/>
              <a:defRPr b="0" i="0" sz="1300" u="none" cap="none" strike="noStrike">
                <a:solidFill>
                  <a:srgbClr val="000000"/>
                </a:solidFill>
                <a:latin typeface="Arial"/>
                <a:ea typeface="Arial"/>
                <a:cs typeface="Arial"/>
                <a:sym typeface="Arial"/>
              </a:defRPr>
            </a:lvl5pPr>
            <a:lvl6pPr indent="-228600" lvl="5" marL="2743200" marR="0" algn="l">
              <a:lnSpc>
                <a:spcPct val="93000"/>
              </a:lnSpc>
              <a:spcBef>
                <a:spcPts val="200"/>
              </a:spcBef>
              <a:spcAft>
                <a:spcPts val="0"/>
              </a:spcAft>
              <a:buClr>
                <a:srgbClr val="000000"/>
              </a:buClr>
              <a:buSzPts val="1200"/>
              <a:buFont typeface="Arial"/>
              <a:buNone/>
              <a:defRPr b="0" i="0" sz="1300" u="none" cap="none" strike="noStrike">
                <a:solidFill>
                  <a:srgbClr val="000000"/>
                </a:solidFill>
                <a:latin typeface="Arial"/>
                <a:ea typeface="Arial"/>
                <a:cs typeface="Arial"/>
                <a:sym typeface="Arial"/>
              </a:defRPr>
            </a:lvl6pPr>
            <a:lvl7pPr indent="-228600" lvl="6" marL="3200400" marR="0" algn="l">
              <a:lnSpc>
                <a:spcPct val="93000"/>
              </a:lnSpc>
              <a:spcBef>
                <a:spcPts val="200"/>
              </a:spcBef>
              <a:spcAft>
                <a:spcPts val="0"/>
              </a:spcAft>
              <a:buClr>
                <a:srgbClr val="000000"/>
              </a:buClr>
              <a:buSzPts val="1200"/>
              <a:buFont typeface="Arial"/>
              <a:buNone/>
              <a:defRPr b="0" i="0" sz="1300" u="none" cap="none" strike="noStrike">
                <a:solidFill>
                  <a:srgbClr val="000000"/>
                </a:solidFill>
                <a:latin typeface="Arial"/>
                <a:ea typeface="Arial"/>
                <a:cs typeface="Arial"/>
                <a:sym typeface="Arial"/>
              </a:defRPr>
            </a:lvl7pPr>
            <a:lvl8pPr indent="-228600" lvl="7" marL="3657600" marR="0" algn="l">
              <a:lnSpc>
                <a:spcPct val="93000"/>
              </a:lnSpc>
              <a:spcBef>
                <a:spcPts val="200"/>
              </a:spcBef>
              <a:spcAft>
                <a:spcPts val="0"/>
              </a:spcAft>
              <a:buClr>
                <a:srgbClr val="000000"/>
              </a:buClr>
              <a:buSzPts val="1200"/>
              <a:buFont typeface="Arial"/>
              <a:buNone/>
              <a:defRPr b="0" i="0" sz="1300" u="none" cap="none" strike="noStrike">
                <a:solidFill>
                  <a:srgbClr val="000000"/>
                </a:solidFill>
                <a:latin typeface="Arial"/>
                <a:ea typeface="Arial"/>
                <a:cs typeface="Arial"/>
                <a:sym typeface="Arial"/>
              </a:defRPr>
            </a:lvl8pPr>
            <a:lvl9pPr indent="-228600" lvl="8" marL="4114800" marR="0" algn="l">
              <a:lnSpc>
                <a:spcPct val="93000"/>
              </a:lnSpc>
              <a:spcBef>
                <a:spcPts val="200"/>
              </a:spcBef>
              <a:spcAft>
                <a:spcPts val="200"/>
              </a:spcAft>
              <a:buClr>
                <a:srgbClr val="000000"/>
              </a:buClr>
              <a:buSzPts val="1200"/>
              <a:buFont typeface="Arial"/>
              <a:buNone/>
              <a:defRPr b="0" i="0" sz="1300" u="none" cap="none" strike="noStrike">
                <a:solidFill>
                  <a:srgbClr val="000000"/>
                </a:solidFill>
                <a:latin typeface="Arial"/>
                <a:ea typeface="Arial"/>
                <a:cs typeface="Arial"/>
                <a:sym typeface="Arial"/>
              </a:defRPr>
            </a:lvl9pPr>
          </a:lstStyle>
          <a:p/>
        </p:txBody>
      </p:sp>
      <p:sp>
        <p:nvSpPr>
          <p:cNvPr id="89" name="Google Shape;89;p173"/>
          <p:cNvSpPr txBox="1"/>
          <p:nvPr>
            <p:ph idx="12" type="sldNum"/>
          </p:nvPr>
        </p:nvSpPr>
        <p:spPr>
          <a:xfrm>
            <a:off x="5420579" y="9740003"/>
            <a:ext cx="1757400" cy="729600"/>
          </a:xfrm>
          <a:prstGeom prst="rect">
            <a:avLst/>
          </a:prstGeom>
          <a:noFill/>
          <a:ln>
            <a:noFill/>
          </a:ln>
        </p:spPr>
        <p:txBody>
          <a:bodyPr anchorCtr="0" anchor="t" bIns="0" lIns="0" spcFirstLastPara="1" rIns="0" wrap="square" tIns="0">
            <a:noAutofit/>
          </a:bodyPr>
          <a:lstStyle>
            <a:lvl1pPr indent="0" lvl="0"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1pPr>
            <a:lvl2pPr indent="0" lvl="1"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indent="0" lvl="2"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indent="0" lvl="3"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indent="0" lvl="4"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indent="0" lvl="5"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indent="0" lvl="6"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indent="0" lvl="7"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indent="0" lvl="8"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155"/>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5" name="Google Shape;15;p155"/>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Autofit/>
          </a:bodyPr>
          <a:lstStyle>
            <a:lvl1pPr indent="-342900" lvl="0" marL="457200" marR="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6" name="Google Shape;16;p155"/>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0" name="Shape 90"/>
        <p:cNvGrpSpPr/>
        <p:nvPr/>
      </p:nvGrpSpPr>
      <p:grpSpPr>
        <a:xfrm>
          <a:off x="0" y="0"/>
          <a:ext cx="0" cy="0"/>
          <a:chOff x="0" y="0"/>
          <a:chExt cx="0" cy="0"/>
        </a:xfrm>
      </p:grpSpPr>
      <p:sp>
        <p:nvSpPr>
          <p:cNvPr id="91" name="Google Shape;91;p174"/>
          <p:cNvSpPr txBox="1"/>
          <p:nvPr>
            <p:ph type="title"/>
          </p:nvPr>
        </p:nvSpPr>
        <p:spPr>
          <a:xfrm>
            <a:off x="377404" y="426602"/>
            <a:ext cx="6799200" cy="1777800"/>
          </a:xfrm>
          <a:prstGeom prst="rect">
            <a:avLst/>
          </a:prstGeom>
          <a:noFill/>
          <a:ln>
            <a:noFill/>
          </a:ln>
        </p:spPr>
        <p:txBody>
          <a:bodyPr anchorCtr="0" anchor="ctr" bIns="76025" lIns="76025" spcFirstLastPara="1" rIns="76025" wrap="square" tIns="76025">
            <a:noAutofit/>
          </a:bodyPr>
          <a:lstStyle>
            <a:lvl1pPr lvl="0"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1pPr>
            <a:lvl2pPr lvl="1"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2pPr>
            <a:lvl3pPr lvl="2"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3pPr>
            <a:lvl4pPr lvl="3"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4pPr>
            <a:lvl5pPr lvl="4"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5pPr>
            <a:lvl6pPr lvl="5"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6pPr>
            <a:lvl7pPr lvl="6"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7pPr>
            <a:lvl8pPr lvl="7"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8pPr>
            <a:lvl9pPr lvl="8"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9pPr>
          </a:lstStyle>
          <a:p/>
        </p:txBody>
      </p:sp>
      <p:sp>
        <p:nvSpPr>
          <p:cNvPr id="92" name="Google Shape;92;p174"/>
          <p:cNvSpPr txBox="1"/>
          <p:nvPr>
            <p:ph idx="1" type="body"/>
          </p:nvPr>
        </p:nvSpPr>
        <p:spPr>
          <a:xfrm>
            <a:off x="377405" y="2501236"/>
            <a:ext cx="3342000" cy="6195000"/>
          </a:xfrm>
          <a:prstGeom prst="rect">
            <a:avLst/>
          </a:prstGeom>
          <a:noFill/>
          <a:ln>
            <a:noFill/>
          </a:ln>
        </p:spPr>
        <p:txBody>
          <a:bodyPr anchorCtr="0" anchor="t" bIns="76025" lIns="76025" spcFirstLastPara="1" rIns="76025" wrap="square" tIns="76025">
            <a:noAutofit/>
          </a:bodyPr>
          <a:lstStyle>
            <a:lvl1pPr indent="-228600" lvl="0" marL="457200" marR="0" algn="l">
              <a:lnSpc>
                <a:spcPct val="93000"/>
              </a:lnSpc>
              <a:spcBef>
                <a:spcPts val="0"/>
              </a:spcBef>
              <a:spcAft>
                <a:spcPts val="0"/>
              </a:spcAft>
              <a:buClr>
                <a:srgbClr val="000000"/>
              </a:buClr>
              <a:buSzPts val="1200"/>
              <a:buFont typeface="Arial"/>
              <a:buNone/>
              <a:defRPr b="0" i="0" sz="2300" u="none" cap="none" strike="noStrike">
                <a:solidFill>
                  <a:srgbClr val="000000"/>
                </a:solidFill>
                <a:latin typeface="Arial"/>
                <a:ea typeface="Arial"/>
                <a:cs typeface="Arial"/>
                <a:sym typeface="Arial"/>
              </a:defRPr>
            </a:lvl1pPr>
            <a:lvl2pPr indent="-228600" lvl="1" marL="914400" marR="0" algn="l">
              <a:lnSpc>
                <a:spcPct val="93000"/>
              </a:lnSpc>
              <a:spcBef>
                <a:spcPts val="1200"/>
              </a:spcBef>
              <a:spcAft>
                <a:spcPts val="0"/>
              </a:spcAft>
              <a:buClr>
                <a:srgbClr val="000000"/>
              </a:buClr>
              <a:buSzPts val="1200"/>
              <a:buFont typeface="Arial"/>
              <a:buNone/>
              <a:defRPr b="0" i="0" sz="2000" u="none" cap="none" strike="noStrike">
                <a:solidFill>
                  <a:srgbClr val="000000"/>
                </a:solidFill>
                <a:latin typeface="Arial"/>
                <a:ea typeface="Arial"/>
                <a:cs typeface="Arial"/>
                <a:sym typeface="Arial"/>
              </a:defRPr>
            </a:lvl2pPr>
            <a:lvl3pPr indent="-228600" lvl="2" marL="1371600" marR="0" algn="l">
              <a:lnSpc>
                <a:spcPct val="93000"/>
              </a:lnSpc>
              <a:spcBef>
                <a:spcPts val="900"/>
              </a:spcBef>
              <a:spcAft>
                <a:spcPts val="0"/>
              </a:spcAft>
              <a:buClr>
                <a:srgbClr val="000000"/>
              </a:buClr>
              <a:buSzPts val="1200"/>
              <a:buFont typeface="Arial"/>
              <a:buNone/>
              <a:defRPr b="0" i="0" sz="1700" u="none" cap="none" strike="noStrike">
                <a:solidFill>
                  <a:srgbClr val="000000"/>
                </a:solidFill>
                <a:latin typeface="Arial"/>
                <a:ea typeface="Arial"/>
                <a:cs typeface="Arial"/>
                <a:sym typeface="Arial"/>
              </a:defRPr>
            </a:lvl3pPr>
            <a:lvl4pPr indent="-228600" lvl="3" marL="1828800" marR="0" algn="l">
              <a:lnSpc>
                <a:spcPct val="93000"/>
              </a:lnSpc>
              <a:spcBef>
                <a:spcPts val="700"/>
              </a:spcBef>
              <a:spcAft>
                <a:spcPts val="0"/>
              </a:spcAft>
              <a:buClr>
                <a:srgbClr val="000000"/>
              </a:buClr>
              <a:buSzPts val="1200"/>
              <a:buFont typeface="Arial"/>
              <a:buNone/>
              <a:defRPr b="0" i="0" sz="1500" u="none" cap="none" strike="noStrike">
                <a:solidFill>
                  <a:srgbClr val="000000"/>
                </a:solidFill>
                <a:latin typeface="Arial"/>
                <a:ea typeface="Arial"/>
                <a:cs typeface="Arial"/>
                <a:sym typeface="Arial"/>
              </a:defRPr>
            </a:lvl4pPr>
            <a:lvl5pPr indent="-228600" lvl="4" marL="2286000" marR="0" algn="l">
              <a:lnSpc>
                <a:spcPct val="93000"/>
              </a:lnSpc>
              <a:spcBef>
                <a:spcPts val="500"/>
              </a:spcBef>
              <a:spcAft>
                <a:spcPts val="0"/>
              </a:spcAft>
              <a:buClr>
                <a:srgbClr val="000000"/>
              </a:buClr>
              <a:buSzPts val="1200"/>
              <a:buFont typeface="Arial"/>
              <a:buNone/>
              <a:defRPr b="0" i="0" sz="1500" u="none" cap="none" strike="noStrike">
                <a:solidFill>
                  <a:srgbClr val="000000"/>
                </a:solidFill>
                <a:latin typeface="Arial"/>
                <a:ea typeface="Arial"/>
                <a:cs typeface="Arial"/>
                <a:sym typeface="Arial"/>
              </a:defRPr>
            </a:lvl5pPr>
            <a:lvl6pPr indent="-228600" lvl="5" marL="2743200" marR="0" algn="l">
              <a:lnSpc>
                <a:spcPct val="93000"/>
              </a:lnSpc>
              <a:spcBef>
                <a:spcPts val="200"/>
              </a:spcBef>
              <a:spcAft>
                <a:spcPts val="0"/>
              </a:spcAft>
              <a:buClr>
                <a:srgbClr val="000000"/>
              </a:buClr>
              <a:buSzPts val="1200"/>
              <a:buFont typeface="Arial"/>
              <a:buNone/>
              <a:defRPr b="0" i="0" sz="1500" u="none" cap="none" strike="noStrike">
                <a:solidFill>
                  <a:srgbClr val="000000"/>
                </a:solidFill>
                <a:latin typeface="Arial"/>
                <a:ea typeface="Arial"/>
                <a:cs typeface="Arial"/>
                <a:sym typeface="Arial"/>
              </a:defRPr>
            </a:lvl6pPr>
            <a:lvl7pPr indent="-228600" lvl="6" marL="3200400" marR="0" algn="l">
              <a:lnSpc>
                <a:spcPct val="93000"/>
              </a:lnSpc>
              <a:spcBef>
                <a:spcPts val="200"/>
              </a:spcBef>
              <a:spcAft>
                <a:spcPts val="0"/>
              </a:spcAft>
              <a:buClr>
                <a:srgbClr val="000000"/>
              </a:buClr>
              <a:buSzPts val="1200"/>
              <a:buFont typeface="Arial"/>
              <a:buNone/>
              <a:defRPr b="0" i="0" sz="1500" u="none" cap="none" strike="noStrike">
                <a:solidFill>
                  <a:srgbClr val="000000"/>
                </a:solidFill>
                <a:latin typeface="Arial"/>
                <a:ea typeface="Arial"/>
                <a:cs typeface="Arial"/>
                <a:sym typeface="Arial"/>
              </a:defRPr>
            </a:lvl7pPr>
            <a:lvl8pPr indent="-228600" lvl="7" marL="3657600" marR="0" algn="l">
              <a:lnSpc>
                <a:spcPct val="93000"/>
              </a:lnSpc>
              <a:spcBef>
                <a:spcPts val="200"/>
              </a:spcBef>
              <a:spcAft>
                <a:spcPts val="0"/>
              </a:spcAft>
              <a:buClr>
                <a:srgbClr val="000000"/>
              </a:buClr>
              <a:buSzPts val="1200"/>
              <a:buFont typeface="Arial"/>
              <a:buNone/>
              <a:defRPr b="0" i="0" sz="1500" u="none" cap="none" strike="noStrike">
                <a:solidFill>
                  <a:srgbClr val="000000"/>
                </a:solidFill>
                <a:latin typeface="Arial"/>
                <a:ea typeface="Arial"/>
                <a:cs typeface="Arial"/>
                <a:sym typeface="Arial"/>
              </a:defRPr>
            </a:lvl8pPr>
            <a:lvl9pPr indent="-228600" lvl="8" marL="4114800" marR="0" algn="l">
              <a:lnSpc>
                <a:spcPct val="93000"/>
              </a:lnSpc>
              <a:spcBef>
                <a:spcPts val="200"/>
              </a:spcBef>
              <a:spcAft>
                <a:spcPts val="200"/>
              </a:spcAft>
              <a:buClr>
                <a:srgbClr val="000000"/>
              </a:buClr>
              <a:buSzPts val="1200"/>
              <a:buFont typeface="Arial"/>
              <a:buNone/>
              <a:defRPr b="0" i="0" sz="1500" u="none" cap="none" strike="noStrike">
                <a:solidFill>
                  <a:srgbClr val="000000"/>
                </a:solidFill>
                <a:latin typeface="Arial"/>
                <a:ea typeface="Arial"/>
                <a:cs typeface="Arial"/>
                <a:sym typeface="Arial"/>
              </a:defRPr>
            </a:lvl9pPr>
          </a:lstStyle>
          <a:p/>
        </p:txBody>
      </p:sp>
      <p:sp>
        <p:nvSpPr>
          <p:cNvPr id="93" name="Google Shape;93;p174"/>
          <p:cNvSpPr txBox="1"/>
          <p:nvPr>
            <p:ph idx="2" type="body"/>
          </p:nvPr>
        </p:nvSpPr>
        <p:spPr>
          <a:xfrm>
            <a:off x="3833575" y="2501236"/>
            <a:ext cx="3342900" cy="6195000"/>
          </a:xfrm>
          <a:prstGeom prst="rect">
            <a:avLst/>
          </a:prstGeom>
          <a:noFill/>
          <a:ln>
            <a:noFill/>
          </a:ln>
        </p:spPr>
        <p:txBody>
          <a:bodyPr anchorCtr="0" anchor="t" bIns="76025" lIns="76025" spcFirstLastPara="1" rIns="76025" wrap="square" tIns="76025">
            <a:noAutofit/>
          </a:bodyPr>
          <a:lstStyle>
            <a:lvl1pPr indent="-228600" lvl="0" marL="457200" marR="0" algn="l">
              <a:lnSpc>
                <a:spcPct val="93000"/>
              </a:lnSpc>
              <a:spcBef>
                <a:spcPts val="0"/>
              </a:spcBef>
              <a:spcAft>
                <a:spcPts val="0"/>
              </a:spcAft>
              <a:buClr>
                <a:srgbClr val="000000"/>
              </a:buClr>
              <a:buSzPts val="1200"/>
              <a:buFont typeface="Arial"/>
              <a:buNone/>
              <a:defRPr b="0" i="0" sz="2300" u="none" cap="none" strike="noStrike">
                <a:solidFill>
                  <a:srgbClr val="000000"/>
                </a:solidFill>
                <a:latin typeface="Arial"/>
                <a:ea typeface="Arial"/>
                <a:cs typeface="Arial"/>
                <a:sym typeface="Arial"/>
              </a:defRPr>
            </a:lvl1pPr>
            <a:lvl2pPr indent="-228600" lvl="1" marL="914400" marR="0" algn="l">
              <a:lnSpc>
                <a:spcPct val="93000"/>
              </a:lnSpc>
              <a:spcBef>
                <a:spcPts val="1200"/>
              </a:spcBef>
              <a:spcAft>
                <a:spcPts val="0"/>
              </a:spcAft>
              <a:buClr>
                <a:srgbClr val="000000"/>
              </a:buClr>
              <a:buSzPts val="1200"/>
              <a:buFont typeface="Arial"/>
              <a:buNone/>
              <a:defRPr b="0" i="0" sz="2000" u="none" cap="none" strike="noStrike">
                <a:solidFill>
                  <a:srgbClr val="000000"/>
                </a:solidFill>
                <a:latin typeface="Arial"/>
                <a:ea typeface="Arial"/>
                <a:cs typeface="Arial"/>
                <a:sym typeface="Arial"/>
              </a:defRPr>
            </a:lvl2pPr>
            <a:lvl3pPr indent="-228600" lvl="2" marL="1371600" marR="0" algn="l">
              <a:lnSpc>
                <a:spcPct val="93000"/>
              </a:lnSpc>
              <a:spcBef>
                <a:spcPts val="900"/>
              </a:spcBef>
              <a:spcAft>
                <a:spcPts val="0"/>
              </a:spcAft>
              <a:buClr>
                <a:srgbClr val="000000"/>
              </a:buClr>
              <a:buSzPts val="1200"/>
              <a:buFont typeface="Arial"/>
              <a:buNone/>
              <a:defRPr b="0" i="0" sz="1700" u="none" cap="none" strike="noStrike">
                <a:solidFill>
                  <a:srgbClr val="000000"/>
                </a:solidFill>
                <a:latin typeface="Arial"/>
                <a:ea typeface="Arial"/>
                <a:cs typeface="Arial"/>
                <a:sym typeface="Arial"/>
              </a:defRPr>
            </a:lvl3pPr>
            <a:lvl4pPr indent="-228600" lvl="3" marL="1828800" marR="0" algn="l">
              <a:lnSpc>
                <a:spcPct val="93000"/>
              </a:lnSpc>
              <a:spcBef>
                <a:spcPts val="700"/>
              </a:spcBef>
              <a:spcAft>
                <a:spcPts val="0"/>
              </a:spcAft>
              <a:buClr>
                <a:srgbClr val="000000"/>
              </a:buClr>
              <a:buSzPts val="1200"/>
              <a:buFont typeface="Arial"/>
              <a:buNone/>
              <a:defRPr b="0" i="0" sz="1500" u="none" cap="none" strike="noStrike">
                <a:solidFill>
                  <a:srgbClr val="000000"/>
                </a:solidFill>
                <a:latin typeface="Arial"/>
                <a:ea typeface="Arial"/>
                <a:cs typeface="Arial"/>
                <a:sym typeface="Arial"/>
              </a:defRPr>
            </a:lvl4pPr>
            <a:lvl5pPr indent="-228600" lvl="4" marL="2286000" marR="0" algn="l">
              <a:lnSpc>
                <a:spcPct val="93000"/>
              </a:lnSpc>
              <a:spcBef>
                <a:spcPts val="500"/>
              </a:spcBef>
              <a:spcAft>
                <a:spcPts val="0"/>
              </a:spcAft>
              <a:buClr>
                <a:srgbClr val="000000"/>
              </a:buClr>
              <a:buSzPts val="1200"/>
              <a:buFont typeface="Arial"/>
              <a:buNone/>
              <a:defRPr b="0" i="0" sz="1500" u="none" cap="none" strike="noStrike">
                <a:solidFill>
                  <a:srgbClr val="000000"/>
                </a:solidFill>
                <a:latin typeface="Arial"/>
                <a:ea typeface="Arial"/>
                <a:cs typeface="Arial"/>
                <a:sym typeface="Arial"/>
              </a:defRPr>
            </a:lvl5pPr>
            <a:lvl6pPr indent="-228600" lvl="5" marL="2743200" marR="0" algn="l">
              <a:lnSpc>
                <a:spcPct val="93000"/>
              </a:lnSpc>
              <a:spcBef>
                <a:spcPts val="200"/>
              </a:spcBef>
              <a:spcAft>
                <a:spcPts val="0"/>
              </a:spcAft>
              <a:buClr>
                <a:srgbClr val="000000"/>
              </a:buClr>
              <a:buSzPts val="1200"/>
              <a:buFont typeface="Arial"/>
              <a:buNone/>
              <a:defRPr b="0" i="0" sz="1500" u="none" cap="none" strike="noStrike">
                <a:solidFill>
                  <a:srgbClr val="000000"/>
                </a:solidFill>
                <a:latin typeface="Arial"/>
                <a:ea typeface="Arial"/>
                <a:cs typeface="Arial"/>
                <a:sym typeface="Arial"/>
              </a:defRPr>
            </a:lvl6pPr>
            <a:lvl7pPr indent="-228600" lvl="6" marL="3200400" marR="0" algn="l">
              <a:lnSpc>
                <a:spcPct val="93000"/>
              </a:lnSpc>
              <a:spcBef>
                <a:spcPts val="200"/>
              </a:spcBef>
              <a:spcAft>
                <a:spcPts val="0"/>
              </a:spcAft>
              <a:buClr>
                <a:srgbClr val="000000"/>
              </a:buClr>
              <a:buSzPts val="1200"/>
              <a:buFont typeface="Arial"/>
              <a:buNone/>
              <a:defRPr b="0" i="0" sz="1500" u="none" cap="none" strike="noStrike">
                <a:solidFill>
                  <a:srgbClr val="000000"/>
                </a:solidFill>
                <a:latin typeface="Arial"/>
                <a:ea typeface="Arial"/>
                <a:cs typeface="Arial"/>
                <a:sym typeface="Arial"/>
              </a:defRPr>
            </a:lvl7pPr>
            <a:lvl8pPr indent="-228600" lvl="7" marL="3657600" marR="0" algn="l">
              <a:lnSpc>
                <a:spcPct val="93000"/>
              </a:lnSpc>
              <a:spcBef>
                <a:spcPts val="200"/>
              </a:spcBef>
              <a:spcAft>
                <a:spcPts val="0"/>
              </a:spcAft>
              <a:buClr>
                <a:srgbClr val="000000"/>
              </a:buClr>
              <a:buSzPts val="1200"/>
              <a:buFont typeface="Arial"/>
              <a:buNone/>
              <a:defRPr b="0" i="0" sz="1500" u="none" cap="none" strike="noStrike">
                <a:solidFill>
                  <a:srgbClr val="000000"/>
                </a:solidFill>
                <a:latin typeface="Arial"/>
                <a:ea typeface="Arial"/>
                <a:cs typeface="Arial"/>
                <a:sym typeface="Arial"/>
              </a:defRPr>
            </a:lvl8pPr>
            <a:lvl9pPr indent="-228600" lvl="8" marL="4114800" marR="0" algn="l">
              <a:lnSpc>
                <a:spcPct val="93000"/>
              </a:lnSpc>
              <a:spcBef>
                <a:spcPts val="200"/>
              </a:spcBef>
              <a:spcAft>
                <a:spcPts val="200"/>
              </a:spcAft>
              <a:buClr>
                <a:srgbClr val="000000"/>
              </a:buClr>
              <a:buSzPts val="1200"/>
              <a:buFont typeface="Arial"/>
              <a:buNone/>
              <a:defRPr b="0" i="0" sz="1500" u="none" cap="none" strike="noStrike">
                <a:solidFill>
                  <a:srgbClr val="000000"/>
                </a:solidFill>
                <a:latin typeface="Arial"/>
                <a:ea typeface="Arial"/>
                <a:cs typeface="Arial"/>
                <a:sym typeface="Arial"/>
              </a:defRPr>
            </a:lvl9pPr>
          </a:lstStyle>
          <a:p/>
        </p:txBody>
      </p:sp>
      <p:sp>
        <p:nvSpPr>
          <p:cNvPr id="94" name="Google Shape;94;p174"/>
          <p:cNvSpPr txBox="1"/>
          <p:nvPr>
            <p:ph idx="12" type="sldNum"/>
          </p:nvPr>
        </p:nvSpPr>
        <p:spPr>
          <a:xfrm>
            <a:off x="5420579" y="9740003"/>
            <a:ext cx="1757400" cy="729600"/>
          </a:xfrm>
          <a:prstGeom prst="rect">
            <a:avLst/>
          </a:prstGeom>
          <a:noFill/>
          <a:ln>
            <a:noFill/>
          </a:ln>
        </p:spPr>
        <p:txBody>
          <a:bodyPr anchorCtr="0" anchor="t" bIns="0" lIns="0" spcFirstLastPara="1" rIns="0" wrap="square" tIns="0">
            <a:noAutofit/>
          </a:bodyPr>
          <a:lstStyle>
            <a:lvl1pPr indent="0" lvl="0"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1pPr>
            <a:lvl2pPr indent="0" lvl="1"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indent="0" lvl="2"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indent="0" lvl="3"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indent="0" lvl="4"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indent="0" lvl="5"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indent="0" lvl="6"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indent="0" lvl="7"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indent="0" lvl="8"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5" name="Shape 95"/>
        <p:cNvGrpSpPr/>
        <p:nvPr/>
      </p:nvGrpSpPr>
      <p:grpSpPr>
        <a:xfrm>
          <a:off x="0" y="0"/>
          <a:ext cx="0" cy="0"/>
          <a:chOff x="0" y="0"/>
          <a:chExt cx="0" cy="0"/>
        </a:xfrm>
      </p:grpSpPr>
      <p:sp>
        <p:nvSpPr>
          <p:cNvPr id="96" name="Google Shape;96;p175"/>
          <p:cNvSpPr txBox="1"/>
          <p:nvPr>
            <p:ph type="title"/>
          </p:nvPr>
        </p:nvSpPr>
        <p:spPr>
          <a:xfrm>
            <a:off x="597657" y="6870542"/>
            <a:ext cx="6425400" cy="2124000"/>
          </a:xfrm>
          <a:prstGeom prst="rect">
            <a:avLst/>
          </a:prstGeom>
          <a:noFill/>
          <a:ln>
            <a:noFill/>
          </a:ln>
        </p:spPr>
        <p:txBody>
          <a:bodyPr anchorCtr="0" anchor="t" bIns="76025" lIns="76025" spcFirstLastPara="1" rIns="76025" wrap="square" tIns="76025">
            <a:noAutofit/>
          </a:bodyPr>
          <a:lstStyle>
            <a:lvl1pPr lvl="0" marR="0" algn="l">
              <a:lnSpc>
                <a:spcPct val="93000"/>
              </a:lnSpc>
              <a:spcBef>
                <a:spcPts val="0"/>
              </a:spcBef>
              <a:spcAft>
                <a:spcPts val="0"/>
              </a:spcAft>
              <a:buClr>
                <a:srgbClr val="000000"/>
              </a:buClr>
              <a:buSzPts val="1200"/>
              <a:buFont typeface="Arial"/>
              <a:buNone/>
              <a:defRPr b="1" i="0" sz="3300" u="none" cap="none" strike="noStrike">
                <a:solidFill>
                  <a:srgbClr val="000000"/>
                </a:solidFill>
                <a:latin typeface="Arial"/>
                <a:ea typeface="Arial"/>
                <a:cs typeface="Arial"/>
                <a:sym typeface="Arial"/>
              </a:defRPr>
            </a:lvl1pPr>
            <a:lvl2pPr lvl="1"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2pPr>
            <a:lvl3pPr lvl="2"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3pPr>
            <a:lvl4pPr lvl="3"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4pPr>
            <a:lvl5pPr lvl="4"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5pPr>
            <a:lvl6pPr lvl="5"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6pPr>
            <a:lvl7pPr lvl="6"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7pPr>
            <a:lvl8pPr lvl="7"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8pPr>
            <a:lvl9pPr lvl="8"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9pPr>
          </a:lstStyle>
          <a:p/>
        </p:txBody>
      </p:sp>
      <p:sp>
        <p:nvSpPr>
          <p:cNvPr id="97" name="Google Shape;97;p175"/>
          <p:cNvSpPr txBox="1"/>
          <p:nvPr>
            <p:ph idx="1" type="body"/>
          </p:nvPr>
        </p:nvSpPr>
        <p:spPr>
          <a:xfrm>
            <a:off x="597657" y="4530965"/>
            <a:ext cx="6425400" cy="2339700"/>
          </a:xfrm>
          <a:prstGeom prst="rect">
            <a:avLst/>
          </a:prstGeom>
          <a:noFill/>
          <a:ln>
            <a:noFill/>
          </a:ln>
        </p:spPr>
        <p:txBody>
          <a:bodyPr anchorCtr="0" anchor="b" bIns="76025" lIns="76025" spcFirstLastPara="1" rIns="76025" wrap="square" tIns="76025">
            <a:noAutofit/>
          </a:bodyPr>
          <a:lstStyle>
            <a:lvl1pPr indent="-228600" lvl="0" marL="457200" marR="0" algn="l">
              <a:lnSpc>
                <a:spcPct val="93000"/>
              </a:lnSpc>
              <a:spcBef>
                <a:spcPts val="0"/>
              </a:spcBef>
              <a:spcAft>
                <a:spcPts val="0"/>
              </a:spcAft>
              <a:buClr>
                <a:srgbClr val="000000"/>
              </a:buClr>
              <a:buSzPts val="1200"/>
              <a:buFont typeface="Times New Roman"/>
              <a:buNone/>
              <a:defRPr b="0" i="0" sz="1700" u="none" cap="none" strike="noStrike">
                <a:solidFill>
                  <a:srgbClr val="000000"/>
                </a:solidFill>
                <a:latin typeface="Arial"/>
                <a:ea typeface="Arial"/>
                <a:cs typeface="Arial"/>
                <a:sym typeface="Arial"/>
              </a:defRPr>
            </a:lvl1pPr>
            <a:lvl2pPr indent="-228600" lvl="1" marL="914400" marR="0" algn="l">
              <a:lnSpc>
                <a:spcPct val="93000"/>
              </a:lnSpc>
              <a:spcBef>
                <a:spcPts val="1200"/>
              </a:spcBef>
              <a:spcAft>
                <a:spcPts val="0"/>
              </a:spcAft>
              <a:buClr>
                <a:srgbClr val="000000"/>
              </a:buClr>
              <a:buSzPts val="1200"/>
              <a:buFont typeface="Times New Roman"/>
              <a:buNone/>
              <a:defRPr b="0" i="0" sz="1500" u="none" cap="none" strike="noStrike">
                <a:solidFill>
                  <a:srgbClr val="000000"/>
                </a:solidFill>
                <a:latin typeface="Arial"/>
                <a:ea typeface="Arial"/>
                <a:cs typeface="Arial"/>
                <a:sym typeface="Arial"/>
              </a:defRPr>
            </a:lvl2pPr>
            <a:lvl3pPr indent="-228600" lvl="2" marL="1371600" marR="0" algn="l">
              <a:lnSpc>
                <a:spcPct val="93000"/>
              </a:lnSpc>
              <a:spcBef>
                <a:spcPts val="900"/>
              </a:spcBef>
              <a:spcAft>
                <a:spcPts val="0"/>
              </a:spcAft>
              <a:buClr>
                <a:srgbClr val="000000"/>
              </a:buClr>
              <a:buSzPts val="1200"/>
              <a:buFont typeface="Times New Roman"/>
              <a:buNone/>
              <a:defRPr b="0" i="0" sz="1300" u="none" cap="none" strike="noStrike">
                <a:solidFill>
                  <a:srgbClr val="000000"/>
                </a:solidFill>
                <a:latin typeface="Arial"/>
                <a:ea typeface="Arial"/>
                <a:cs typeface="Arial"/>
                <a:sym typeface="Arial"/>
              </a:defRPr>
            </a:lvl3pPr>
            <a:lvl4pPr indent="-228600" lvl="3" marL="1828800" marR="0" algn="l">
              <a:lnSpc>
                <a:spcPct val="93000"/>
              </a:lnSpc>
              <a:spcBef>
                <a:spcPts val="700"/>
              </a:spcBef>
              <a:spcAft>
                <a:spcPts val="0"/>
              </a:spcAft>
              <a:buClr>
                <a:srgbClr val="000000"/>
              </a:buClr>
              <a:buSzPts val="1200"/>
              <a:buFont typeface="Times New Roman"/>
              <a:buNone/>
              <a:defRPr b="0" i="0" sz="1200" u="none" cap="none" strike="noStrike">
                <a:solidFill>
                  <a:srgbClr val="000000"/>
                </a:solidFill>
                <a:latin typeface="Arial"/>
                <a:ea typeface="Arial"/>
                <a:cs typeface="Arial"/>
                <a:sym typeface="Arial"/>
              </a:defRPr>
            </a:lvl4pPr>
            <a:lvl5pPr indent="-228600" lvl="4" marL="2286000" marR="0" algn="l">
              <a:lnSpc>
                <a:spcPct val="93000"/>
              </a:lnSpc>
              <a:spcBef>
                <a:spcPts val="500"/>
              </a:spcBef>
              <a:spcAft>
                <a:spcPts val="0"/>
              </a:spcAft>
              <a:buClr>
                <a:srgbClr val="000000"/>
              </a:buClr>
              <a:buSzPts val="1200"/>
              <a:buFont typeface="Times New Roman"/>
              <a:buNone/>
              <a:defRPr b="0" i="0" sz="1200" u="none" cap="none" strike="noStrike">
                <a:solidFill>
                  <a:srgbClr val="000000"/>
                </a:solidFill>
                <a:latin typeface="Arial"/>
                <a:ea typeface="Arial"/>
                <a:cs typeface="Arial"/>
                <a:sym typeface="Arial"/>
              </a:defRPr>
            </a:lvl5pPr>
            <a:lvl6pPr indent="-228600" lvl="5" marL="2743200" marR="0" algn="l">
              <a:lnSpc>
                <a:spcPct val="93000"/>
              </a:lnSpc>
              <a:spcBef>
                <a:spcPts val="200"/>
              </a:spcBef>
              <a:spcAft>
                <a:spcPts val="0"/>
              </a:spcAft>
              <a:buClr>
                <a:srgbClr val="000000"/>
              </a:buClr>
              <a:buSzPts val="1200"/>
              <a:buFont typeface="Times New Roman"/>
              <a:buNone/>
              <a:defRPr b="0" i="0" sz="1200" u="none" cap="none" strike="noStrike">
                <a:solidFill>
                  <a:srgbClr val="000000"/>
                </a:solidFill>
                <a:latin typeface="Arial"/>
                <a:ea typeface="Arial"/>
                <a:cs typeface="Arial"/>
                <a:sym typeface="Arial"/>
              </a:defRPr>
            </a:lvl6pPr>
            <a:lvl7pPr indent="-228600" lvl="6" marL="3200400" marR="0" algn="l">
              <a:lnSpc>
                <a:spcPct val="93000"/>
              </a:lnSpc>
              <a:spcBef>
                <a:spcPts val="200"/>
              </a:spcBef>
              <a:spcAft>
                <a:spcPts val="0"/>
              </a:spcAft>
              <a:buClr>
                <a:srgbClr val="000000"/>
              </a:buClr>
              <a:buSzPts val="1200"/>
              <a:buFont typeface="Times New Roman"/>
              <a:buNone/>
              <a:defRPr b="0" i="0" sz="1200" u="none" cap="none" strike="noStrike">
                <a:solidFill>
                  <a:srgbClr val="000000"/>
                </a:solidFill>
                <a:latin typeface="Arial"/>
                <a:ea typeface="Arial"/>
                <a:cs typeface="Arial"/>
                <a:sym typeface="Arial"/>
              </a:defRPr>
            </a:lvl7pPr>
            <a:lvl8pPr indent="-228600" lvl="7" marL="3657600" marR="0" algn="l">
              <a:lnSpc>
                <a:spcPct val="93000"/>
              </a:lnSpc>
              <a:spcBef>
                <a:spcPts val="200"/>
              </a:spcBef>
              <a:spcAft>
                <a:spcPts val="0"/>
              </a:spcAft>
              <a:buClr>
                <a:srgbClr val="000000"/>
              </a:buClr>
              <a:buSzPts val="1200"/>
              <a:buFont typeface="Times New Roman"/>
              <a:buNone/>
              <a:defRPr b="0" i="0" sz="1200" u="none" cap="none" strike="noStrike">
                <a:solidFill>
                  <a:srgbClr val="000000"/>
                </a:solidFill>
                <a:latin typeface="Arial"/>
                <a:ea typeface="Arial"/>
                <a:cs typeface="Arial"/>
                <a:sym typeface="Arial"/>
              </a:defRPr>
            </a:lvl8pPr>
            <a:lvl9pPr indent="-228600" lvl="8" marL="4114800" marR="0" algn="l">
              <a:lnSpc>
                <a:spcPct val="93000"/>
              </a:lnSpc>
              <a:spcBef>
                <a:spcPts val="200"/>
              </a:spcBef>
              <a:spcAft>
                <a:spcPts val="200"/>
              </a:spcAft>
              <a:buClr>
                <a:srgbClr val="000000"/>
              </a:buClr>
              <a:buSzPts val="1200"/>
              <a:buFont typeface="Times New Roman"/>
              <a:buNone/>
              <a:defRPr b="0" i="0" sz="1200" u="none" cap="none" strike="noStrike">
                <a:solidFill>
                  <a:srgbClr val="000000"/>
                </a:solidFill>
                <a:latin typeface="Arial"/>
                <a:ea typeface="Arial"/>
                <a:cs typeface="Arial"/>
                <a:sym typeface="Arial"/>
              </a:defRPr>
            </a:lvl9pPr>
          </a:lstStyle>
          <a:p/>
        </p:txBody>
      </p:sp>
      <p:sp>
        <p:nvSpPr>
          <p:cNvPr id="98" name="Google Shape;98;p175"/>
          <p:cNvSpPr txBox="1"/>
          <p:nvPr>
            <p:ph idx="12" type="sldNum"/>
          </p:nvPr>
        </p:nvSpPr>
        <p:spPr>
          <a:xfrm>
            <a:off x="5420579" y="9740003"/>
            <a:ext cx="1757400" cy="729600"/>
          </a:xfrm>
          <a:prstGeom prst="rect">
            <a:avLst/>
          </a:prstGeom>
          <a:noFill/>
          <a:ln>
            <a:noFill/>
          </a:ln>
        </p:spPr>
        <p:txBody>
          <a:bodyPr anchorCtr="0" anchor="t" bIns="0" lIns="0" spcFirstLastPara="1" rIns="0" wrap="square" tIns="0">
            <a:noAutofit/>
          </a:bodyPr>
          <a:lstStyle>
            <a:lvl1pPr indent="0" lvl="0"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1pPr>
            <a:lvl2pPr indent="0" lvl="1"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indent="0" lvl="2"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indent="0" lvl="3"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indent="0" lvl="4"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indent="0" lvl="5"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indent="0" lvl="6"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indent="0" lvl="7"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indent="0" lvl="8"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9" name="Shape 99"/>
        <p:cNvGrpSpPr/>
        <p:nvPr/>
      </p:nvGrpSpPr>
      <p:grpSpPr>
        <a:xfrm>
          <a:off x="0" y="0"/>
          <a:ext cx="0" cy="0"/>
          <a:chOff x="0" y="0"/>
          <a:chExt cx="0" cy="0"/>
        </a:xfrm>
      </p:grpSpPr>
      <p:sp>
        <p:nvSpPr>
          <p:cNvPr id="100" name="Google Shape;100;p176"/>
          <p:cNvSpPr txBox="1"/>
          <p:nvPr>
            <p:ph type="ctrTitle"/>
          </p:nvPr>
        </p:nvSpPr>
        <p:spPr>
          <a:xfrm>
            <a:off x="566702" y="3320763"/>
            <a:ext cx="6426600" cy="2292300"/>
          </a:xfrm>
          <a:prstGeom prst="rect">
            <a:avLst/>
          </a:prstGeom>
          <a:noFill/>
          <a:ln>
            <a:noFill/>
          </a:ln>
        </p:spPr>
        <p:txBody>
          <a:bodyPr anchorCtr="0" anchor="ctr" bIns="76025" lIns="76025" spcFirstLastPara="1" rIns="76025" wrap="square" tIns="76025">
            <a:noAutofit/>
          </a:bodyPr>
          <a:lstStyle>
            <a:lvl1pPr lvl="0"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1pPr>
            <a:lvl2pPr lvl="1"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2pPr>
            <a:lvl3pPr lvl="2"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3pPr>
            <a:lvl4pPr lvl="3"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4pPr>
            <a:lvl5pPr lvl="4"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5pPr>
            <a:lvl6pPr lvl="5"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6pPr>
            <a:lvl7pPr lvl="6"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7pPr>
            <a:lvl8pPr lvl="7"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8pPr>
            <a:lvl9pPr lvl="8" marR="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9pPr>
          </a:lstStyle>
          <a:p/>
        </p:txBody>
      </p:sp>
      <p:sp>
        <p:nvSpPr>
          <p:cNvPr id="101" name="Google Shape;101;p176"/>
          <p:cNvSpPr txBox="1"/>
          <p:nvPr>
            <p:ph idx="1" type="subTitle"/>
          </p:nvPr>
        </p:nvSpPr>
        <p:spPr>
          <a:xfrm>
            <a:off x="1134596" y="6057752"/>
            <a:ext cx="5292000" cy="2732700"/>
          </a:xfrm>
          <a:prstGeom prst="rect">
            <a:avLst/>
          </a:prstGeom>
          <a:noFill/>
          <a:ln>
            <a:noFill/>
          </a:ln>
        </p:spPr>
        <p:txBody>
          <a:bodyPr anchorCtr="0" anchor="t" bIns="76025" lIns="76025" spcFirstLastPara="1" rIns="76025" wrap="square" tIns="76025">
            <a:noAutofit/>
          </a:bodyPr>
          <a:lstStyle>
            <a:lvl1pPr lvl="0" marR="0" algn="ctr">
              <a:lnSpc>
                <a:spcPct val="93000"/>
              </a:lnSpc>
              <a:spcBef>
                <a:spcPts val="0"/>
              </a:spcBef>
              <a:spcAft>
                <a:spcPts val="0"/>
              </a:spcAft>
              <a:buClr>
                <a:srgbClr val="000000"/>
              </a:buClr>
              <a:buSzPts val="1200"/>
              <a:buFont typeface="Times New Roman"/>
              <a:buNone/>
              <a:defRPr b="0" i="0" sz="2700" u="none" cap="none" strike="noStrike">
                <a:solidFill>
                  <a:srgbClr val="000000"/>
                </a:solidFill>
                <a:latin typeface="Arial"/>
                <a:ea typeface="Arial"/>
                <a:cs typeface="Arial"/>
                <a:sym typeface="Arial"/>
              </a:defRPr>
            </a:lvl1pPr>
            <a:lvl2pPr lvl="1" marR="0" algn="ctr">
              <a:lnSpc>
                <a:spcPct val="93000"/>
              </a:lnSpc>
              <a:spcBef>
                <a:spcPts val="1200"/>
              </a:spcBef>
              <a:spcAft>
                <a:spcPts val="0"/>
              </a:spcAft>
              <a:buClr>
                <a:srgbClr val="000000"/>
              </a:buClr>
              <a:buSzPts val="1200"/>
              <a:buFont typeface="Times New Roman"/>
              <a:buNone/>
              <a:defRPr b="0" i="0" sz="2300" u="none" cap="none" strike="noStrike">
                <a:solidFill>
                  <a:srgbClr val="000000"/>
                </a:solidFill>
                <a:latin typeface="Arial"/>
                <a:ea typeface="Arial"/>
                <a:cs typeface="Arial"/>
                <a:sym typeface="Arial"/>
              </a:defRPr>
            </a:lvl2pPr>
            <a:lvl3pPr lvl="2" marR="0" algn="ctr">
              <a:lnSpc>
                <a:spcPct val="93000"/>
              </a:lnSpc>
              <a:spcBef>
                <a:spcPts val="900"/>
              </a:spcBef>
              <a:spcAft>
                <a:spcPts val="0"/>
              </a:spcAft>
              <a:buClr>
                <a:srgbClr val="000000"/>
              </a:buClr>
              <a:buSzPts val="1200"/>
              <a:buFont typeface="Times New Roman"/>
              <a:buNone/>
              <a:defRPr b="0" i="0" sz="2000" u="none" cap="none" strike="noStrike">
                <a:solidFill>
                  <a:srgbClr val="000000"/>
                </a:solidFill>
                <a:latin typeface="Arial"/>
                <a:ea typeface="Arial"/>
                <a:cs typeface="Arial"/>
                <a:sym typeface="Arial"/>
              </a:defRPr>
            </a:lvl3pPr>
            <a:lvl4pPr lvl="3" marR="0" algn="ctr">
              <a:lnSpc>
                <a:spcPct val="93000"/>
              </a:lnSpc>
              <a:spcBef>
                <a:spcPts val="700"/>
              </a:spcBef>
              <a:spcAft>
                <a:spcPts val="0"/>
              </a:spcAft>
              <a:buClr>
                <a:srgbClr val="000000"/>
              </a:buClr>
              <a:buSzPts val="1200"/>
              <a:buFont typeface="Times New Roman"/>
              <a:buNone/>
              <a:defRPr b="0" i="0" sz="1700" u="none" cap="none" strike="noStrike">
                <a:solidFill>
                  <a:srgbClr val="000000"/>
                </a:solidFill>
                <a:latin typeface="Arial"/>
                <a:ea typeface="Arial"/>
                <a:cs typeface="Arial"/>
                <a:sym typeface="Arial"/>
              </a:defRPr>
            </a:lvl4pPr>
            <a:lvl5pPr lvl="4" marR="0" algn="ctr">
              <a:lnSpc>
                <a:spcPct val="93000"/>
              </a:lnSpc>
              <a:spcBef>
                <a:spcPts val="500"/>
              </a:spcBef>
              <a:spcAft>
                <a:spcPts val="0"/>
              </a:spcAft>
              <a:buClr>
                <a:srgbClr val="000000"/>
              </a:buClr>
              <a:buSzPts val="1200"/>
              <a:buFont typeface="Times New Roman"/>
              <a:buNone/>
              <a:defRPr b="0" i="0" sz="1700" u="none" cap="none" strike="noStrike">
                <a:solidFill>
                  <a:srgbClr val="000000"/>
                </a:solidFill>
                <a:latin typeface="Arial"/>
                <a:ea typeface="Arial"/>
                <a:cs typeface="Arial"/>
                <a:sym typeface="Arial"/>
              </a:defRPr>
            </a:lvl5pPr>
            <a:lvl6pPr lvl="5" marR="0" algn="ctr">
              <a:lnSpc>
                <a:spcPct val="93000"/>
              </a:lnSpc>
              <a:spcBef>
                <a:spcPts val="200"/>
              </a:spcBef>
              <a:spcAft>
                <a:spcPts val="0"/>
              </a:spcAft>
              <a:buClr>
                <a:srgbClr val="000000"/>
              </a:buClr>
              <a:buSzPts val="1200"/>
              <a:buFont typeface="Times New Roman"/>
              <a:buNone/>
              <a:defRPr b="0" i="0" sz="1700" u="none" cap="none" strike="noStrike">
                <a:solidFill>
                  <a:srgbClr val="000000"/>
                </a:solidFill>
                <a:latin typeface="Arial"/>
                <a:ea typeface="Arial"/>
                <a:cs typeface="Arial"/>
                <a:sym typeface="Arial"/>
              </a:defRPr>
            </a:lvl6pPr>
            <a:lvl7pPr lvl="6" marR="0" algn="ctr">
              <a:lnSpc>
                <a:spcPct val="93000"/>
              </a:lnSpc>
              <a:spcBef>
                <a:spcPts val="200"/>
              </a:spcBef>
              <a:spcAft>
                <a:spcPts val="0"/>
              </a:spcAft>
              <a:buClr>
                <a:srgbClr val="000000"/>
              </a:buClr>
              <a:buSzPts val="1200"/>
              <a:buFont typeface="Times New Roman"/>
              <a:buNone/>
              <a:defRPr b="0" i="0" sz="1700" u="none" cap="none" strike="noStrike">
                <a:solidFill>
                  <a:srgbClr val="000000"/>
                </a:solidFill>
                <a:latin typeface="Arial"/>
                <a:ea typeface="Arial"/>
                <a:cs typeface="Arial"/>
                <a:sym typeface="Arial"/>
              </a:defRPr>
            </a:lvl7pPr>
            <a:lvl8pPr lvl="7" marR="0" algn="ctr">
              <a:lnSpc>
                <a:spcPct val="93000"/>
              </a:lnSpc>
              <a:spcBef>
                <a:spcPts val="200"/>
              </a:spcBef>
              <a:spcAft>
                <a:spcPts val="0"/>
              </a:spcAft>
              <a:buClr>
                <a:srgbClr val="000000"/>
              </a:buClr>
              <a:buSzPts val="1200"/>
              <a:buFont typeface="Times New Roman"/>
              <a:buNone/>
              <a:defRPr b="0" i="0" sz="1700" u="none" cap="none" strike="noStrike">
                <a:solidFill>
                  <a:srgbClr val="000000"/>
                </a:solidFill>
                <a:latin typeface="Arial"/>
                <a:ea typeface="Arial"/>
                <a:cs typeface="Arial"/>
                <a:sym typeface="Arial"/>
              </a:defRPr>
            </a:lvl8pPr>
            <a:lvl9pPr lvl="8" marR="0" algn="ctr">
              <a:lnSpc>
                <a:spcPct val="93000"/>
              </a:lnSpc>
              <a:spcBef>
                <a:spcPts val="200"/>
              </a:spcBef>
              <a:spcAft>
                <a:spcPts val="200"/>
              </a:spcAft>
              <a:buClr>
                <a:srgbClr val="000000"/>
              </a:buClr>
              <a:buSzPts val="1200"/>
              <a:buFont typeface="Times New Roman"/>
              <a:buNone/>
              <a:defRPr b="0" i="0" sz="1700" u="none" cap="none" strike="noStrike">
                <a:solidFill>
                  <a:srgbClr val="000000"/>
                </a:solidFill>
                <a:latin typeface="Arial"/>
                <a:ea typeface="Arial"/>
                <a:cs typeface="Arial"/>
                <a:sym typeface="Arial"/>
              </a:defRPr>
            </a:lvl9pPr>
          </a:lstStyle>
          <a:p/>
        </p:txBody>
      </p:sp>
      <p:sp>
        <p:nvSpPr>
          <p:cNvPr id="102" name="Google Shape;102;p176"/>
          <p:cNvSpPr txBox="1"/>
          <p:nvPr>
            <p:ph idx="12" type="sldNum"/>
          </p:nvPr>
        </p:nvSpPr>
        <p:spPr>
          <a:xfrm>
            <a:off x="5420579" y="9740003"/>
            <a:ext cx="1757400" cy="729600"/>
          </a:xfrm>
          <a:prstGeom prst="rect">
            <a:avLst/>
          </a:prstGeom>
          <a:noFill/>
          <a:ln>
            <a:noFill/>
          </a:ln>
        </p:spPr>
        <p:txBody>
          <a:bodyPr anchorCtr="0" anchor="t" bIns="0" lIns="0" spcFirstLastPara="1" rIns="0" wrap="square" tIns="0">
            <a:noAutofit/>
          </a:bodyPr>
          <a:lstStyle>
            <a:lvl1pPr indent="0" lvl="0"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1pPr>
            <a:lvl2pPr indent="0" lvl="1"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indent="0" lvl="2"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indent="0" lvl="3"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indent="0" lvl="4"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indent="0" lvl="5"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indent="0" lvl="6"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indent="0" lvl="7"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indent="0" lvl="8" marL="0" marR="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158"/>
          <p:cNvSpPr txBox="1"/>
          <p:nvPr>
            <p:ph type="title"/>
          </p:nvPr>
        </p:nvSpPr>
        <p:spPr>
          <a:xfrm>
            <a:off x="257705" y="4471058"/>
            <a:ext cx="7044600" cy="1749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1pPr>
            <a:lvl2pPr lvl="1"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2pPr>
            <a:lvl3pPr lvl="2"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3pPr>
            <a:lvl4pPr lvl="3"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4pPr>
            <a:lvl5pPr lvl="4"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5pPr>
            <a:lvl6pPr lvl="5"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6pPr>
            <a:lvl7pPr lvl="6"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7pPr>
            <a:lvl8pPr lvl="7"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8pPr>
            <a:lvl9pPr lvl="8"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9pPr>
          </a:lstStyle>
          <a:p/>
        </p:txBody>
      </p:sp>
      <p:sp>
        <p:nvSpPr>
          <p:cNvPr id="19" name="Google Shape;19;p158"/>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159"/>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2" name="Google Shape;22;p159"/>
          <p:cNvSpPr txBox="1"/>
          <p:nvPr>
            <p:ph idx="1" type="body"/>
          </p:nvPr>
        </p:nvSpPr>
        <p:spPr>
          <a:xfrm>
            <a:off x="257705" y="2395696"/>
            <a:ext cx="3306900" cy="7101900"/>
          </a:xfrm>
          <a:prstGeom prst="rect">
            <a:avLst/>
          </a:prstGeom>
          <a:noFill/>
          <a:ln>
            <a:noFill/>
          </a:ln>
        </p:spPr>
        <p:txBody>
          <a:bodyPr anchorCtr="0" anchor="t" bIns="91425" lIns="91425" spcFirstLastPara="1" rIns="91425" wrap="square" tIns="91425">
            <a:noAutofit/>
          </a:bodyPr>
          <a:lstStyle>
            <a:lvl1pPr indent="-317500" lvl="0" marL="4572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1pPr>
            <a:lvl2pPr indent="-304800" lvl="1" marL="9144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23" name="Google Shape;23;p159"/>
          <p:cNvSpPr txBox="1"/>
          <p:nvPr>
            <p:ph idx="2" type="body"/>
          </p:nvPr>
        </p:nvSpPr>
        <p:spPr>
          <a:xfrm>
            <a:off x="3995291" y="2395696"/>
            <a:ext cx="3306900" cy="7101900"/>
          </a:xfrm>
          <a:prstGeom prst="rect">
            <a:avLst/>
          </a:prstGeom>
          <a:noFill/>
          <a:ln>
            <a:noFill/>
          </a:ln>
        </p:spPr>
        <p:txBody>
          <a:bodyPr anchorCtr="0" anchor="t" bIns="91425" lIns="91425" spcFirstLastPara="1" rIns="91425" wrap="square" tIns="91425">
            <a:noAutofit/>
          </a:bodyPr>
          <a:lstStyle>
            <a:lvl1pPr indent="-317500" lvl="0" marL="4572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1pPr>
            <a:lvl2pPr indent="-304800" lvl="1" marL="9144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24" name="Google Shape;24;p159"/>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60"/>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7" name="Google Shape;27;p160"/>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161"/>
          <p:cNvSpPr txBox="1"/>
          <p:nvPr>
            <p:ph type="title"/>
          </p:nvPr>
        </p:nvSpPr>
        <p:spPr>
          <a:xfrm>
            <a:off x="257705" y="1154948"/>
            <a:ext cx="2321700" cy="15708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
        <p:nvSpPr>
          <p:cNvPr id="30" name="Google Shape;30;p161"/>
          <p:cNvSpPr txBox="1"/>
          <p:nvPr>
            <p:ph idx="1" type="body"/>
          </p:nvPr>
        </p:nvSpPr>
        <p:spPr>
          <a:xfrm>
            <a:off x="257705" y="2888617"/>
            <a:ext cx="2321700" cy="6609000"/>
          </a:xfrm>
          <a:prstGeom prst="rect">
            <a:avLst/>
          </a:prstGeom>
          <a:noFill/>
          <a:ln>
            <a:noFill/>
          </a:ln>
        </p:spPr>
        <p:txBody>
          <a:bodyPr anchorCtr="0" anchor="t" bIns="91425" lIns="91425" spcFirstLastPara="1" rIns="91425" wrap="square" tIns="91425">
            <a:noAutofit/>
          </a:bodyPr>
          <a:lstStyle>
            <a:lvl1pPr indent="-304800" lvl="0" marL="457200" marR="0" algn="l">
              <a:lnSpc>
                <a:spcPct val="115000"/>
              </a:lnSpc>
              <a:spcBef>
                <a:spcPts val="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1pPr>
            <a:lvl2pPr indent="-304800" lvl="1" marL="9144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31" name="Google Shape;31;p16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62"/>
          <p:cNvSpPr txBox="1"/>
          <p:nvPr>
            <p:ph type="title"/>
          </p:nvPr>
        </p:nvSpPr>
        <p:spPr>
          <a:xfrm>
            <a:off x="405325" y="935745"/>
            <a:ext cx="5264700" cy="85038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9pPr>
          </a:lstStyle>
          <a:p/>
        </p:txBody>
      </p:sp>
      <p:sp>
        <p:nvSpPr>
          <p:cNvPr id="34" name="Google Shape;34;p162"/>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63"/>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63"/>
          <p:cNvSpPr txBox="1"/>
          <p:nvPr>
            <p:ph type="title"/>
          </p:nvPr>
        </p:nvSpPr>
        <p:spPr>
          <a:xfrm>
            <a:off x="219508" y="2563450"/>
            <a:ext cx="3344400" cy="30813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1pPr>
            <a:lvl2pPr lvl="1"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2pPr>
            <a:lvl3pPr lvl="2"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3pPr>
            <a:lvl4pPr lvl="3"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4pPr>
            <a:lvl5pPr lvl="4"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5pPr>
            <a:lvl6pPr lvl="5"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6pPr>
            <a:lvl7pPr lvl="6"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7pPr>
            <a:lvl8pPr lvl="7"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8pPr>
            <a:lvl9pPr lvl="8"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9pPr>
          </a:lstStyle>
          <a:p/>
        </p:txBody>
      </p:sp>
      <p:sp>
        <p:nvSpPr>
          <p:cNvPr id="38" name="Google Shape;38;p163"/>
          <p:cNvSpPr txBox="1"/>
          <p:nvPr>
            <p:ph idx="1" type="subTitle"/>
          </p:nvPr>
        </p:nvSpPr>
        <p:spPr>
          <a:xfrm>
            <a:off x="219508" y="5826865"/>
            <a:ext cx="3344400" cy="25674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1pPr>
            <a:lvl2pPr lvl="1"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2pPr>
            <a:lvl3pPr lvl="2"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3pPr>
            <a:lvl4pPr lvl="3"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4pPr>
            <a:lvl5pPr lvl="4"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5pPr>
            <a:lvl6pPr lvl="5"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6pPr>
            <a:lvl7pPr lvl="6"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7pPr>
            <a:lvl8pPr lvl="7"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8pPr>
            <a:lvl9pPr lvl="8"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9pPr>
          </a:lstStyle>
          <a:p/>
        </p:txBody>
      </p:sp>
      <p:sp>
        <p:nvSpPr>
          <p:cNvPr id="39" name="Google Shape;39;p163"/>
          <p:cNvSpPr txBox="1"/>
          <p:nvPr>
            <p:ph idx="2" type="body"/>
          </p:nvPr>
        </p:nvSpPr>
        <p:spPr>
          <a:xfrm>
            <a:off x="4083839" y="1505164"/>
            <a:ext cx="3172200" cy="7681200"/>
          </a:xfrm>
          <a:prstGeom prst="rect">
            <a:avLst/>
          </a:prstGeom>
          <a:noFill/>
          <a:ln>
            <a:noFill/>
          </a:ln>
        </p:spPr>
        <p:txBody>
          <a:bodyPr anchorCtr="0" anchor="ctr" bIns="91425" lIns="91425" spcFirstLastPara="1" rIns="91425" wrap="square" tIns="91425">
            <a:noAutofit/>
          </a:bodyPr>
          <a:lstStyle>
            <a:lvl1pPr indent="-342900" lvl="0" marL="457200" marR="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40" name="Google Shape;40;p163"/>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64"/>
          <p:cNvSpPr txBox="1"/>
          <p:nvPr>
            <p:ph idx="1" type="body"/>
          </p:nvPr>
        </p:nvSpPr>
        <p:spPr>
          <a:xfrm>
            <a:off x="257705" y="8794266"/>
            <a:ext cx="4959600" cy="1257900"/>
          </a:xfrm>
          <a:prstGeom prst="rect">
            <a:avLst/>
          </a:prstGeom>
          <a:noFill/>
          <a:ln>
            <a:noFill/>
          </a:ln>
        </p:spPr>
        <p:txBody>
          <a:bodyPr anchorCtr="0" anchor="ctr" bIns="91425" lIns="91425" spcFirstLastPara="1" rIns="91425" wrap="square" tIns="91425">
            <a:noAutofit/>
          </a:bodyPr>
          <a:lstStyle>
            <a:lvl1pPr indent="-228600" lvl="0" marL="457200" marR="0" algn="l">
              <a:lnSpc>
                <a:spcPct val="100000"/>
              </a:lnSpc>
              <a:spcBef>
                <a:spcPts val="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stStyle>
          <a:p/>
        </p:txBody>
      </p:sp>
      <p:sp>
        <p:nvSpPr>
          <p:cNvPr id="43" name="Google Shape;43;p164"/>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53"/>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53"/>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53"/>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0" name="Shape 50"/>
        <p:cNvGrpSpPr/>
        <p:nvPr/>
      </p:nvGrpSpPr>
      <p:grpSpPr>
        <a:xfrm>
          <a:off x="0" y="0"/>
          <a:ext cx="0" cy="0"/>
          <a:chOff x="0" y="0"/>
          <a:chExt cx="0" cy="0"/>
        </a:xfrm>
      </p:grpSpPr>
      <p:sp>
        <p:nvSpPr>
          <p:cNvPr id="51" name="Google Shape;51;p156"/>
          <p:cNvSpPr txBox="1"/>
          <p:nvPr>
            <p:ph type="title"/>
          </p:nvPr>
        </p:nvSpPr>
        <p:spPr>
          <a:xfrm>
            <a:off x="377404" y="426602"/>
            <a:ext cx="6799200" cy="1777800"/>
          </a:xfrm>
          <a:prstGeom prst="rect">
            <a:avLst/>
          </a:prstGeom>
          <a:noFill/>
          <a:ln>
            <a:noFill/>
          </a:ln>
        </p:spPr>
        <p:txBody>
          <a:bodyPr anchorCtr="0" anchor="ctr" bIns="76025" lIns="76025" spcFirstLastPara="1" rIns="76025" wrap="square" tIns="76025">
            <a:noAutofit/>
          </a:bodyPr>
          <a:lstStyle>
            <a:lvl1pPr lvl="0" marR="0" rtl="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1pPr>
            <a:lvl2pPr lvl="1" marR="0" rtl="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2pPr>
            <a:lvl3pPr lvl="2" marR="0" rtl="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3pPr>
            <a:lvl4pPr lvl="3" marR="0" rtl="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4pPr>
            <a:lvl5pPr lvl="4" marR="0" rtl="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5pPr>
            <a:lvl6pPr lvl="5" marR="0" rtl="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6pPr>
            <a:lvl7pPr lvl="6" marR="0" rtl="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7pPr>
            <a:lvl8pPr lvl="7" marR="0" rtl="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8pPr>
            <a:lvl9pPr lvl="8" marR="0" rtl="0" algn="ctr">
              <a:lnSpc>
                <a:spcPct val="93000"/>
              </a:lnSpc>
              <a:spcBef>
                <a:spcPts val="0"/>
              </a:spcBef>
              <a:spcAft>
                <a:spcPts val="0"/>
              </a:spcAft>
              <a:buClr>
                <a:srgbClr val="000000"/>
              </a:buClr>
              <a:buSzPts val="1200"/>
              <a:buFont typeface="Arial"/>
              <a:buNone/>
              <a:defRPr b="0" i="0" sz="3700" u="none" cap="none" strike="noStrike">
                <a:solidFill>
                  <a:srgbClr val="000000"/>
                </a:solidFill>
                <a:latin typeface="Arial"/>
                <a:ea typeface="Arial"/>
                <a:cs typeface="Arial"/>
                <a:sym typeface="Arial"/>
              </a:defRPr>
            </a:lvl9pPr>
          </a:lstStyle>
          <a:p/>
        </p:txBody>
      </p:sp>
      <p:sp>
        <p:nvSpPr>
          <p:cNvPr id="52" name="Google Shape;52;p156"/>
          <p:cNvSpPr txBox="1"/>
          <p:nvPr>
            <p:ph idx="1" type="body"/>
          </p:nvPr>
        </p:nvSpPr>
        <p:spPr>
          <a:xfrm>
            <a:off x="377404" y="2501236"/>
            <a:ext cx="6799200" cy="6195000"/>
          </a:xfrm>
          <a:prstGeom prst="rect">
            <a:avLst/>
          </a:prstGeom>
          <a:noFill/>
          <a:ln>
            <a:noFill/>
          </a:ln>
        </p:spPr>
        <p:txBody>
          <a:bodyPr anchorCtr="0" anchor="t" bIns="76025" lIns="76025" spcFirstLastPara="1" rIns="76025" wrap="square" tIns="76025">
            <a:noAutofit/>
          </a:bodyPr>
          <a:lstStyle>
            <a:lvl1pPr indent="-228600" lvl="0" marL="457200" marR="0" rtl="0" algn="l">
              <a:lnSpc>
                <a:spcPct val="93000"/>
              </a:lnSpc>
              <a:spcBef>
                <a:spcPts val="0"/>
              </a:spcBef>
              <a:spcAft>
                <a:spcPts val="0"/>
              </a:spcAft>
              <a:buClr>
                <a:srgbClr val="000000"/>
              </a:buClr>
              <a:buSzPts val="1200"/>
              <a:buFont typeface="Arial"/>
              <a:buNone/>
              <a:defRPr b="0" i="0" sz="2700" u="none" cap="none" strike="noStrike">
                <a:solidFill>
                  <a:srgbClr val="000000"/>
                </a:solidFill>
                <a:latin typeface="Arial"/>
                <a:ea typeface="Arial"/>
                <a:cs typeface="Arial"/>
                <a:sym typeface="Arial"/>
              </a:defRPr>
            </a:lvl1pPr>
            <a:lvl2pPr indent="-228600" lvl="1" marL="914400" marR="0" rtl="0" algn="l">
              <a:lnSpc>
                <a:spcPct val="93000"/>
              </a:lnSpc>
              <a:spcBef>
                <a:spcPts val="1200"/>
              </a:spcBef>
              <a:spcAft>
                <a:spcPts val="0"/>
              </a:spcAft>
              <a:buClr>
                <a:srgbClr val="000000"/>
              </a:buClr>
              <a:buSzPts val="1200"/>
              <a:buFont typeface="Arial"/>
              <a:buNone/>
              <a:defRPr b="0" i="0" sz="2300" u="none" cap="none" strike="noStrike">
                <a:solidFill>
                  <a:srgbClr val="000000"/>
                </a:solidFill>
                <a:latin typeface="Arial"/>
                <a:ea typeface="Arial"/>
                <a:cs typeface="Arial"/>
                <a:sym typeface="Arial"/>
              </a:defRPr>
            </a:lvl2pPr>
            <a:lvl3pPr indent="-228600" lvl="2" marL="1371600" marR="0" rtl="0" algn="l">
              <a:lnSpc>
                <a:spcPct val="93000"/>
              </a:lnSpc>
              <a:spcBef>
                <a:spcPts val="900"/>
              </a:spcBef>
              <a:spcAft>
                <a:spcPts val="0"/>
              </a:spcAft>
              <a:buClr>
                <a:srgbClr val="000000"/>
              </a:buClr>
              <a:buSzPts val="1200"/>
              <a:buFont typeface="Arial"/>
              <a:buNone/>
              <a:defRPr b="0" i="0" sz="2000" u="none" cap="none" strike="noStrike">
                <a:solidFill>
                  <a:srgbClr val="000000"/>
                </a:solidFill>
                <a:latin typeface="Arial"/>
                <a:ea typeface="Arial"/>
                <a:cs typeface="Arial"/>
                <a:sym typeface="Arial"/>
              </a:defRPr>
            </a:lvl3pPr>
            <a:lvl4pPr indent="-228600" lvl="3" marL="1828800" marR="0" rtl="0" algn="l">
              <a:lnSpc>
                <a:spcPct val="93000"/>
              </a:lnSpc>
              <a:spcBef>
                <a:spcPts val="700"/>
              </a:spcBef>
              <a:spcAft>
                <a:spcPts val="0"/>
              </a:spcAft>
              <a:buClr>
                <a:srgbClr val="000000"/>
              </a:buClr>
              <a:buSzPts val="1200"/>
              <a:buFont typeface="Arial"/>
              <a:buNone/>
              <a:defRPr b="0" i="0" sz="1700" u="none" cap="none" strike="noStrike">
                <a:solidFill>
                  <a:srgbClr val="000000"/>
                </a:solidFill>
                <a:latin typeface="Arial"/>
                <a:ea typeface="Arial"/>
                <a:cs typeface="Arial"/>
                <a:sym typeface="Arial"/>
              </a:defRPr>
            </a:lvl4pPr>
            <a:lvl5pPr indent="-228600" lvl="4" marL="2286000" marR="0" rtl="0" algn="l">
              <a:lnSpc>
                <a:spcPct val="93000"/>
              </a:lnSpc>
              <a:spcBef>
                <a:spcPts val="500"/>
              </a:spcBef>
              <a:spcAft>
                <a:spcPts val="0"/>
              </a:spcAft>
              <a:buClr>
                <a:srgbClr val="000000"/>
              </a:buClr>
              <a:buSzPts val="1200"/>
              <a:buFont typeface="Arial"/>
              <a:buNone/>
              <a:defRPr b="0" i="0" sz="1700" u="none" cap="none" strike="noStrike">
                <a:solidFill>
                  <a:srgbClr val="000000"/>
                </a:solidFill>
                <a:latin typeface="Arial"/>
                <a:ea typeface="Arial"/>
                <a:cs typeface="Arial"/>
                <a:sym typeface="Arial"/>
              </a:defRPr>
            </a:lvl5pPr>
            <a:lvl6pPr indent="-228600" lvl="5" marL="2743200" marR="0" rtl="0" algn="l">
              <a:lnSpc>
                <a:spcPct val="93000"/>
              </a:lnSpc>
              <a:spcBef>
                <a:spcPts val="200"/>
              </a:spcBef>
              <a:spcAft>
                <a:spcPts val="0"/>
              </a:spcAft>
              <a:buClr>
                <a:srgbClr val="000000"/>
              </a:buClr>
              <a:buSzPts val="1200"/>
              <a:buFont typeface="Arial"/>
              <a:buNone/>
              <a:defRPr b="0" i="0" sz="1700" u="none" cap="none" strike="noStrike">
                <a:solidFill>
                  <a:srgbClr val="000000"/>
                </a:solidFill>
                <a:latin typeface="Arial"/>
                <a:ea typeface="Arial"/>
                <a:cs typeface="Arial"/>
                <a:sym typeface="Arial"/>
              </a:defRPr>
            </a:lvl6pPr>
            <a:lvl7pPr indent="-228600" lvl="6" marL="3200400" marR="0" rtl="0" algn="l">
              <a:lnSpc>
                <a:spcPct val="93000"/>
              </a:lnSpc>
              <a:spcBef>
                <a:spcPts val="200"/>
              </a:spcBef>
              <a:spcAft>
                <a:spcPts val="0"/>
              </a:spcAft>
              <a:buClr>
                <a:srgbClr val="000000"/>
              </a:buClr>
              <a:buSzPts val="1200"/>
              <a:buFont typeface="Arial"/>
              <a:buNone/>
              <a:defRPr b="0" i="0" sz="1700" u="none" cap="none" strike="noStrike">
                <a:solidFill>
                  <a:srgbClr val="000000"/>
                </a:solidFill>
                <a:latin typeface="Arial"/>
                <a:ea typeface="Arial"/>
                <a:cs typeface="Arial"/>
                <a:sym typeface="Arial"/>
              </a:defRPr>
            </a:lvl7pPr>
            <a:lvl8pPr indent="-228600" lvl="7" marL="3657600" marR="0" rtl="0" algn="l">
              <a:lnSpc>
                <a:spcPct val="93000"/>
              </a:lnSpc>
              <a:spcBef>
                <a:spcPts val="200"/>
              </a:spcBef>
              <a:spcAft>
                <a:spcPts val="0"/>
              </a:spcAft>
              <a:buClr>
                <a:srgbClr val="000000"/>
              </a:buClr>
              <a:buSzPts val="1200"/>
              <a:buFont typeface="Arial"/>
              <a:buNone/>
              <a:defRPr b="0" i="0" sz="1700" u="none" cap="none" strike="noStrike">
                <a:solidFill>
                  <a:srgbClr val="000000"/>
                </a:solidFill>
                <a:latin typeface="Arial"/>
                <a:ea typeface="Arial"/>
                <a:cs typeface="Arial"/>
                <a:sym typeface="Arial"/>
              </a:defRPr>
            </a:lvl8pPr>
            <a:lvl9pPr indent="-228600" lvl="8" marL="4114800" marR="0" rtl="0" algn="l">
              <a:lnSpc>
                <a:spcPct val="93000"/>
              </a:lnSpc>
              <a:spcBef>
                <a:spcPts val="200"/>
              </a:spcBef>
              <a:spcAft>
                <a:spcPts val="200"/>
              </a:spcAft>
              <a:buClr>
                <a:srgbClr val="000000"/>
              </a:buClr>
              <a:buSzPts val="1200"/>
              <a:buFont typeface="Arial"/>
              <a:buNone/>
              <a:defRPr b="0" i="0" sz="1700" u="none" cap="none" strike="noStrike">
                <a:solidFill>
                  <a:srgbClr val="000000"/>
                </a:solidFill>
                <a:latin typeface="Arial"/>
                <a:ea typeface="Arial"/>
                <a:cs typeface="Arial"/>
                <a:sym typeface="Arial"/>
              </a:defRPr>
            </a:lvl9pPr>
          </a:lstStyle>
          <a:p/>
        </p:txBody>
      </p:sp>
      <p:sp>
        <p:nvSpPr>
          <p:cNvPr id="53" name="Google Shape;53;p156"/>
          <p:cNvSpPr txBox="1"/>
          <p:nvPr/>
        </p:nvSpPr>
        <p:spPr>
          <a:xfrm>
            <a:off x="377404" y="9740003"/>
            <a:ext cx="1759500" cy="734100"/>
          </a:xfrm>
          <a:prstGeom prst="rect">
            <a:avLst/>
          </a:prstGeom>
          <a:noFill/>
          <a:ln>
            <a:noFill/>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54" name="Google Shape;54;p156"/>
          <p:cNvSpPr txBox="1"/>
          <p:nvPr/>
        </p:nvSpPr>
        <p:spPr>
          <a:xfrm>
            <a:off x="2585877" y="9740003"/>
            <a:ext cx="2395500" cy="734100"/>
          </a:xfrm>
          <a:prstGeom prst="rect">
            <a:avLst/>
          </a:prstGeom>
          <a:noFill/>
          <a:ln>
            <a:noFill/>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55" name="Google Shape;55;p156"/>
          <p:cNvSpPr txBox="1"/>
          <p:nvPr>
            <p:ph idx="12" type="sldNum"/>
          </p:nvPr>
        </p:nvSpPr>
        <p:spPr>
          <a:xfrm>
            <a:off x="5420579" y="9740003"/>
            <a:ext cx="1757400" cy="729600"/>
          </a:xfrm>
          <a:prstGeom prst="rect">
            <a:avLst/>
          </a:prstGeom>
          <a:noFill/>
          <a:ln>
            <a:noFill/>
          </a:ln>
        </p:spPr>
        <p:txBody>
          <a:bodyPr anchorCtr="0" anchor="t" bIns="0" lIns="0" spcFirstLastPara="1" rIns="0" wrap="square" tIns="0">
            <a:noAutofit/>
          </a:bodyPr>
          <a:lstStyle>
            <a:lvl1pPr indent="0" lvl="0" marL="0" marR="0" rtl="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1pPr>
            <a:lvl2pPr indent="0" lvl="1" marL="0" marR="0" rtl="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indent="0" lvl="2" marL="0" marR="0" rtl="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indent="0" lvl="3" marL="0" marR="0" rtl="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indent="0" lvl="4" marL="0" marR="0" rtl="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indent="0" lvl="5" marL="0" marR="0" rtl="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indent="0" lvl="6" marL="0" marR="0" rtl="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indent="0" lvl="7" marL="0" marR="0" rtl="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indent="0" lvl="8" marL="0" marR="0" rtl="0" algn="l">
              <a:lnSpc>
                <a:spcPct val="93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sz="1200"/>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
          <p:cNvSpPr txBox="1"/>
          <p:nvPr>
            <p:ph type="ctrTitle"/>
          </p:nvPr>
        </p:nvSpPr>
        <p:spPr>
          <a:xfrm>
            <a:off x="257700" y="1547775"/>
            <a:ext cx="7044600" cy="56934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5200"/>
              <a:buFont typeface="Arial"/>
              <a:buNone/>
            </a:pPr>
            <a:r>
              <a:rPr b="0" i="0" lang="en-GB" sz="5200" u="none" cap="none" strike="noStrike">
                <a:solidFill>
                  <a:schemeClr val="dk1"/>
                </a:solidFill>
                <a:latin typeface="Arial"/>
                <a:ea typeface="Arial"/>
                <a:cs typeface="Arial"/>
                <a:sym typeface="Arial"/>
              </a:rPr>
              <a:t>R</a:t>
            </a:r>
            <a:r>
              <a:rPr lang="en-GB"/>
              <a:t>S</a:t>
            </a:r>
            <a:r>
              <a:rPr b="0" i="0" lang="en-GB" sz="5200" u="none" cap="none" strike="noStrike">
                <a:solidFill>
                  <a:schemeClr val="dk1"/>
                </a:solidFill>
                <a:latin typeface="Arial"/>
                <a:ea typeface="Arial"/>
                <a:cs typeface="Arial"/>
                <a:sym typeface="Arial"/>
              </a:rPr>
              <a:t> GCSE</a:t>
            </a:r>
            <a:endParaRPr b="0" i="0" sz="5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5200"/>
              <a:buFont typeface="Arial"/>
              <a:buNone/>
            </a:pPr>
            <a:r>
              <a:t/>
            </a:r>
            <a:endParaRPr b="0" i="0" sz="5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5200"/>
              <a:buFont typeface="Arial"/>
              <a:buNone/>
            </a:pPr>
            <a:r>
              <a:rPr b="0" i="0" lang="en-GB" sz="5200" u="none" cap="none" strike="noStrike">
                <a:solidFill>
                  <a:schemeClr val="dk1"/>
                </a:solidFill>
                <a:latin typeface="Arial"/>
                <a:ea typeface="Arial"/>
                <a:cs typeface="Arial"/>
                <a:sym typeface="Arial"/>
              </a:rPr>
              <a:t>AQA A - 8062</a:t>
            </a:r>
            <a:endParaRPr b="0" i="0" sz="5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5200"/>
              <a:buFont typeface="Arial"/>
              <a:buNone/>
            </a:pPr>
            <a:r>
              <a:rPr b="0" i="0" lang="en-GB" sz="5200" u="none" cap="none" strike="noStrike">
                <a:solidFill>
                  <a:schemeClr val="dk1"/>
                </a:solidFill>
                <a:latin typeface="Arial"/>
                <a:ea typeface="Arial"/>
                <a:cs typeface="Arial"/>
                <a:sym typeface="Arial"/>
              </a:rPr>
              <a:t> </a:t>
            </a:r>
            <a:endParaRPr b="0" i="0" sz="5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5200"/>
              <a:buFont typeface="Arial"/>
              <a:buNone/>
            </a:pPr>
            <a:r>
              <a:rPr b="0" i="0" lang="en-GB" sz="5200" u="none" cap="none" strike="noStrike">
                <a:solidFill>
                  <a:schemeClr val="dk1"/>
                </a:solidFill>
                <a:latin typeface="Arial"/>
                <a:ea typeface="Arial"/>
                <a:cs typeface="Arial"/>
                <a:sym typeface="Arial"/>
              </a:rPr>
              <a:t>Year 11 - Work Booklet</a:t>
            </a:r>
            <a:endParaRPr b="0" i="0" sz="5200" u="none" cap="none" strike="noStrik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0"/>
          <p:cNvSpPr txBox="1"/>
          <p:nvPr>
            <p:ph type="ctrTitle"/>
          </p:nvPr>
        </p:nvSpPr>
        <p:spPr>
          <a:xfrm>
            <a:off x="257712" y="1547778"/>
            <a:ext cx="7044600" cy="42669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5200"/>
              <a:buFont typeface="Arial"/>
              <a:buNone/>
            </a:pPr>
            <a:r>
              <a:rPr b="0" i="0" lang="en-GB" sz="5200" u="none" cap="none" strike="noStrike">
                <a:solidFill>
                  <a:schemeClr val="dk1"/>
                </a:solidFill>
                <a:latin typeface="Arial"/>
                <a:ea typeface="Arial"/>
                <a:cs typeface="Arial"/>
                <a:sym typeface="Arial"/>
              </a:rPr>
              <a:t>Component 1 - Study of Religion</a:t>
            </a:r>
            <a:endParaRPr b="0" i="0" sz="5200" u="none" cap="none" strike="noStrike">
              <a:solidFill>
                <a:schemeClr val="dk1"/>
              </a:solidFill>
              <a:latin typeface="Arial"/>
              <a:ea typeface="Arial"/>
              <a:cs typeface="Arial"/>
              <a:sym typeface="Arial"/>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9" name="Shape 1949"/>
        <p:cNvGrpSpPr/>
        <p:nvPr/>
      </p:nvGrpSpPr>
      <p:grpSpPr>
        <a:xfrm>
          <a:off x="0" y="0"/>
          <a:ext cx="0" cy="0"/>
          <a:chOff x="0" y="0"/>
          <a:chExt cx="0" cy="0"/>
        </a:xfrm>
      </p:grpSpPr>
      <p:sp>
        <p:nvSpPr>
          <p:cNvPr id="1950" name="Google Shape;1950;p100"/>
          <p:cNvSpPr txBox="1"/>
          <p:nvPr>
            <p:ph type="title"/>
          </p:nvPr>
        </p:nvSpPr>
        <p:spPr>
          <a:xfrm>
            <a:off x="2425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Relationships and Families - Marriage</a:t>
            </a:r>
            <a:endParaRPr b="1" i="0" sz="2800" u="sng" cap="none" strike="noStrike">
              <a:solidFill>
                <a:schemeClr val="dk1"/>
              </a:solidFill>
              <a:latin typeface="Arial"/>
              <a:ea typeface="Arial"/>
              <a:cs typeface="Arial"/>
              <a:sym typeface="Arial"/>
            </a:endParaRPr>
          </a:p>
        </p:txBody>
      </p:sp>
      <p:sp>
        <p:nvSpPr>
          <p:cNvPr id="1951" name="Google Shape;1951;p100"/>
          <p:cNvSpPr txBox="1"/>
          <p:nvPr>
            <p:ph idx="1" type="body"/>
          </p:nvPr>
        </p:nvSpPr>
        <p:spPr>
          <a:xfrm>
            <a:off x="257705" y="1920496"/>
            <a:ext cx="7044600" cy="3528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Arial"/>
              <a:buNone/>
            </a:pPr>
            <a:r>
              <a:rPr b="0" i="0" lang="en-GB" sz="2400" u="none" cap="none" strike="noStrike">
                <a:solidFill>
                  <a:schemeClr val="dk2"/>
                </a:solidFill>
                <a:latin typeface="Arial"/>
                <a:ea typeface="Arial"/>
                <a:cs typeface="Arial"/>
                <a:sym typeface="Arial"/>
              </a:rPr>
              <a:t>Facts:</a:t>
            </a:r>
            <a:endParaRPr b="0" i="0" sz="2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800"/>
              <a:buFont typeface="Arial"/>
              <a:buNone/>
            </a:pPr>
            <a:r>
              <a:rPr b="0" i="0" lang="en-GB" sz="2400" u="none" cap="none" strike="noStrike">
                <a:solidFill>
                  <a:schemeClr val="dk1"/>
                </a:solidFill>
                <a:latin typeface="Arial"/>
                <a:ea typeface="Arial"/>
                <a:cs typeface="Arial"/>
                <a:sym typeface="Arial"/>
              </a:rPr>
              <a:t>Marriage - a legal union between two partners in a relationship</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800"/>
              <a:buFont typeface="Arial"/>
              <a:buNone/>
            </a:pPr>
            <a:r>
              <a:rPr b="0" i="0" lang="en-GB" sz="2400" u="none" cap="none" strike="noStrike">
                <a:solidFill>
                  <a:schemeClr val="dk1"/>
                </a:solidFill>
                <a:latin typeface="Arial"/>
                <a:ea typeface="Arial"/>
                <a:cs typeface="Arial"/>
                <a:sym typeface="Arial"/>
              </a:rPr>
              <a:t>Cohabitation - a couple living together and having a sexual relationship without being married. This has increased in the UK as marriage has become more expensive and society has become less religious. </a:t>
            </a:r>
            <a:endParaRPr b="0" i="0" sz="2400" u="none" cap="none" strike="noStrike">
              <a:solidFill>
                <a:schemeClr val="dk1"/>
              </a:solidFill>
              <a:latin typeface="Arial"/>
              <a:ea typeface="Arial"/>
              <a:cs typeface="Arial"/>
              <a:sym typeface="Arial"/>
            </a:endParaRPr>
          </a:p>
        </p:txBody>
      </p:sp>
      <p:graphicFrame>
        <p:nvGraphicFramePr>
          <p:cNvPr id="1952" name="Google Shape;1952;p100"/>
          <p:cNvGraphicFramePr/>
          <p:nvPr/>
        </p:nvGraphicFramePr>
        <p:xfrm>
          <a:off x="175689" y="5821200"/>
          <a:ext cx="3000000" cy="3000000"/>
        </p:xfrm>
        <a:graphic>
          <a:graphicData uri="http://schemas.openxmlformats.org/drawingml/2006/table">
            <a:tbl>
              <a:tblPr>
                <a:noFill/>
                <a:tableStyleId>{B55170FB-DF18-4DC4-A4DC-1D1534EC362E}</a:tableStyleId>
              </a:tblPr>
              <a:tblGrid>
                <a:gridCol w="3589100"/>
                <a:gridCol w="3589100"/>
              </a:tblGrid>
              <a:tr h="79200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Agree:</a:t>
                      </a:r>
                      <a:endParaRPr sz="1800" u="none" cap="none" strike="noStrike"/>
                    </a:p>
                    <a:p>
                      <a:pPr indent="0" lvl="0" marL="0" marR="0" rtl="0" algn="l">
                        <a:lnSpc>
                          <a:spcPct val="100000"/>
                        </a:lnSpc>
                        <a:spcBef>
                          <a:spcPts val="0"/>
                        </a:spcBef>
                        <a:spcAft>
                          <a:spcPts val="0"/>
                        </a:spcAft>
                        <a:buClr>
                          <a:srgbClr val="000000"/>
                        </a:buClr>
                        <a:buSzPts val="2300"/>
                        <a:buFont typeface="Arial"/>
                        <a:buNone/>
                      </a:pPr>
                      <a:r>
                        <a:rPr lang="en-GB" sz="1800" u="none" cap="none" strike="noStrike">
                          <a:solidFill>
                            <a:schemeClr val="dk1"/>
                          </a:solidFill>
                        </a:rPr>
                        <a:t>Some Christians accept same-sex marriage as:</a:t>
                      </a:r>
                      <a:endParaRPr sz="1800" u="none" cap="none" strike="noStrike">
                        <a:solidFill>
                          <a:schemeClr val="dk1"/>
                        </a:solidFill>
                      </a:endParaRPr>
                    </a:p>
                    <a:p>
                      <a:pPr indent="-596900" lvl="0" marL="952500" marR="0" rtl="0" algn="l">
                        <a:lnSpc>
                          <a:spcPct val="100000"/>
                        </a:lnSpc>
                        <a:spcBef>
                          <a:spcPts val="0"/>
                        </a:spcBef>
                        <a:spcAft>
                          <a:spcPts val="0"/>
                        </a:spcAft>
                        <a:buClr>
                          <a:schemeClr val="dk1"/>
                        </a:buClr>
                        <a:buSzPts val="1800"/>
                        <a:buFont typeface="Arial"/>
                        <a:buChar char="-"/>
                      </a:pPr>
                      <a:r>
                        <a:rPr lang="en-GB" sz="1800" u="none" cap="none" strike="noStrike">
                          <a:solidFill>
                            <a:schemeClr val="dk1"/>
                          </a:solidFill>
                        </a:rPr>
                        <a:t>They consider marriage to be an expression of love and this shouldn’t be taken from same sex couples.</a:t>
                      </a:r>
                      <a:endParaRPr sz="1800" u="none" cap="none" strike="noStrike">
                        <a:solidFill>
                          <a:schemeClr val="dk1"/>
                        </a:solidFill>
                      </a:endParaRPr>
                    </a:p>
                    <a:p>
                      <a:pPr indent="-596900" lvl="0" marL="952500" marR="0" rtl="0" algn="l">
                        <a:lnSpc>
                          <a:spcPct val="100000"/>
                        </a:lnSpc>
                        <a:spcBef>
                          <a:spcPts val="0"/>
                        </a:spcBef>
                        <a:spcAft>
                          <a:spcPts val="0"/>
                        </a:spcAft>
                        <a:buClr>
                          <a:schemeClr val="dk1"/>
                        </a:buClr>
                        <a:buSzPts val="1800"/>
                        <a:buFont typeface="Arial"/>
                        <a:buChar char="-"/>
                      </a:pPr>
                      <a:r>
                        <a:rPr lang="en-GB" sz="1800" u="none" cap="none" strike="noStrike">
                          <a:solidFill>
                            <a:schemeClr val="dk1"/>
                          </a:solidFill>
                        </a:rPr>
                        <a:t>God created everything and everyone should be shown love and treated equally.</a:t>
                      </a:r>
                      <a:endParaRPr sz="1800" u="none" cap="none" strike="noStrike">
                        <a:solidFill>
                          <a:schemeClr val="dk1"/>
                        </a:solidFill>
                      </a:endParaRPr>
                    </a:p>
                  </a:txBody>
                  <a:tcPr marT="190050" marB="190050" marR="75600" marL="7560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Disagree:</a:t>
                      </a:r>
                      <a:endParaRPr sz="1800" u="none" cap="none" strike="noStrike"/>
                    </a:p>
                    <a:p>
                      <a:pPr indent="0" lvl="0" marL="0" marR="0" rtl="0" algn="l">
                        <a:lnSpc>
                          <a:spcPct val="100000"/>
                        </a:lnSpc>
                        <a:spcBef>
                          <a:spcPts val="0"/>
                        </a:spcBef>
                        <a:spcAft>
                          <a:spcPts val="0"/>
                        </a:spcAft>
                        <a:buClr>
                          <a:srgbClr val="000000"/>
                        </a:buClr>
                        <a:buSzPts val="2300"/>
                        <a:buFont typeface="Arial"/>
                        <a:buNone/>
                      </a:pPr>
                      <a:r>
                        <a:rPr lang="en-GB" sz="1800" u="none" cap="none" strike="noStrike">
                          <a:solidFill>
                            <a:schemeClr val="dk1"/>
                          </a:solidFill>
                        </a:rPr>
                        <a:t>Other Christians opposed same-sex marriage as:</a:t>
                      </a:r>
                      <a:endParaRPr sz="1800" u="none" cap="none" strike="noStrike">
                        <a:solidFill>
                          <a:schemeClr val="dk1"/>
                        </a:solidFill>
                      </a:endParaRPr>
                    </a:p>
                    <a:p>
                      <a:pPr indent="-596900" lvl="0" marL="952500" marR="0" rtl="0" algn="l">
                        <a:lnSpc>
                          <a:spcPct val="100000"/>
                        </a:lnSpc>
                        <a:spcBef>
                          <a:spcPts val="0"/>
                        </a:spcBef>
                        <a:spcAft>
                          <a:spcPts val="0"/>
                        </a:spcAft>
                        <a:buClr>
                          <a:schemeClr val="dk1"/>
                        </a:buClr>
                        <a:buSzPts val="1800"/>
                        <a:buFont typeface="Arial"/>
                        <a:buChar char="-"/>
                      </a:pPr>
                      <a:r>
                        <a:rPr lang="en-GB" sz="1800" u="none" cap="none" strike="noStrike">
                          <a:solidFill>
                            <a:schemeClr val="dk1"/>
                          </a:solidFill>
                        </a:rPr>
                        <a:t>They believed that it was changing the nature of marriage.</a:t>
                      </a:r>
                      <a:endParaRPr sz="1800" u="none" cap="none" strike="noStrike">
                        <a:solidFill>
                          <a:schemeClr val="dk1"/>
                        </a:solidFill>
                      </a:endParaRPr>
                    </a:p>
                    <a:p>
                      <a:pPr indent="-596900" lvl="0" marL="952500" marR="0" rtl="0" algn="l">
                        <a:lnSpc>
                          <a:spcPct val="100000"/>
                        </a:lnSpc>
                        <a:spcBef>
                          <a:spcPts val="0"/>
                        </a:spcBef>
                        <a:spcAft>
                          <a:spcPts val="0"/>
                        </a:spcAft>
                        <a:buClr>
                          <a:schemeClr val="dk1"/>
                        </a:buClr>
                        <a:buSzPts val="1800"/>
                        <a:buFont typeface="Arial"/>
                        <a:buChar char="-"/>
                      </a:pPr>
                      <a:r>
                        <a:rPr lang="en-GB" sz="1800" u="none" cap="none" strike="noStrike">
                          <a:solidFill>
                            <a:schemeClr val="dk1"/>
                          </a:solidFill>
                        </a:rPr>
                        <a:t>They argued that God created marriage for procreation and having children.</a:t>
                      </a:r>
                      <a:endParaRPr sz="1800" u="none" cap="none" strike="noStrike">
                        <a:solidFill>
                          <a:schemeClr val="dk1"/>
                        </a:solidFill>
                      </a:endParaRPr>
                    </a:p>
                    <a:p>
                      <a:pPr indent="-596900" lvl="0" marL="952500" marR="0" rtl="0" algn="l">
                        <a:lnSpc>
                          <a:spcPct val="100000"/>
                        </a:lnSpc>
                        <a:spcBef>
                          <a:spcPts val="0"/>
                        </a:spcBef>
                        <a:spcAft>
                          <a:spcPts val="0"/>
                        </a:spcAft>
                        <a:buClr>
                          <a:schemeClr val="dk1"/>
                        </a:buClr>
                        <a:buSzPts val="1800"/>
                        <a:buFont typeface="Arial"/>
                        <a:buChar char="-"/>
                      </a:pPr>
                      <a:r>
                        <a:rPr lang="en-GB" sz="1800" u="none" cap="none" strike="noStrike">
                          <a:solidFill>
                            <a:schemeClr val="dk1"/>
                          </a:solidFill>
                        </a:rPr>
                        <a:t>Marriage is a religious sacrament and as such is up to the church to change not the law.</a:t>
                      </a:r>
                      <a:endParaRPr sz="1800" u="none" cap="none" strike="noStrike">
                        <a:solidFill>
                          <a:schemeClr val="dk1"/>
                        </a:solidFill>
                      </a:endParaRPr>
                    </a:p>
                  </a:txBody>
                  <a:tcPr marT="190050" marB="190050" marR="75600" marL="75600"/>
                </a:tc>
              </a:tr>
            </a:tbl>
          </a:graphicData>
        </a:graphic>
      </p:graphicFrame>
      <p:sp>
        <p:nvSpPr>
          <p:cNvPr id="1953" name="Google Shape;1953;p100"/>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7" name="Shape 1957"/>
        <p:cNvGrpSpPr/>
        <p:nvPr/>
      </p:nvGrpSpPr>
      <p:grpSpPr>
        <a:xfrm>
          <a:off x="0" y="0"/>
          <a:ext cx="0" cy="0"/>
          <a:chOff x="0" y="0"/>
          <a:chExt cx="0" cy="0"/>
        </a:xfrm>
      </p:grpSpPr>
      <p:sp>
        <p:nvSpPr>
          <p:cNvPr id="1958" name="Google Shape;1958;p10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Relationships and Families - Divorce</a:t>
            </a:r>
            <a:endParaRPr b="1" i="0" sz="2800" u="sng" cap="none" strike="noStrike">
              <a:solidFill>
                <a:schemeClr val="dk1"/>
              </a:solidFill>
              <a:latin typeface="Arial"/>
              <a:ea typeface="Arial"/>
              <a:cs typeface="Arial"/>
              <a:sym typeface="Arial"/>
            </a:endParaRPr>
          </a:p>
        </p:txBody>
      </p:sp>
      <p:sp>
        <p:nvSpPr>
          <p:cNvPr id="1959" name="Google Shape;1959;p101"/>
          <p:cNvSpPr txBox="1"/>
          <p:nvPr>
            <p:ph idx="1" type="body"/>
          </p:nvPr>
        </p:nvSpPr>
        <p:spPr>
          <a:xfrm>
            <a:off x="257705" y="1920496"/>
            <a:ext cx="7044600" cy="3528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Arial"/>
              <a:buNone/>
            </a:pPr>
            <a:r>
              <a:rPr b="0" i="0" lang="en-GB" sz="2400" u="none" cap="none" strike="noStrike">
                <a:solidFill>
                  <a:schemeClr val="dk2"/>
                </a:solidFill>
                <a:latin typeface="Arial"/>
                <a:ea typeface="Arial"/>
                <a:cs typeface="Arial"/>
                <a:sym typeface="Arial"/>
              </a:rPr>
              <a:t>Facts:</a:t>
            </a:r>
            <a:endParaRPr b="0" i="0" sz="2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800"/>
              <a:buFont typeface="Arial"/>
              <a:buNone/>
            </a:pPr>
            <a:r>
              <a:rPr b="0" i="0" lang="en-GB" sz="2400" u="none" cap="none" strike="noStrike">
                <a:solidFill>
                  <a:schemeClr val="dk1"/>
                </a:solidFill>
                <a:latin typeface="Arial"/>
                <a:ea typeface="Arial"/>
                <a:cs typeface="Arial"/>
                <a:sym typeface="Arial"/>
              </a:rPr>
              <a:t>In the UK an estimate 42% of marriages end in divorce. There are many reasons for divorce, which is the legal ending of a marriage that must be obtained through a court. Remarriage is allowed as many times as people wish.</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800"/>
              <a:buFont typeface="Arial"/>
              <a:buNone/>
            </a:pPr>
            <a:r>
              <a:rPr b="0" i="0" lang="en-GB" sz="2400" u="none" cap="none" strike="noStrike">
                <a:solidFill>
                  <a:schemeClr val="dk1"/>
                </a:solidFill>
                <a:latin typeface="Arial"/>
                <a:ea typeface="Arial"/>
                <a:cs typeface="Arial"/>
                <a:sym typeface="Arial"/>
              </a:rPr>
              <a:t>Reasons for divorce include; people changing or falling out of love, adultery, addiction and domestic abuse.</a:t>
            </a:r>
            <a:endParaRPr b="0" i="0" sz="2400" u="none" cap="none" strike="noStrike">
              <a:solidFill>
                <a:schemeClr val="dk1"/>
              </a:solidFill>
              <a:latin typeface="Arial"/>
              <a:ea typeface="Arial"/>
              <a:cs typeface="Arial"/>
              <a:sym typeface="Arial"/>
            </a:endParaRPr>
          </a:p>
        </p:txBody>
      </p:sp>
      <p:graphicFrame>
        <p:nvGraphicFramePr>
          <p:cNvPr id="1960" name="Google Shape;1960;p101"/>
          <p:cNvGraphicFramePr/>
          <p:nvPr/>
        </p:nvGraphicFramePr>
        <p:xfrm>
          <a:off x="175689" y="5821200"/>
          <a:ext cx="3000000" cy="3000000"/>
        </p:xfrm>
        <a:graphic>
          <a:graphicData uri="http://schemas.openxmlformats.org/drawingml/2006/table">
            <a:tbl>
              <a:tblPr>
                <a:noFill/>
                <a:tableStyleId>{B55170FB-DF18-4DC4-A4DC-1D1534EC362E}</a:tableStyleId>
              </a:tblPr>
              <a:tblGrid>
                <a:gridCol w="3589100"/>
                <a:gridCol w="3589100"/>
              </a:tblGrid>
              <a:tr h="79200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Agree:</a:t>
                      </a:r>
                      <a:endParaRPr sz="1800" u="none" cap="none" strike="noStrike"/>
                    </a:p>
                    <a:p>
                      <a:pPr indent="-596900" lvl="0" marL="952500" marR="0" rtl="0" algn="l">
                        <a:lnSpc>
                          <a:spcPct val="100000"/>
                        </a:lnSpc>
                        <a:spcBef>
                          <a:spcPts val="0"/>
                        </a:spcBef>
                        <a:spcAft>
                          <a:spcPts val="0"/>
                        </a:spcAft>
                        <a:buClr>
                          <a:schemeClr val="dk1"/>
                        </a:buClr>
                        <a:buSzPts val="1800"/>
                        <a:buFont typeface="Arial"/>
                        <a:buChar char="-"/>
                      </a:pPr>
                      <a:r>
                        <a:rPr lang="en-GB" sz="1800" u="none" cap="none" strike="noStrike">
                          <a:solidFill>
                            <a:schemeClr val="dk1"/>
                          </a:solidFill>
                        </a:rPr>
                        <a:t>Whilst divorce and remarriage might be considered wrong they can be seen as the ‘lesser of two evils’ in situations such as domestic violence.</a:t>
                      </a:r>
                      <a:endParaRPr sz="1800" u="none" cap="none" strike="noStrike">
                        <a:solidFill>
                          <a:schemeClr val="dk1"/>
                        </a:solidFill>
                      </a:endParaRPr>
                    </a:p>
                  </a:txBody>
                  <a:tcPr marT="190050" marB="190050" marR="75600" marL="7560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Disagree:</a:t>
                      </a:r>
                      <a:endParaRPr sz="1800" u="none" cap="none" strike="noStrike"/>
                    </a:p>
                    <a:p>
                      <a:pPr indent="-596900" lvl="0" marL="952500" marR="0" rtl="0" algn="l">
                        <a:lnSpc>
                          <a:spcPct val="100000"/>
                        </a:lnSpc>
                        <a:spcBef>
                          <a:spcPts val="0"/>
                        </a:spcBef>
                        <a:spcAft>
                          <a:spcPts val="0"/>
                        </a:spcAft>
                        <a:buClr>
                          <a:schemeClr val="dk1"/>
                        </a:buClr>
                        <a:buSzPts val="1800"/>
                        <a:buFont typeface="Arial"/>
                        <a:buChar char="-"/>
                      </a:pPr>
                      <a:r>
                        <a:rPr lang="en-GB" sz="1800" u="none" cap="none" strike="noStrike">
                          <a:solidFill>
                            <a:schemeClr val="dk1"/>
                          </a:solidFill>
                        </a:rPr>
                        <a:t>Many Christians would argue that marriage vows are sacred as they are made before God. As such they should only be broken in the most extreme situations and when all other options have been tried first. For Catholics marriage is a sacrament that is permanent and vows made before God can never be broken. </a:t>
                      </a:r>
                      <a:endParaRPr sz="1800" u="none" cap="none" strike="noStrike">
                        <a:solidFill>
                          <a:schemeClr val="dk1"/>
                        </a:solidFill>
                      </a:endParaRPr>
                    </a:p>
                  </a:txBody>
                  <a:tcPr marT="190050" marB="190050" marR="75600" marL="75600"/>
                </a:tc>
              </a:tr>
            </a:tbl>
          </a:graphicData>
        </a:graphic>
      </p:graphicFrame>
      <p:sp>
        <p:nvSpPr>
          <p:cNvPr id="1961" name="Google Shape;1961;p10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5" name="Shape 1965"/>
        <p:cNvGrpSpPr/>
        <p:nvPr/>
      </p:nvGrpSpPr>
      <p:grpSpPr>
        <a:xfrm>
          <a:off x="0" y="0"/>
          <a:ext cx="0" cy="0"/>
          <a:chOff x="0" y="0"/>
          <a:chExt cx="0" cy="0"/>
        </a:xfrm>
      </p:grpSpPr>
      <p:sp>
        <p:nvSpPr>
          <p:cNvPr id="1966" name="Google Shape;1966;p102"/>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Relationships and Families - </a:t>
            </a:r>
            <a:r>
              <a:rPr b="1" i="0" lang="en-GB" sz="2400" u="sng" cap="none" strike="noStrike">
                <a:solidFill>
                  <a:schemeClr val="dk1"/>
                </a:solidFill>
                <a:latin typeface="Arial"/>
                <a:ea typeface="Arial"/>
                <a:cs typeface="Arial"/>
                <a:sym typeface="Arial"/>
              </a:rPr>
              <a:t>Role of Men and Women</a:t>
            </a:r>
            <a:endParaRPr b="1" i="0" sz="2400" u="sng" cap="none" strike="noStrike">
              <a:solidFill>
                <a:schemeClr val="dk1"/>
              </a:solidFill>
              <a:latin typeface="Arial"/>
              <a:ea typeface="Arial"/>
              <a:cs typeface="Arial"/>
              <a:sym typeface="Arial"/>
            </a:endParaRPr>
          </a:p>
        </p:txBody>
      </p:sp>
      <p:sp>
        <p:nvSpPr>
          <p:cNvPr id="1967" name="Google Shape;1967;p102"/>
          <p:cNvSpPr txBox="1"/>
          <p:nvPr>
            <p:ph idx="1" type="body"/>
          </p:nvPr>
        </p:nvSpPr>
        <p:spPr>
          <a:xfrm>
            <a:off x="257705" y="1920496"/>
            <a:ext cx="7044600" cy="3528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Arial"/>
              <a:buNone/>
            </a:pPr>
            <a:r>
              <a:rPr b="0" i="0" lang="en-GB" sz="2400" u="none" cap="none" strike="noStrike">
                <a:solidFill>
                  <a:schemeClr val="dk2"/>
                </a:solidFill>
                <a:latin typeface="Arial"/>
                <a:ea typeface="Arial"/>
                <a:cs typeface="Arial"/>
                <a:sym typeface="Arial"/>
              </a:rPr>
              <a:t>Facts:</a:t>
            </a:r>
            <a:endParaRPr b="0" i="0" sz="2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1600"/>
              </a:spcAft>
              <a:buClr>
                <a:schemeClr val="dk2"/>
              </a:buClr>
              <a:buSzPts val="1800"/>
              <a:buFont typeface="Arial"/>
              <a:buNone/>
            </a:pPr>
            <a:r>
              <a:rPr b="0" i="0" lang="en-GB" sz="2400" u="none" cap="none" strike="noStrike">
                <a:solidFill>
                  <a:schemeClr val="dk1"/>
                </a:solidFill>
                <a:latin typeface="Arial"/>
                <a:ea typeface="Arial"/>
                <a:cs typeface="Arial"/>
                <a:sym typeface="Arial"/>
              </a:rPr>
              <a:t>Gender equality - giving people the same rights and opportunities regardless of whether they are male or female. Often inequality comes from sexual stereotyping, whilst discrimination is illegal it still occurs due to subconscious assumptions based around the roles of men and women in society. </a:t>
            </a:r>
            <a:endParaRPr b="0" i="0" sz="2400" u="none" cap="none" strike="noStrike">
              <a:solidFill>
                <a:schemeClr val="dk1"/>
              </a:solidFill>
              <a:latin typeface="Arial"/>
              <a:ea typeface="Arial"/>
              <a:cs typeface="Arial"/>
              <a:sym typeface="Arial"/>
            </a:endParaRPr>
          </a:p>
        </p:txBody>
      </p:sp>
      <p:graphicFrame>
        <p:nvGraphicFramePr>
          <p:cNvPr id="1968" name="Google Shape;1968;p102"/>
          <p:cNvGraphicFramePr/>
          <p:nvPr/>
        </p:nvGraphicFramePr>
        <p:xfrm>
          <a:off x="175689" y="5821200"/>
          <a:ext cx="3000000" cy="3000000"/>
        </p:xfrm>
        <a:graphic>
          <a:graphicData uri="http://schemas.openxmlformats.org/drawingml/2006/table">
            <a:tbl>
              <a:tblPr>
                <a:noFill/>
                <a:tableStyleId>{B55170FB-DF18-4DC4-A4DC-1D1534EC362E}</a:tableStyleId>
              </a:tblPr>
              <a:tblGrid>
                <a:gridCol w="3589100"/>
                <a:gridCol w="3589100"/>
              </a:tblGrid>
              <a:tr h="79200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Agree:</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Most Christians believe that all people are created equal in the image of God and so should be treated equally.</a:t>
                      </a:r>
                      <a:endParaRPr sz="1800" u="none" cap="none" strike="noStrike">
                        <a:solidFill>
                          <a:schemeClr val="dk1"/>
                        </a:solidFill>
                      </a:endParaRPr>
                    </a:p>
                  </a:txBody>
                  <a:tcPr marT="190050" marB="190050" marR="75600" marL="7560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Disagree:</a:t>
                      </a:r>
                      <a:endParaRPr sz="1800" u="none" cap="none" strike="noStrike"/>
                    </a:p>
                    <a:p>
                      <a:pPr indent="-596900" lvl="0" marL="952500" marR="0" rtl="0" algn="l">
                        <a:lnSpc>
                          <a:spcPct val="100000"/>
                        </a:lnSpc>
                        <a:spcBef>
                          <a:spcPts val="0"/>
                        </a:spcBef>
                        <a:spcAft>
                          <a:spcPts val="0"/>
                        </a:spcAft>
                        <a:buClr>
                          <a:schemeClr val="dk1"/>
                        </a:buClr>
                        <a:buSzPts val="1800"/>
                        <a:buFont typeface="Arial"/>
                        <a:buChar char="-"/>
                      </a:pPr>
                      <a:r>
                        <a:rPr lang="en-GB" sz="1800" u="none" cap="none" strike="noStrike">
                          <a:solidFill>
                            <a:schemeClr val="dk1"/>
                          </a:solidFill>
                        </a:rPr>
                        <a:t>Some Christians may argue that examples in the Bible reflect traditional gender roles, however, this may stem from a reflection of the position of women at the time that it was written.</a:t>
                      </a:r>
                      <a:endParaRPr sz="1800" u="none" cap="none" strike="noStrike">
                        <a:solidFill>
                          <a:schemeClr val="dk1"/>
                        </a:solidFill>
                      </a:endParaRPr>
                    </a:p>
                  </a:txBody>
                  <a:tcPr marT="190050" marB="190050" marR="75600" marL="75600"/>
                </a:tc>
              </a:tr>
            </a:tbl>
          </a:graphicData>
        </a:graphic>
      </p:graphicFrame>
      <p:sp>
        <p:nvSpPr>
          <p:cNvPr id="1969" name="Google Shape;1969;p102"/>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3" name="Shape 1973"/>
        <p:cNvGrpSpPr/>
        <p:nvPr/>
      </p:nvGrpSpPr>
      <p:grpSpPr>
        <a:xfrm>
          <a:off x="0" y="0"/>
          <a:ext cx="0" cy="0"/>
          <a:chOff x="0" y="0"/>
          <a:chExt cx="0" cy="0"/>
        </a:xfrm>
      </p:grpSpPr>
      <p:sp>
        <p:nvSpPr>
          <p:cNvPr id="1974" name="Google Shape;1974;p103"/>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Nature of families</a:t>
            </a:r>
            <a:endParaRPr b="1" i="0" sz="2800" u="sng" cap="none" strike="noStrike">
              <a:solidFill>
                <a:schemeClr val="dk1"/>
              </a:solidFill>
              <a:latin typeface="Arial"/>
              <a:ea typeface="Arial"/>
              <a:cs typeface="Arial"/>
              <a:sym typeface="Arial"/>
            </a:endParaRPr>
          </a:p>
        </p:txBody>
      </p:sp>
      <p:sp>
        <p:nvSpPr>
          <p:cNvPr id="1975" name="Google Shape;1975;p103"/>
          <p:cNvSpPr txBox="1"/>
          <p:nvPr>
            <p:ph idx="1" type="body"/>
          </p:nvPr>
        </p:nvSpPr>
        <p:spPr>
          <a:xfrm>
            <a:off x="257705" y="2078896"/>
            <a:ext cx="7044600" cy="710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Arial"/>
              <a:buNone/>
            </a:pPr>
            <a:r>
              <a:rPr b="0" i="0" lang="en-GB" sz="2400" u="none" cap="none" strike="noStrike">
                <a:solidFill>
                  <a:schemeClr val="dk1"/>
                </a:solidFill>
                <a:latin typeface="Arial"/>
                <a:ea typeface="Arial"/>
                <a:cs typeface="Arial"/>
                <a:sym typeface="Arial"/>
              </a:rPr>
              <a:t>In recent years the nature of families has moved away from the nuclear family and with increased divorce, remarriage, adoption and social change more complex family groups are becoming commonplace.</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1600"/>
              </a:spcBef>
              <a:spcAft>
                <a:spcPts val="0"/>
              </a:spcAft>
              <a:buClr>
                <a:schemeClr val="dk2"/>
              </a:buClr>
              <a:buSzPts val="1800"/>
              <a:buFont typeface="Arial"/>
              <a:buNone/>
            </a:pPr>
            <a:r>
              <a:rPr b="1" i="0" lang="en-GB" sz="2400" u="none" cap="none" strike="noStrike">
                <a:solidFill>
                  <a:schemeClr val="dk1"/>
                </a:solidFill>
                <a:latin typeface="Arial"/>
                <a:ea typeface="Arial"/>
                <a:cs typeface="Arial"/>
                <a:sym typeface="Arial"/>
              </a:rPr>
              <a:t>Extended families</a:t>
            </a:r>
            <a:r>
              <a:rPr b="0" i="0" lang="en-GB" sz="2400" u="none" cap="none" strike="noStrike">
                <a:solidFill>
                  <a:schemeClr val="dk1"/>
                </a:solidFill>
                <a:latin typeface="Arial"/>
                <a:ea typeface="Arial"/>
                <a:cs typeface="Arial"/>
                <a:sym typeface="Arial"/>
              </a:rPr>
              <a:t> - A family that extends beyond just parents and their children, to include grandparents etc.</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1600"/>
              </a:spcBef>
              <a:spcAft>
                <a:spcPts val="0"/>
              </a:spcAft>
              <a:buClr>
                <a:schemeClr val="dk2"/>
              </a:buClr>
              <a:buSzPts val="1800"/>
              <a:buFont typeface="Arial"/>
              <a:buNone/>
            </a:pPr>
            <a:r>
              <a:rPr b="1" i="0" lang="en-GB" sz="2400" u="none" cap="none" strike="noStrike">
                <a:solidFill>
                  <a:schemeClr val="dk1"/>
                </a:solidFill>
                <a:latin typeface="Arial"/>
                <a:ea typeface="Arial"/>
                <a:cs typeface="Arial"/>
                <a:sym typeface="Arial"/>
              </a:rPr>
              <a:t>Nuclear families</a:t>
            </a:r>
            <a:r>
              <a:rPr b="0" i="0" lang="en-GB" sz="2400" u="none" cap="none" strike="noStrike">
                <a:solidFill>
                  <a:schemeClr val="dk1"/>
                </a:solidFill>
                <a:latin typeface="Arial"/>
                <a:ea typeface="Arial"/>
                <a:cs typeface="Arial"/>
                <a:sym typeface="Arial"/>
              </a:rPr>
              <a:t> - A couple and their children, regarded as the basic social unit.</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1600"/>
              </a:spcBef>
              <a:spcAft>
                <a:spcPts val="0"/>
              </a:spcAft>
              <a:buClr>
                <a:schemeClr val="dk2"/>
              </a:buClr>
              <a:buSzPts val="1800"/>
              <a:buFont typeface="Arial"/>
              <a:buNone/>
            </a:pPr>
            <a:r>
              <a:rPr b="1" i="0" lang="en-GB" sz="2400" u="sng" cap="none" strike="noStrike">
                <a:solidFill>
                  <a:schemeClr val="dk1"/>
                </a:solidFill>
                <a:latin typeface="Arial"/>
                <a:ea typeface="Arial"/>
                <a:cs typeface="Arial"/>
                <a:sym typeface="Arial"/>
              </a:rPr>
              <a:t>Purpose of Families</a:t>
            </a:r>
            <a:endParaRPr b="1" i="0" sz="2400" u="sng" cap="none" strike="noStrike">
              <a:solidFill>
                <a:schemeClr val="dk1"/>
              </a:solidFill>
              <a:latin typeface="Arial"/>
              <a:ea typeface="Arial"/>
              <a:cs typeface="Arial"/>
              <a:sym typeface="Arial"/>
            </a:endParaRPr>
          </a:p>
          <a:p>
            <a:pPr indent="-381000" lvl="0" marL="457200" marR="0" rtl="0" algn="l">
              <a:lnSpc>
                <a:spcPct val="100000"/>
              </a:lnSpc>
              <a:spcBef>
                <a:spcPts val="160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Procreation</a:t>
            </a:r>
            <a:endParaRPr b="0" i="0" sz="2400" u="none" cap="none" strike="noStrike">
              <a:solidFill>
                <a:schemeClr val="dk1"/>
              </a:solidFill>
              <a:latin typeface="Arial"/>
              <a:ea typeface="Arial"/>
              <a:cs typeface="Arial"/>
              <a:sym typeface="Arial"/>
            </a:endParaRPr>
          </a:p>
          <a:p>
            <a:pPr indent="-381000" lvl="0" marL="4572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Stability and the protection of children </a:t>
            </a:r>
            <a:endParaRPr b="0" i="0" sz="2400" u="none" cap="none" strike="noStrike">
              <a:solidFill>
                <a:schemeClr val="dk1"/>
              </a:solidFill>
              <a:latin typeface="Arial"/>
              <a:ea typeface="Arial"/>
              <a:cs typeface="Arial"/>
              <a:sym typeface="Arial"/>
            </a:endParaRPr>
          </a:p>
          <a:p>
            <a:pPr indent="-381000" lvl="0" marL="4572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Educating children in a faith. </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1600"/>
              </a:spcBef>
              <a:spcAft>
                <a:spcPts val="1600"/>
              </a:spcAft>
              <a:buClr>
                <a:schemeClr val="dk2"/>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76" name="Google Shape;1976;p103"/>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0" name="Shape 1980"/>
        <p:cNvGrpSpPr/>
        <p:nvPr/>
      </p:nvGrpSpPr>
      <p:grpSpPr>
        <a:xfrm>
          <a:off x="0" y="0"/>
          <a:ext cx="0" cy="0"/>
          <a:chOff x="0" y="0"/>
          <a:chExt cx="0" cy="0"/>
        </a:xfrm>
      </p:grpSpPr>
      <p:sp>
        <p:nvSpPr>
          <p:cNvPr id="1981" name="Google Shape;1981;p104"/>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Contemporary family issues</a:t>
            </a:r>
            <a:endParaRPr b="1" i="0" sz="2800" u="sng" cap="none" strike="noStrike">
              <a:solidFill>
                <a:schemeClr val="dk1"/>
              </a:solidFill>
              <a:latin typeface="Arial"/>
              <a:ea typeface="Arial"/>
              <a:cs typeface="Arial"/>
              <a:sym typeface="Arial"/>
            </a:endParaRPr>
          </a:p>
        </p:txBody>
      </p:sp>
      <p:sp>
        <p:nvSpPr>
          <p:cNvPr id="1982" name="Google Shape;1982;p104"/>
          <p:cNvSpPr txBox="1"/>
          <p:nvPr>
            <p:ph idx="1" type="body"/>
          </p:nvPr>
        </p:nvSpPr>
        <p:spPr>
          <a:xfrm>
            <a:off x="257705" y="2078896"/>
            <a:ext cx="7044600" cy="710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Arial"/>
              <a:buNone/>
            </a:pPr>
            <a:r>
              <a:rPr b="1" i="0" lang="en-GB" sz="2400" u="none" cap="none" strike="noStrike">
                <a:solidFill>
                  <a:schemeClr val="dk1"/>
                </a:solidFill>
                <a:latin typeface="Arial"/>
                <a:ea typeface="Arial"/>
                <a:cs typeface="Arial"/>
                <a:sym typeface="Arial"/>
              </a:rPr>
              <a:t>Same sex parents</a:t>
            </a:r>
            <a:r>
              <a:rPr b="0" i="0" lang="en-GB" sz="2400" u="none" cap="none" strike="noStrike">
                <a:solidFill>
                  <a:schemeClr val="dk1"/>
                </a:solidFill>
                <a:latin typeface="Arial"/>
                <a:ea typeface="Arial"/>
                <a:cs typeface="Arial"/>
                <a:sym typeface="Arial"/>
              </a:rPr>
              <a:t> - people of the same-sex who are raising children together. Some traditional Christians disagree with this because they feel that it is preferable for children to grow up with a male and a female role model as parents. However, others may argue that it is more important for them to be in a loving and stable environment regardless of gender.</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1600"/>
              </a:spcBef>
              <a:spcAft>
                <a:spcPts val="1600"/>
              </a:spcAft>
              <a:buClr>
                <a:schemeClr val="dk2"/>
              </a:buClr>
              <a:buSzPts val="1800"/>
              <a:buFont typeface="Arial"/>
              <a:buNone/>
            </a:pPr>
            <a:r>
              <a:rPr b="1" i="0" lang="en-GB" sz="2400" u="none" cap="none" strike="noStrike">
                <a:solidFill>
                  <a:schemeClr val="dk1"/>
                </a:solidFill>
                <a:latin typeface="Arial"/>
                <a:ea typeface="Arial"/>
                <a:cs typeface="Arial"/>
                <a:sym typeface="Arial"/>
              </a:rPr>
              <a:t>Polygamy </a:t>
            </a:r>
            <a:r>
              <a:rPr b="0" i="0" lang="en-GB" sz="2400" u="none" cap="none" strike="noStrike">
                <a:solidFill>
                  <a:schemeClr val="dk1"/>
                </a:solidFill>
                <a:latin typeface="Arial"/>
                <a:ea typeface="Arial"/>
                <a:cs typeface="Arial"/>
                <a:sym typeface="Arial"/>
              </a:rPr>
              <a:t>- the practice or custom of having more than one wife at the same time. The law in the UK prohibits polygamy and whilst there are examples of polygamous relationships in the Bible most Christians would argue that marriage is between one man and one woman.</a:t>
            </a:r>
            <a:endParaRPr b="0" i="0" sz="2400" u="none" cap="none" strike="noStrike">
              <a:solidFill>
                <a:schemeClr val="dk1"/>
              </a:solidFill>
              <a:latin typeface="Arial"/>
              <a:ea typeface="Arial"/>
              <a:cs typeface="Arial"/>
              <a:sym typeface="Arial"/>
            </a:endParaRPr>
          </a:p>
        </p:txBody>
      </p:sp>
      <p:sp>
        <p:nvSpPr>
          <p:cNvPr id="1983" name="Google Shape;1983;p104"/>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7" name="Shape 1987"/>
        <p:cNvGrpSpPr/>
        <p:nvPr/>
      </p:nvGrpSpPr>
      <p:grpSpPr>
        <a:xfrm>
          <a:off x="0" y="0"/>
          <a:ext cx="0" cy="0"/>
          <a:chOff x="0" y="0"/>
          <a:chExt cx="0" cy="0"/>
        </a:xfrm>
      </p:grpSpPr>
      <p:sp>
        <p:nvSpPr>
          <p:cNvPr id="1988" name="Google Shape;1988;p105"/>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 - 2 mark</a:t>
            </a:r>
            <a:endParaRPr b="0" i="0" sz="2800" u="none" cap="none" strike="noStrike">
              <a:solidFill>
                <a:schemeClr val="dk1"/>
              </a:solidFill>
              <a:latin typeface="Arial"/>
              <a:ea typeface="Arial"/>
              <a:cs typeface="Arial"/>
              <a:sym typeface="Arial"/>
            </a:endParaRPr>
          </a:p>
        </p:txBody>
      </p:sp>
      <p:sp>
        <p:nvSpPr>
          <p:cNvPr id="1989" name="Google Shape;1989;p105"/>
          <p:cNvSpPr txBox="1"/>
          <p:nvPr>
            <p:ph idx="1" type="body"/>
          </p:nvPr>
        </p:nvSpPr>
        <p:spPr>
          <a:xfrm>
            <a:off x="257700" y="1568300"/>
            <a:ext cx="7044600" cy="79293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Arial"/>
              <a:buAutoNum type="arabicPeriod"/>
            </a:pPr>
            <a:r>
              <a:rPr b="0" i="0" lang="en-GB" sz="1800" u="none" cap="none" strike="noStrike">
                <a:solidFill>
                  <a:schemeClr val="dk2"/>
                </a:solidFill>
                <a:latin typeface="Arial"/>
                <a:ea typeface="Arial"/>
                <a:cs typeface="Arial"/>
                <a:sym typeface="Arial"/>
              </a:rPr>
              <a:t>Give two reasons why people divorce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2. Give two reasons for people having children</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3. Give two types of family</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4. Give two types of contraception</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5. Give two reasons why people get married</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6. Give two purposes of a family</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7. Give two contemporary family issues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rPr b="0" i="0" lang="en-GB" sz="1800" u="none" cap="none" strike="noStrike">
                <a:solidFill>
                  <a:schemeClr val="dk2"/>
                </a:solidFill>
                <a:latin typeface="Arial"/>
                <a:ea typeface="Arial"/>
                <a:cs typeface="Arial"/>
                <a:sym typeface="Arial"/>
              </a:rPr>
              <a:t>8. Give two views about the role of men and women</a:t>
            </a:r>
            <a:endParaRPr b="0" i="0" sz="1800" u="none" cap="none" strike="noStrike">
              <a:solidFill>
                <a:schemeClr val="dk2"/>
              </a:solidFill>
              <a:latin typeface="Arial"/>
              <a:ea typeface="Arial"/>
              <a:cs typeface="Arial"/>
              <a:sym typeface="Arial"/>
            </a:endParaRPr>
          </a:p>
        </p:txBody>
      </p:sp>
      <p:cxnSp>
        <p:nvCxnSpPr>
          <p:cNvPr id="1990" name="Google Shape;1990;p105"/>
          <p:cNvCxnSpPr/>
          <p:nvPr/>
        </p:nvCxnSpPr>
        <p:spPr>
          <a:xfrm>
            <a:off x="405200" y="216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991" name="Google Shape;1991;p105"/>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992" name="Google Shape;1992;p105"/>
          <p:cNvCxnSpPr/>
          <p:nvPr/>
        </p:nvCxnSpPr>
        <p:spPr>
          <a:xfrm>
            <a:off x="405200" y="3080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993" name="Google Shape;1993;p105"/>
          <p:cNvCxnSpPr/>
          <p:nvPr/>
        </p:nvCxnSpPr>
        <p:spPr>
          <a:xfrm>
            <a:off x="405200" y="338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994" name="Google Shape;1994;p105"/>
          <p:cNvCxnSpPr/>
          <p:nvPr/>
        </p:nvCxnSpPr>
        <p:spPr>
          <a:xfrm>
            <a:off x="405200" y="414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995" name="Google Shape;1995;p105"/>
          <p:cNvCxnSpPr/>
          <p:nvPr/>
        </p:nvCxnSpPr>
        <p:spPr>
          <a:xfrm>
            <a:off x="405200" y="445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996" name="Google Shape;1996;p105"/>
          <p:cNvCxnSpPr/>
          <p:nvPr/>
        </p:nvCxnSpPr>
        <p:spPr>
          <a:xfrm>
            <a:off x="405200" y="5137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997" name="Google Shape;1997;p105"/>
          <p:cNvCxnSpPr/>
          <p:nvPr/>
        </p:nvCxnSpPr>
        <p:spPr>
          <a:xfrm>
            <a:off x="405200" y="5442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998" name="Google Shape;1998;p105"/>
          <p:cNvCxnSpPr/>
          <p:nvPr/>
        </p:nvCxnSpPr>
        <p:spPr>
          <a:xfrm>
            <a:off x="329000" y="719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999" name="Google Shape;1999;p105"/>
          <p:cNvCxnSpPr/>
          <p:nvPr/>
        </p:nvCxnSpPr>
        <p:spPr>
          <a:xfrm>
            <a:off x="329000" y="749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00" name="Google Shape;2000;p105"/>
          <p:cNvCxnSpPr/>
          <p:nvPr/>
        </p:nvCxnSpPr>
        <p:spPr>
          <a:xfrm>
            <a:off x="329000" y="6509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01" name="Google Shape;2001;p105"/>
          <p:cNvCxnSpPr/>
          <p:nvPr/>
        </p:nvCxnSpPr>
        <p:spPr>
          <a:xfrm>
            <a:off x="329000" y="8185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02" name="Google Shape;2002;p105"/>
          <p:cNvCxnSpPr/>
          <p:nvPr/>
        </p:nvCxnSpPr>
        <p:spPr>
          <a:xfrm>
            <a:off x="329000" y="8490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03" name="Google Shape;2003;p105"/>
          <p:cNvCxnSpPr/>
          <p:nvPr/>
        </p:nvCxnSpPr>
        <p:spPr>
          <a:xfrm>
            <a:off x="329000" y="9252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04" name="Google Shape;2004;p105"/>
          <p:cNvCxnSpPr/>
          <p:nvPr/>
        </p:nvCxnSpPr>
        <p:spPr>
          <a:xfrm>
            <a:off x="329000" y="9557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05" name="Google Shape;2005;p105"/>
          <p:cNvCxnSpPr/>
          <p:nvPr/>
        </p:nvCxnSpPr>
        <p:spPr>
          <a:xfrm>
            <a:off x="329000" y="6204500"/>
            <a:ext cx="6919800" cy="0"/>
          </a:xfrm>
          <a:prstGeom prst="straightConnector1">
            <a:avLst/>
          </a:prstGeom>
          <a:noFill/>
          <a:ln cap="flat" cmpd="sng" w="9525">
            <a:solidFill>
              <a:schemeClr val="dk2"/>
            </a:solidFill>
            <a:prstDash val="solid"/>
            <a:round/>
            <a:headEnd len="sm" w="sm" type="none"/>
            <a:tailEnd len="sm" w="sm" type="none"/>
          </a:ln>
        </p:spPr>
      </p:cxnSp>
      <p:sp>
        <p:nvSpPr>
          <p:cNvPr id="2006" name="Google Shape;2006;p105"/>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0" name="Shape 2010"/>
        <p:cNvGrpSpPr/>
        <p:nvPr/>
      </p:nvGrpSpPr>
      <p:grpSpPr>
        <a:xfrm>
          <a:off x="0" y="0"/>
          <a:ext cx="0" cy="0"/>
          <a:chOff x="0" y="0"/>
          <a:chExt cx="0" cy="0"/>
        </a:xfrm>
      </p:grpSpPr>
      <p:sp>
        <p:nvSpPr>
          <p:cNvPr id="2011" name="Google Shape;2011;p106"/>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 - 4 mark</a:t>
            </a:r>
            <a:endParaRPr b="0" i="0" sz="2800" u="none" cap="none" strike="noStrike">
              <a:solidFill>
                <a:schemeClr val="dk1"/>
              </a:solidFill>
              <a:latin typeface="Arial"/>
              <a:ea typeface="Arial"/>
              <a:cs typeface="Arial"/>
              <a:sym typeface="Arial"/>
            </a:endParaRPr>
          </a:p>
        </p:txBody>
      </p:sp>
      <p:sp>
        <p:nvSpPr>
          <p:cNvPr id="2012" name="Google Shape;2012;p106"/>
          <p:cNvSpPr txBox="1"/>
          <p:nvPr>
            <p:ph idx="1" type="body"/>
          </p:nvPr>
        </p:nvSpPr>
        <p:spPr>
          <a:xfrm>
            <a:off x="257700" y="1492100"/>
            <a:ext cx="7044600" cy="79293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Arial"/>
              <a:buAutoNum type="arabicPeriod"/>
            </a:pPr>
            <a:r>
              <a:rPr b="0" i="0" lang="en-GB" sz="1800" u="none" cap="none" strike="noStrike">
                <a:solidFill>
                  <a:schemeClr val="dk2"/>
                </a:solidFill>
                <a:latin typeface="Arial"/>
                <a:ea typeface="Arial"/>
                <a:cs typeface="Arial"/>
                <a:sym typeface="Arial"/>
              </a:rPr>
              <a:t>Explain two contrasting beliefs about contraception</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2. Explain two contrasting beliefs about the role of the family</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 3. Explain two contrasting religious beliefs about divorce</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2013" name="Google Shape;2013;p106"/>
          <p:cNvCxnSpPr/>
          <p:nvPr/>
        </p:nvCxnSpPr>
        <p:spPr>
          <a:xfrm>
            <a:off x="329000" y="231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14" name="Google Shape;2014;p106"/>
          <p:cNvCxnSpPr/>
          <p:nvPr/>
        </p:nvCxnSpPr>
        <p:spPr>
          <a:xfrm>
            <a:off x="329000" y="262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15" name="Google Shape;2015;p106"/>
          <p:cNvCxnSpPr/>
          <p:nvPr/>
        </p:nvCxnSpPr>
        <p:spPr>
          <a:xfrm>
            <a:off x="329000" y="292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16" name="Google Shape;2016;p106"/>
          <p:cNvCxnSpPr/>
          <p:nvPr/>
        </p:nvCxnSpPr>
        <p:spPr>
          <a:xfrm>
            <a:off x="329000" y="323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17" name="Google Shape;2017;p106"/>
          <p:cNvCxnSpPr/>
          <p:nvPr/>
        </p:nvCxnSpPr>
        <p:spPr>
          <a:xfrm>
            <a:off x="329000" y="353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18" name="Google Shape;2018;p106"/>
          <p:cNvCxnSpPr/>
          <p:nvPr/>
        </p:nvCxnSpPr>
        <p:spPr>
          <a:xfrm>
            <a:off x="329000" y="384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19" name="Google Shape;2019;p106"/>
          <p:cNvCxnSpPr/>
          <p:nvPr/>
        </p:nvCxnSpPr>
        <p:spPr>
          <a:xfrm>
            <a:off x="329000" y="414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20" name="Google Shape;2020;p106"/>
          <p:cNvCxnSpPr/>
          <p:nvPr/>
        </p:nvCxnSpPr>
        <p:spPr>
          <a:xfrm>
            <a:off x="329000" y="445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21" name="Google Shape;2021;p106"/>
          <p:cNvCxnSpPr/>
          <p:nvPr/>
        </p:nvCxnSpPr>
        <p:spPr>
          <a:xfrm>
            <a:off x="329000" y="826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22" name="Google Shape;2022;p106"/>
          <p:cNvCxnSpPr/>
          <p:nvPr/>
        </p:nvCxnSpPr>
        <p:spPr>
          <a:xfrm>
            <a:off x="3290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23" name="Google Shape;2023;p106"/>
          <p:cNvCxnSpPr/>
          <p:nvPr/>
        </p:nvCxnSpPr>
        <p:spPr>
          <a:xfrm>
            <a:off x="3290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24" name="Google Shape;2024;p106"/>
          <p:cNvCxnSpPr/>
          <p:nvPr/>
        </p:nvCxnSpPr>
        <p:spPr>
          <a:xfrm>
            <a:off x="329000" y="826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25" name="Google Shape;2025;p106"/>
          <p:cNvCxnSpPr/>
          <p:nvPr/>
        </p:nvCxnSpPr>
        <p:spPr>
          <a:xfrm>
            <a:off x="3290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26" name="Google Shape;2026;p106"/>
          <p:cNvCxnSpPr/>
          <p:nvPr/>
        </p:nvCxnSpPr>
        <p:spPr>
          <a:xfrm>
            <a:off x="3290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27" name="Google Shape;2027;p106"/>
          <p:cNvCxnSpPr/>
          <p:nvPr/>
        </p:nvCxnSpPr>
        <p:spPr>
          <a:xfrm>
            <a:off x="3290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28" name="Google Shape;2028;p106"/>
          <p:cNvCxnSpPr/>
          <p:nvPr/>
        </p:nvCxnSpPr>
        <p:spPr>
          <a:xfrm>
            <a:off x="329000" y="948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29" name="Google Shape;2029;p106"/>
          <p:cNvCxnSpPr/>
          <p:nvPr/>
        </p:nvCxnSpPr>
        <p:spPr>
          <a:xfrm>
            <a:off x="329000" y="978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30" name="Google Shape;2030;p106"/>
          <p:cNvCxnSpPr/>
          <p:nvPr/>
        </p:nvCxnSpPr>
        <p:spPr>
          <a:xfrm>
            <a:off x="329000" y="1009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31" name="Google Shape;2031;p106"/>
          <p:cNvCxnSpPr/>
          <p:nvPr/>
        </p:nvCxnSpPr>
        <p:spPr>
          <a:xfrm>
            <a:off x="329000" y="10395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32" name="Google Shape;2032;p106"/>
          <p:cNvCxnSpPr/>
          <p:nvPr/>
        </p:nvCxnSpPr>
        <p:spPr>
          <a:xfrm>
            <a:off x="329000" y="521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33" name="Google Shape;2033;p106"/>
          <p:cNvCxnSpPr/>
          <p:nvPr/>
        </p:nvCxnSpPr>
        <p:spPr>
          <a:xfrm>
            <a:off x="329000" y="551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34" name="Google Shape;2034;p106"/>
          <p:cNvCxnSpPr/>
          <p:nvPr/>
        </p:nvCxnSpPr>
        <p:spPr>
          <a:xfrm>
            <a:off x="329000" y="582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35" name="Google Shape;2035;p106"/>
          <p:cNvCxnSpPr/>
          <p:nvPr/>
        </p:nvCxnSpPr>
        <p:spPr>
          <a:xfrm>
            <a:off x="329000" y="612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36" name="Google Shape;2036;p106"/>
          <p:cNvCxnSpPr/>
          <p:nvPr/>
        </p:nvCxnSpPr>
        <p:spPr>
          <a:xfrm>
            <a:off x="329000" y="643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37" name="Google Shape;2037;p106"/>
          <p:cNvCxnSpPr/>
          <p:nvPr/>
        </p:nvCxnSpPr>
        <p:spPr>
          <a:xfrm>
            <a:off x="329000" y="673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38" name="Google Shape;2038;p106"/>
          <p:cNvCxnSpPr/>
          <p:nvPr/>
        </p:nvCxnSpPr>
        <p:spPr>
          <a:xfrm>
            <a:off x="3290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39" name="Google Shape;2039;p106"/>
          <p:cNvCxnSpPr/>
          <p:nvPr/>
        </p:nvCxnSpPr>
        <p:spPr>
          <a:xfrm>
            <a:off x="329000" y="7347500"/>
            <a:ext cx="6919800" cy="0"/>
          </a:xfrm>
          <a:prstGeom prst="straightConnector1">
            <a:avLst/>
          </a:prstGeom>
          <a:noFill/>
          <a:ln cap="flat" cmpd="sng" w="9525">
            <a:solidFill>
              <a:schemeClr val="dk2"/>
            </a:solidFill>
            <a:prstDash val="solid"/>
            <a:round/>
            <a:headEnd len="sm" w="sm" type="none"/>
            <a:tailEnd len="sm" w="sm" type="none"/>
          </a:ln>
        </p:spPr>
      </p:cxnSp>
      <p:sp>
        <p:nvSpPr>
          <p:cNvPr id="2040" name="Google Shape;2040;p106"/>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4" name="Shape 2044"/>
        <p:cNvGrpSpPr/>
        <p:nvPr/>
      </p:nvGrpSpPr>
      <p:grpSpPr>
        <a:xfrm>
          <a:off x="0" y="0"/>
          <a:ext cx="0" cy="0"/>
          <a:chOff x="0" y="0"/>
          <a:chExt cx="0" cy="0"/>
        </a:xfrm>
      </p:grpSpPr>
      <p:sp>
        <p:nvSpPr>
          <p:cNvPr id="2045" name="Google Shape;2045;p107"/>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 - 5 mark</a:t>
            </a:r>
            <a:endParaRPr b="0" i="0" sz="2800" u="none" cap="none" strike="noStrike">
              <a:solidFill>
                <a:schemeClr val="dk1"/>
              </a:solidFill>
              <a:latin typeface="Arial"/>
              <a:ea typeface="Arial"/>
              <a:cs typeface="Arial"/>
              <a:sym typeface="Arial"/>
            </a:endParaRPr>
          </a:p>
        </p:txBody>
      </p:sp>
      <p:sp>
        <p:nvSpPr>
          <p:cNvPr id="2046" name="Google Shape;2046;p107"/>
          <p:cNvSpPr txBox="1"/>
          <p:nvPr>
            <p:ph idx="1" type="body"/>
          </p:nvPr>
        </p:nvSpPr>
        <p:spPr>
          <a:xfrm>
            <a:off x="257700" y="1492100"/>
            <a:ext cx="7044600" cy="79293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Arial"/>
              <a:buAutoNum type="arabicPeriod"/>
            </a:pPr>
            <a:r>
              <a:rPr b="0" i="0" lang="en-GB" sz="1800" u="none" cap="none" strike="noStrike">
                <a:solidFill>
                  <a:schemeClr val="dk2"/>
                </a:solidFill>
                <a:latin typeface="Arial"/>
                <a:ea typeface="Arial"/>
                <a:cs typeface="Arial"/>
                <a:sym typeface="Arial"/>
              </a:rPr>
              <a:t>Explain two religious beliefs about remarriage</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2. Explain two religious beliefs about homosexuality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 3. Explain two religious beliefs about sex before marriage</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2047" name="Google Shape;2047;p107"/>
          <p:cNvCxnSpPr/>
          <p:nvPr/>
        </p:nvCxnSpPr>
        <p:spPr>
          <a:xfrm>
            <a:off x="329000" y="231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48" name="Google Shape;2048;p107"/>
          <p:cNvCxnSpPr/>
          <p:nvPr/>
        </p:nvCxnSpPr>
        <p:spPr>
          <a:xfrm>
            <a:off x="329000" y="262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49" name="Google Shape;2049;p107"/>
          <p:cNvCxnSpPr/>
          <p:nvPr/>
        </p:nvCxnSpPr>
        <p:spPr>
          <a:xfrm>
            <a:off x="329000" y="292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50" name="Google Shape;2050;p107"/>
          <p:cNvCxnSpPr/>
          <p:nvPr/>
        </p:nvCxnSpPr>
        <p:spPr>
          <a:xfrm>
            <a:off x="329000" y="323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51" name="Google Shape;2051;p107"/>
          <p:cNvCxnSpPr/>
          <p:nvPr/>
        </p:nvCxnSpPr>
        <p:spPr>
          <a:xfrm>
            <a:off x="329000" y="353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52" name="Google Shape;2052;p107"/>
          <p:cNvCxnSpPr/>
          <p:nvPr/>
        </p:nvCxnSpPr>
        <p:spPr>
          <a:xfrm>
            <a:off x="329000" y="384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53" name="Google Shape;2053;p107"/>
          <p:cNvCxnSpPr/>
          <p:nvPr/>
        </p:nvCxnSpPr>
        <p:spPr>
          <a:xfrm>
            <a:off x="329000" y="414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54" name="Google Shape;2054;p107"/>
          <p:cNvCxnSpPr/>
          <p:nvPr/>
        </p:nvCxnSpPr>
        <p:spPr>
          <a:xfrm>
            <a:off x="329000" y="445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55" name="Google Shape;2055;p107"/>
          <p:cNvCxnSpPr/>
          <p:nvPr/>
        </p:nvCxnSpPr>
        <p:spPr>
          <a:xfrm>
            <a:off x="329000" y="826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56" name="Google Shape;2056;p107"/>
          <p:cNvCxnSpPr/>
          <p:nvPr/>
        </p:nvCxnSpPr>
        <p:spPr>
          <a:xfrm>
            <a:off x="3290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57" name="Google Shape;2057;p107"/>
          <p:cNvCxnSpPr/>
          <p:nvPr/>
        </p:nvCxnSpPr>
        <p:spPr>
          <a:xfrm>
            <a:off x="3290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58" name="Google Shape;2058;p107"/>
          <p:cNvCxnSpPr/>
          <p:nvPr/>
        </p:nvCxnSpPr>
        <p:spPr>
          <a:xfrm>
            <a:off x="329000" y="826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59" name="Google Shape;2059;p107"/>
          <p:cNvCxnSpPr/>
          <p:nvPr/>
        </p:nvCxnSpPr>
        <p:spPr>
          <a:xfrm>
            <a:off x="3290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60" name="Google Shape;2060;p107"/>
          <p:cNvCxnSpPr/>
          <p:nvPr/>
        </p:nvCxnSpPr>
        <p:spPr>
          <a:xfrm>
            <a:off x="3290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61" name="Google Shape;2061;p107"/>
          <p:cNvCxnSpPr/>
          <p:nvPr/>
        </p:nvCxnSpPr>
        <p:spPr>
          <a:xfrm>
            <a:off x="3290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62" name="Google Shape;2062;p107"/>
          <p:cNvCxnSpPr/>
          <p:nvPr/>
        </p:nvCxnSpPr>
        <p:spPr>
          <a:xfrm>
            <a:off x="329000" y="948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63" name="Google Shape;2063;p107"/>
          <p:cNvCxnSpPr/>
          <p:nvPr/>
        </p:nvCxnSpPr>
        <p:spPr>
          <a:xfrm>
            <a:off x="329000" y="978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64" name="Google Shape;2064;p107"/>
          <p:cNvCxnSpPr/>
          <p:nvPr/>
        </p:nvCxnSpPr>
        <p:spPr>
          <a:xfrm>
            <a:off x="329000" y="1009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65" name="Google Shape;2065;p107"/>
          <p:cNvCxnSpPr/>
          <p:nvPr/>
        </p:nvCxnSpPr>
        <p:spPr>
          <a:xfrm>
            <a:off x="329000" y="10395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66" name="Google Shape;2066;p107"/>
          <p:cNvCxnSpPr/>
          <p:nvPr/>
        </p:nvCxnSpPr>
        <p:spPr>
          <a:xfrm>
            <a:off x="329000" y="521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67" name="Google Shape;2067;p107"/>
          <p:cNvCxnSpPr/>
          <p:nvPr/>
        </p:nvCxnSpPr>
        <p:spPr>
          <a:xfrm>
            <a:off x="329000" y="551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68" name="Google Shape;2068;p107"/>
          <p:cNvCxnSpPr/>
          <p:nvPr/>
        </p:nvCxnSpPr>
        <p:spPr>
          <a:xfrm>
            <a:off x="329000" y="582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69" name="Google Shape;2069;p107"/>
          <p:cNvCxnSpPr/>
          <p:nvPr/>
        </p:nvCxnSpPr>
        <p:spPr>
          <a:xfrm>
            <a:off x="329000" y="612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70" name="Google Shape;2070;p107"/>
          <p:cNvCxnSpPr/>
          <p:nvPr/>
        </p:nvCxnSpPr>
        <p:spPr>
          <a:xfrm>
            <a:off x="329000" y="643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71" name="Google Shape;2071;p107"/>
          <p:cNvCxnSpPr/>
          <p:nvPr/>
        </p:nvCxnSpPr>
        <p:spPr>
          <a:xfrm>
            <a:off x="329000" y="673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72" name="Google Shape;2072;p107"/>
          <p:cNvCxnSpPr/>
          <p:nvPr/>
        </p:nvCxnSpPr>
        <p:spPr>
          <a:xfrm>
            <a:off x="3290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73" name="Google Shape;2073;p107"/>
          <p:cNvCxnSpPr/>
          <p:nvPr/>
        </p:nvCxnSpPr>
        <p:spPr>
          <a:xfrm>
            <a:off x="329000" y="7347500"/>
            <a:ext cx="6919800" cy="0"/>
          </a:xfrm>
          <a:prstGeom prst="straightConnector1">
            <a:avLst/>
          </a:prstGeom>
          <a:noFill/>
          <a:ln cap="flat" cmpd="sng" w="9525">
            <a:solidFill>
              <a:schemeClr val="dk2"/>
            </a:solidFill>
            <a:prstDash val="solid"/>
            <a:round/>
            <a:headEnd len="sm" w="sm" type="none"/>
            <a:tailEnd len="sm" w="sm" type="none"/>
          </a:ln>
        </p:spPr>
      </p:cxnSp>
      <p:sp>
        <p:nvSpPr>
          <p:cNvPr id="2074" name="Google Shape;2074;p107"/>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8" name="Shape 2078"/>
        <p:cNvGrpSpPr/>
        <p:nvPr/>
      </p:nvGrpSpPr>
      <p:grpSpPr>
        <a:xfrm>
          <a:off x="0" y="0"/>
          <a:ext cx="0" cy="0"/>
          <a:chOff x="0" y="0"/>
          <a:chExt cx="0" cy="0"/>
        </a:xfrm>
      </p:grpSpPr>
      <p:sp>
        <p:nvSpPr>
          <p:cNvPr id="2079" name="Google Shape;2079;p108"/>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2080" name="Google Shape;2080;p108"/>
          <p:cNvSpPr txBox="1"/>
          <p:nvPr>
            <p:ph idx="1" type="body"/>
          </p:nvPr>
        </p:nvSpPr>
        <p:spPr>
          <a:xfrm>
            <a:off x="333900" y="1568300"/>
            <a:ext cx="7044600" cy="456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1. “A vow should never be broken so divorces should not be allowed” (12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2081" name="Google Shape;2081;p108"/>
          <p:cNvCxnSpPr/>
          <p:nvPr/>
        </p:nvCxnSpPr>
        <p:spPr>
          <a:xfrm>
            <a:off x="405200" y="2775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82" name="Google Shape;2082;p108"/>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83" name="Google Shape;2083;p108"/>
          <p:cNvCxnSpPr/>
          <p:nvPr/>
        </p:nvCxnSpPr>
        <p:spPr>
          <a:xfrm>
            <a:off x="405200" y="3080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84" name="Google Shape;2084;p108"/>
          <p:cNvCxnSpPr/>
          <p:nvPr/>
        </p:nvCxnSpPr>
        <p:spPr>
          <a:xfrm>
            <a:off x="405200" y="338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85" name="Google Shape;2085;p108"/>
          <p:cNvCxnSpPr/>
          <p:nvPr/>
        </p:nvCxnSpPr>
        <p:spPr>
          <a:xfrm>
            <a:off x="405200" y="368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86" name="Google Shape;2086;p108"/>
          <p:cNvCxnSpPr/>
          <p:nvPr/>
        </p:nvCxnSpPr>
        <p:spPr>
          <a:xfrm>
            <a:off x="405200" y="399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87" name="Google Shape;2087;p108"/>
          <p:cNvCxnSpPr/>
          <p:nvPr/>
        </p:nvCxnSpPr>
        <p:spPr>
          <a:xfrm>
            <a:off x="405200" y="429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88" name="Google Shape;2088;p108"/>
          <p:cNvCxnSpPr/>
          <p:nvPr/>
        </p:nvCxnSpPr>
        <p:spPr>
          <a:xfrm>
            <a:off x="405200" y="460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89" name="Google Shape;2089;p108"/>
          <p:cNvCxnSpPr/>
          <p:nvPr/>
        </p:nvCxnSpPr>
        <p:spPr>
          <a:xfrm>
            <a:off x="405200" y="490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90" name="Google Shape;2090;p108"/>
          <p:cNvCxnSpPr/>
          <p:nvPr/>
        </p:nvCxnSpPr>
        <p:spPr>
          <a:xfrm>
            <a:off x="405200" y="521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91" name="Google Shape;2091;p108"/>
          <p:cNvCxnSpPr/>
          <p:nvPr/>
        </p:nvCxnSpPr>
        <p:spPr>
          <a:xfrm>
            <a:off x="405200" y="551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92" name="Google Shape;2092;p108"/>
          <p:cNvCxnSpPr/>
          <p:nvPr/>
        </p:nvCxnSpPr>
        <p:spPr>
          <a:xfrm>
            <a:off x="405200" y="582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93" name="Google Shape;2093;p108"/>
          <p:cNvCxnSpPr/>
          <p:nvPr/>
        </p:nvCxnSpPr>
        <p:spPr>
          <a:xfrm>
            <a:off x="405200" y="612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94" name="Google Shape;2094;p108"/>
          <p:cNvCxnSpPr/>
          <p:nvPr/>
        </p:nvCxnSpPr>
        <p:spPr>
          <a:xfrm>
            <a:off x="405200" y="643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95" name="Google Shape;2095;p108"/>
          <p:cNvCxnSpPr/>
          <p:nvPr/>
        </p:nvCxnSpPr>
        <p:spPr>
          <a:xfrm>
            <a:off x="405200" y="673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96" name="Google Shape;2096;p108"/>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97" name="Google Shape;2097;p108"/>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98" name="Google Shape;2098;p108"/>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099" name="Google Shape;2099;p108"/>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00" name="Google Shape;2100;p108"/>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01" name="Google Shape;2101;p108"/>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02" name="Google Shape;2102;p108"/>
          <p:cNvCxnSpPr/>
          <p:nvPr/>
        </p:nvCxnSpPr>
        <p:spPr>
          <a:xfrm>
            <a:off x="405200" y="795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03" name="Google Shape;2103;p108"/>
          <p:cNvCxnSpPr/>
          <p:nvPr/>
        </p:nvCxnSpPr>
        <p:spPr>
          <a:xfrm>
            <a:off x="405200" y="826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04" name="Google Shape;2104;p108"/>
          <p:cNvCxnSpPr/>
          <p:nvPr/>
        </p:nvCxnSpPr>
        <p:spPr>
          <a:xfrm>
            <a:off x="4052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05" name="Google Shape;2105;p108"/>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06" name="Google Shape;2106;p108"/>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07" name="Google Shape;2107;p108"/>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08" name="Google Shape;2108;p108"/>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09" name="Google Shape;2109;p108"/>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10" name="Google Shape;2110;p108"/>
          <p:cNvCxnSpPr/>
          <p:nvPr/>
        </p:nvCxnSpPr>
        <p:spPr>
          <a:xfrm>
            <a:off x="405200" y="948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11" name="Google Shape;2111;p108"/>
          <p:cNvCxnSpPr/>
          <p:nvPr/>
        </p:nvCxnSpPr>
        <p:spPr>
          <a:xfrm>
            <a:off x="405200" y="978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12" name="Google Shape;2112;p108"/>
          <p:cNvCxnSpPr/>
          <p:nvPr/>
        </p:nvCxnSpPr>
        <p:spPr>
          <a:xfrm>
            <a:off x="405200" y="1009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13" name="Google Shape;2113;p108"/>
          <p:cNvCxnSpPr/>
          <p:nvPr/>
        </p:nvCxnSpPr>
        <p:spPr>
          <a:xfrm>
            <a:off x="405200" y="10395500"/>
            <a:ext cx="6919800" cy="0"/>
          </a:xfrm>
          <a:prstGeom prst="straightConnector1">
            <a:avLst/>
          </a:prstGeom>
          <a:noFill/>
          <a:ln cap="flat" cmpd="sng" w="9525">
            <a:solidFill>
              <a:schemeClr val="dk2"/>
            </a:solidFill>
            <a:prstDash val="solid"/>
            <a:round/>
            <a:headEnd len="sm" w="sm" type="none"/>
            <a:tailEnd len="sm" w="sm" type="none"/>
          </a:ln>
        </p:spPr>
      </p:cxnSp>
      <p:sp>
        <p:nvSpPr>
          <p:cNvPr id="2114" name="Google Shape;2114;p108"/>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8" name="Shape 2118"/>
        <p:cNvGrpSpPr/>
        <p:nvPr/>
      </p:nvGrpSpPr>
      <p:grpSpPr>
        <a:xfrm>
          <a:off x="0" y="0"/>
          <a:ext cx="0" cy="0"/>
          <a:chOff x="0" y="0"/>
          <a:chExt cx="0" cy="0"/>
        </a:xfrm>
      </p:grpSpPr>
      <p:sp>
        <p:nvSpPr>
          <p:cNvPr id="2119" name="Google Shape;2119;p109"/>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2120" name="Google Shape;2120;p109"/>
          <p:cNvSpPr txBox="1"/>
          <p:nvPr>
            <p:ph idx="1" type="body"/>
          </p:nvPr>
        </p:nvSpPr>
        <p:spPr>
          <a:xfrm>
            <a:off x="333900" y="1568300"/>
            <a:ext cx="7044600" cy="456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2. “Women as well as men should be able to be leaders in their religion” (12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2121" name="Google Shape;2121;p109"/>
          <p:cNvCxnSpPr/>
          <p:nvPr/>
        </p:nvCxnSpPr>
        <p:spPr>
          <a:xfrm>
            <a:off x="405200" y="2775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22" name="Google Shape;2122;p109"/>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23" name="Google Shape;2123;p109"/>
          <p:cNvCxnSpPr/>
          <p:nvPr/>
        </p:nvCxnSpPr>
        <p:spPr>
          <a:xfrm>
            <a:off x="405200" y="3080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24" name="Google Shape;2124;p109"/>
          <p:cNvCxnSpPr/>
          <p:nvPr/>
        </p:nvCxnSpPr>
        <p:spPr>
          <a:xfrm>
            <a:off x="405200" y="338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25" name="Google Shape;2125;p109"/>
          <p:cNvCxnSpPr/>
          <p:nvPr/>
        </p:nvCxnSpPr>
        <p:spPr>
          <a:xfrm>
            <a:off x="405200" y="368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26" name="Google Shape;2126;p109"/>
          <p:cNvCxnSpPr/>
          <p:nvPr/>
        </p:nvCxnSpPr>
        <p:spPr>
          <a:xfrm>
            <a:off x="405200" y="399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27" name="Google Shape;2127;p109"/>
          <p:cNvCxnSpPr/>
          <p:nvPr/>
        </p:nvCxnSpPr>
        <p:spPr>
          <a:xfrm>
            <a:off x="405200" y="429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28" name="Google Shape;2128;p109"/>
          <p:cNvCxnSpPr/>
          <p:nvPr/>
        </p:nvCxnSpPr>
        <p:spPr>
          <a:xfrm>
            <a:off x="405200" y="460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29" name="Google Shape;2129;p109"/>
          <p:cNvCxnSpPr/>
          <p:nvPr/>
        </p:nvCxnSpPr>
        <p:spPr>
          <a:xfrm>
            <a:off x="405200" y="490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30" name="Google Shape;2130;p109"/>
          <p:cNvCxnSpPr/>
          <p:nvPr/>
        </p:nvCxnSpPr>
        <p:spPr>
          <a:xfrm>
            <a:off x="405200" y="521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31" name="Google Shape;2131;p109"/>
          <p:cNvCxnSpPr/>
          <p:nvPr/>
        </p:nvCxnSpPr>
        <p:spPr>
          <a:xfrm>
            <a:off x="405200" y="551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32" name="Google Shape;2132;p109"/>
          <p:cNvCxnSpPr/>
          <p:nvPr/>
        </p:nvCxnSpPr>
        <p:spPr>
          <a:xfrm>
            <a:off x="405200" y="582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33" name="Google Shape;2133;p109"/>
          <p:cNvCxnSpPr/>
          <p:nvPr/>
        </p:nvCxnSpPr>
        <p:spPr>
          <a:xfrm>
            <a:off x="405200" y="612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34" name="Google Shape;2134;p109"/>
          <p:cNvCxnSpPr/>
          <p:nvPr/>
        </p:nvCxnSpPr>
        <p:spPr>
          <a:xfrm>
            <a:off x="405200" y="643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35" name="Google Shape;2135;p109"/>
          <p:cNvCxnSpPr/>
          <p:nvPr/>
        </p:nvCxnSpPr>
        <p:spPr>
          <a:xfrm>
            <a:off x="405200" y="673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36" name="Google Shape;2136;p109"/>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37" name="Google Shape;2137;p109"/>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38" name="Google Shape;2138;p109"/>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39" name="Google Shape;2139;p109"/>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40" name="Google Shape;2140;p109"/>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41" name="Google Shape;2141;p109"/>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42" name="Google Shape;2142;p109"/>
          <p:cNvCxnSpPr/>
          <p:nvPr/>
        </p:nvCxnSpPr>
        <p:spPr>
          <a:xfrm>
            <a:off x="405200" y="795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43" name="Google Shape;2143;p109"/>
          <p:cNvCxnSpPr/>
          <p:nvPr/>
        </p:nvCxnSpPr>
        <p:spPr>
          <a:xfrm>
            <a:off x="405200" y="826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44" name="Google Shape;2144;p109"/>
          <p:cNvCxnSpPr/>
          <p:nvPr/>
        </p:nvCxnSpPr>
        <p:spPr>
          <a:xfrm>
            <a:off x="4052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45" name="Google Shape;2145;p109"/>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46" name="Google Shape;2146;p109"/>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47" name="Google Shape;2147;p109"/>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48" name="Google Shape;2148;p109"/>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49" name="Google Shape;2149;p109"/>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50" name="Google Shape;2150;p109"/>
          <p:cNvCxnSpPr/>
          <p:nvPr/>
        </p:nvCxnSpPr>
        <p:spPr>
          <a:xfrm>
            <a:off x="405200" y="948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51" name="Google Shape;2151;p109"/>
          <p:cNvCxnSpPr/>
          <p:nvPr/>
        </p:nvCxnSpPr>
        <p:spPr>
          <a:xfrm>
            <a:off x="405200" y="978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52" name="Google Shape;2152;p109"/>
          <p:cNvCxnSpPr/>
          <p:nvPr/>
        </p:nvCxnSpPr>
        <p:spPr>
          <a:xfrm>
            <a:off x="405200" y="1009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53" name="Google Shape;2153;p109"/>
          <p:cNvCxnSpPr/>
          <p:nvPr/>
        </p:nvCxnSpPr>
        <p:spPr>
          <a:xfrm>
            <a:off x="405200" y="10395500"/>
            <a:ext cx="6919800" cy="0"/>
          </a:xfrm>
          <a:prstGeom prst="straightConnector1">
            <a:avLst/>
          </a:prstGeom>
          <a:noFill/>
          <a:ln cap="flat" cmpd="sng" w="9525">
            <a:solidFill>
              <a:schemeClr val="dk2"/>
            </a:solidFill>
            <a:prstDash val="solid"/>
            <a:round/>
            <a:headEnd len="sm" w="sm" type="none"/>
            <a:tailEnd len="sm" w="sm" type="none"/>
          </a:ln>
        </p:spPr>
      </p:cxnSp>
      <p:sp>
        <p:nvSpPr>
          <p:cNvPr id="2154" name="Google Shape;2154;p109"/>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Exam Structure</a:t>
            </a:r>
            <a:endParaRPr b="1" i="0" sz="2800" u="sng" cap="none" strike="noStrike">
              <a:solidFill>
                <a:schemeClr val="dk1"/>
              </a:solidFill>
              <a:latin typeface="Arial"/>
              <a:ea typeface="Arial"/>
              <a:cs typeface="Arial"/>
              <a:sym typeface="Arial"/>
            </a:endParaRPr>
          </a:p>
        </p:txBody>
      </p:sp>
      <p:sp>
        <p:nvSpPr>
          <p:cNvPr id="175" name="Google Shape;175;p1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rgbClr val="000000"/>
                </a:solidFill>
                <a:latin typeface="Arial"/>
                <a:ea typeface="Arial"/>
                <a:cs typeface="Arial"/>
                <a:sym typeface="Arial"/>
              </a:rPr>
              <a:t>Time - 1 hour and 45 Mins (50 mins per paper)</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rgbClr val="000000"/>
                </a:solidFill>
                <a:latin typeface="Arial"/>
                <a:ea typeface="Arial"/>
                <a:cs typeface="Arial"/>
                <a:sym typeface="Arial"/>
              </a:rPr>
              <a:t>In your exam there will be 2 exam papers, one on Christianity and one on Islam.</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rgbClr val="000000"/>
                </a:solidFill>
                <a:latin typeface="Arial"/>
                <a:ea typeface="Arial"/>
                <a:cs typeface="Arial"/>
                <a:sym typeface="Arial"/>
              </a:rPr>
              <a:t>On each paper there will be 2 sections, each with 1, 2, 4, 5, 12 mark questions.</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rgbClr val="000000"/>
                </a:solidFill>
                <a:latin typeface="Arial"/>
                <a:ea typeface="Arial"/>
                <a:cs typeface="Arial"/>
                <a:sym typeface="Arial"/>
              </a:rPr>
              <a:t>You will answer all of the questions in all of the sections:</a:t>
            </a:r>
            <a:endParaRPr b="0" i="0" sz="1800" u="none" cap="none" strike="noStrike">
              <a:solidFill>
                <a:srgbClr val="000000"/>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Christianity</a:t>
            </a:r>
            <a:endParaRPr b="0" i="0" sz="1800" u="none" cap="none" strike="noStrike">
              <a:solidFill>
                <a:srgbClr val="000000"/>
              </a:solidFill>
              <a:latin typeface="Arial"/>
              <a:ea typeface="Arial"/>
              <a:cs typeface="Arial"/>
              <a:sym typeface="Arial"/>
            </a:endParaRPr>
          </a:p>
          <a:p>
            <a:pPr indent="-317500" lvl="1" marL="914400" marR="0" rtl="0" algn="l">
              <a:lnSpc>
                <a:spcPct val="115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Beliefs and Teachings</a:t>
            </a:r>
            <a:endParaRPr b="0" i="0" sz="1400" u="none" cap="none" strike="noStrike">
              <a:solidFill>
                <a:srgbClr val="000000"/>
              </a:solidFill>
              <a:latin typeface="Arial"/>
              <a:ea typeface="Arial"/>
              <a:cs typeface="Arial"/>
              <a:sym typeface="Arial"/>
            </a:endParaRPr>
          </a:p>
          <a:p>
            <a:pPr indent="-317500" lvl="1" marL="914400" marR="0" rtl="0" algn="l">
              <a:lnSpc>
                <a:spcPct val="115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Practices</a:t>
            </a:r>
            <a:endParaRPr b="0" i="0" sz="1400" u="none" cap="none" strike="noStrike">
              <a:solidFill>
                <a:srgbClr val="000000"/>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Islam</a:t>
            </a:r>
            <a:endParaRPr b="0" i="0" sz="1800" u="none" cap="none" strike="noStrike">
              <a:solidFill>
                <a:srgbClr val="000000"/>
              </a:solidFill>
              <a:latin typeface="Arial"/>
              <a:ea typeface="Arial"/>
              <a:cs typeface="Arial"/>
              <a:sym typeface="Arial"/>
            </a:endParaRPr>
          </a:p>
          <a:p>
            <a:pPr indent="-317500" lvl="1" marL="914400" marR="0" rtl="0" algn="l">
              <a:lnSpc>
                <a:spcPct val="115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Beliefs and Teachings </a:t>
            </a:r>
            <a:endParaRPr b="0" i="0" sz="1400" u="none" cap="none" strike="noStrike">
              <a:solidFill>
                <a:srgbClr val="000000"/>
              </a:solidFill>
              <a:latin typeface="Arial"/>
              <a:ea typeface="Arial"/>
              <a:cs typeface="Arial"/>
              <a:sym typeface="Arial"/>
            </a:endParaRPr>
          </a:p>
          <a:p>
            <a:pPr indent="-317500" lvl="1" marL="914400" marR="0" rtl="0" algn="l">
              <a:lnSpc>
                <a:spcPct val="115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Practices</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rgbClr val="000000"/>
                </a:solidFill>
                <a:latin typeface="Arial"/>
                <a:ea typeface="Arial"/>
                <a:cs typeface="Arial"/>
                <a:sym typeface="Arial"/>
              </a:rPr>
              <a:t>You will have 2 answer booklets</a:t>
            </a:r>
            <a:endParaRPr b="0" i="0" sz="1800" u="none" cap="none" strike="noStrike">
              <a:solidFill>
                <a:srgbClr val="000000"/>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Write all answers (including notes) in the booklet</a:t>
            </a:r>
            <a:endParaRPr b="0" i="0" sz="1800" u="none" cap="none" strike="noStrike">
              <a:solidFill>
                <a:srgbClr val="000000"/>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There are gaps under each of the questions, use these as a guide to indicate how much you should write.</a:t>
            </a:r>
            <a:endParaRPr b="0" i="0" sz="1800" u="none" cap="none" strike="noStrike">
              <a:solidFill>
                <a:srgbClr val="000000"/>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There are additional pages at the back of each booklet if you need more space to complete an answer.</a:t>
            </a:r>
            <a:endParaRPr b="0" i="0" sz="1800" u="none" cap="none" strike="noStrike">
              <a:solidFill>
                <a:srgbClr val="000000"/>
              </a:solidFill>
              <a:latin typeface="Arial"/>
              <a:ea typeface="Arial"/>
              <a:cs typeface="Arial"/>
              <a:sym typeface="Arial"/>
            </a:endParaRPr>
          </a:p>
        </p:txBody>
      </p:sp>
      <p:sp>
        <p:nvSpPr>
          <p:cNvPr id="176" name="Google Shape;176;p1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8" name="Shape 2158"/>
        <p:cNvGrpSpPr/>
        <p:nvPr/>
      </p:nvGrpSpPr>
      <p:grpSpPr>
        <a:xfrm>
          <a:off x="0" y="0"/>
          <a:ext cx="0" cy="0"/>
          <a:chOff x="0" y="0"/>
          <a:chExt cx="0" cy="0"/>
        </a:xfrm>
      </p:grpSpPr>
      <p:sp>
        <p:nvSpPr>
          <p:cNvPr id="2159" name="Google Shape;2159;p110"/>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2160" name="Google Shape;2160;p110"/>
          <p:cNvSpPr txBox="1"/>
          <p:nvPr>
            <p:ph idx="1" type="body"/>
          </p:nvPr>
        </p:nvSpPr>
        <p:spPr>
          <a:xfrm>
            <a:off x="333900" y="1568300"/>
            <a:ext cx="7044600" cy="456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3. “When couples have children they should always bring them up in their faith” (12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2161" name="Google Shape;2161;p110"/>
          <p:cNvCxnSpPr/>
          <p:nvPr/>
        </p:nvCxnSpPr>
        <p:spPr>
          <a:xfrm>
            <a:off x="405200" y="2775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62" name="Google Shape;2162;p110"/>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63" name="Google Shape;2163;p110"/>
          <p:cNvCxnSpPr/>
          <p:nvPr/>
        </p:nvCxnSpPr>
        <p:spPr>
          <a:xfrm>
            <a:off x="405200" y="3080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64" name="Google Shape;2164;p110"/>
          <p:cNvCxnSpPr/>
          <p:nvPr/>
        </p:nvCxnSpPr>
        <p:spPr>
          <a:xfrm>
            <a:off x="405200" y="338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65" name="Google Shape;2165;p110"/>
          <p:cNvCxnSpPr/>
          <p:nvPr/>
        </p:nvCxnSpPr>
        <p:spPr>
          <a:xfrm>
            <a:off x="405200" y="368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66" name="Google Shape;2166;p110"/>
          <p:cNvCxnSpPr/>
          <p:nvPr/>
        </p:nvCxnSpPr>
        <p:spPr>
          <a:xfrm>
            <a:off x="405200" y="399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67" name="Google Shape;2167;p110"/>
          <p:cNvCxnSpPr/>
          <p:nvPr/>
        </p:nvCxnSpPr>
        <p:spPr>
          <a:xfrm>
            <a:off x="405200" y="429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68" name="Google Shape;2168;p110"/>
          <p:cNvCxnSpPr/>
          <p:nvPr/>
        </p:nvCxnSpPr>
        <p:spPr>
          <a:xfrm>
            <a:off x="405200" y="460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69" name="Google Shape;2169;p110"/>
          <p:cNvCxnSpPr/>
          <p:nvPr/>
        </p:nvCxnSpPr>
        <p:spPr>
          <a:xfrm>
            <a:off x="405200" y="490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70" name="Google Shape;2170;p110"/>
          <p:cNvCxnSpPr/>
          <p:nvPr/>
        </p:nvCxnSpPr>
        <p:spPr>
          <a:xfrm>
            <a:off x="405200" y="521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71" name="Google Shape;2171;p110"/>
          <p:cNvCxnSpPr/>
          <p:nvPr/>
        </p:nvCxnSpPr>
        <p:spPr>
          <a:xfrm>
            <a:off x="405200" y="551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72" name="Google Shape;2172;p110"/>
          <p:cNvCxnSpPr/>
          <p:nvPr/>
        </p:nvCxnSpPr>
        <p:spPr>
          <a:xfrm>
            <a:off x="405200" y="582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73" name="Google Shape;2173;p110"/>
          <p:cNvCxnSpPr/>
          <p:nvPr/>
        </p:nvCxnSpPr>
        <p:spPr>
          <a:xfrm>
            <a:off x="405200" y="612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74" name="Google Shape;2174;p110"/>
          <p:cNvCxnSpPr/>
          <p:nvPr/>
        </p:nvCxnSpPr>
        <p:spPr>
          <a:xfrm>
            <a:off x="405200" y="643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75" name="Google Shape;2175;p110"/>
          <p:cNvCxnSpPr/>
          <p:nvPr/>
        </p:nvCxnSpPr>
        <p:spPr>
          <a:xfrm>
            <a:off x="405200" y="673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76" name="Google Shape;2176;p110"/>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77" name="Google Shape;2177;p110"/>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78" name="Google Shape;2178;p110"/>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79" name="Google Shape;2179;p110"/>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80" name="Google Shape;2180;p110"/>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81" name="Google Shape;2181;p110"/>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82" name="Google Shape;2182;p110"/>
          <p:cNvCxnSpPr/>
          <p:nvPr/>
        </p:nvCxnSpPr>
        <p:spPr>
          <a:xfrm>
            <a:off x="405200" y="795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83" name="Google Shape;2183;p110"/>
          <p:cNvCxnSpPr/>
          <p:nvPr/>
        </p:nvCxnSpPr>
        <p:spPr>
          <a:xfrm>
            <a:off x="405200" y="826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84" name="Google Shape;2184;p110"/>
          <p:cNvCxnSpPr/>
          <p:nvPr/>
        </p:nvCxnSpPr>
        <p:spPr>
          <a:xfrm>
            <a:off x="4052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85" name="Google Shape;2185;p110"/>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86" name="Google Shape;2186;p110"/>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87" name="Google Shape;2187;p110"/>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88" name="Google Shape;2188;p110"/>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89" name="Google Shape;2189;p110"/>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90" name="Google Shape;2190;p110"/>
          <p:cNvCxnSpPr/>
          <p:nvPr/>
        </p:nvCxnSpPr>
        <p:spPr>
          <a:xfrm>
            <a:off x="405200" y="948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91" name="Google Shape;2191;p110"/>
          <p:cNvCxnSpPr/>
          <p:nvPr/>
        </p:nvCxnSpPr>
        <p:spPr>
          <a:xfrm>
            <a:off x="405200" y="978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92" name="Google Shape;2192;p110"/>
          <p:cNvCxnSpPr/>
          <p:nvPr/>
        </p:nvCxnSpPr>
        <p:spPr>
          <a:xfrm>
            <a:off x="405200" y="1009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93" name="Google Shape;2193;p110"/>
          <p:cNvCxnSpPr/>
          <p:nvPr/>
        </p:nvCxnSpPr>
        <p:spPr>
          <a:xfrm>
            <a:off x="405200" y="10395500"/>
            <a:ext cx="6919800" cy="0"/>
          </a:xfrm>
          <a:prstGeom prst="straightConnector1">
            <a:avLst/>
          </a:prstGeom>
          <a:noFill/>
          <a:ln cap="flat" cmpd="sng" w="9525">
            <a:solidFill>
              <a:schemeClr val="dk2"/>
            </a:solidFill>
            <a:prstDash val="solid"/>
            <a:round/>
            <a:headEnd len="sm" w="sm" type="none"/>
            <a:tailEnd len="sm" w="sm" type="none"/>
          </a:ln>
        </p:spPr>
      </p:cxnSp>
      <p:sp>
        <p:nvSpPr>
          <p:cNvPr id="2194" name="Google Shape;2194;p110"/>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8" name="Shape 2198"/>
        <p:cNvGrpSpPr/>
        <p:nvPr/>
      </p:nvGrpSpPr>
      <p:grpSpPr>
        <a:xfrm>
          <a:off x="0" y="0"/>
          <a:ext cx="0" cy="0"/>
          <a:chOff x="0" y="0"/>
          <a:chExt cx="0" cy="0"/>
        </a:xfrm>
      </p:grpSpPr>
      <p:sp>
        <p:nvSpPr>
          <p:cNvPr id="2199" name="Google Shape;2199;p111"/>
          <p:cNvSpPr txBox="1"/>
          <p:nvPr>
            <p:ph type="title"/>
          </p:nvPr>
        </p:nvSpPr>
        <p:spPr>
          <a:xfrm>
            <a:off x="257705" y="2392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Religion and Life - Key Terms</a:t>
            </a:r>
            <a:endParaRPr b="1" i="0" sz="2800" u="sng" cap="none" strike="noStrike">
              <a:solidFill>
                <a:schemeClr val="dk1"/>
              </a:solidFill>
              <a:latin typeface="Arial"/>
              <a:ea typeface="Arial"/>
              <a:cs typeface="Arial"/>
              <a:sym typeface="Arial"/>
            </a:endParaRPr>
          </a:p>
        </p:txBody>
      </p:sp>
      <p:sp>
        <p:nvSpPr>
          <p:cNvPr id="2200" name="Google Shape;2200;p111"/>
          <p:cNvSpPr txBox="1"/>
          <p:nvPr>
            <p:ph idx="1" type="body"/>
          </p:nvPr>
        </p:nvSpPr>
        <p:spPr>
          <a:xfrm>
            <a:off x="257705" y="1012096"/>
            <a:ext cx="7044600" cy="710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000000"/>
                </a:solidFill>
                <a:highlight>
                  <a:srgbClr val="FFFFFF"/>
                </a:highlight>
                <a:latin typeface="Calibri"/>
                <a:ea typeface="Calibri"/>
                <a:cs typeface="Calibri"/>
                <a:sym typeface="Calibri"/>
              </a:rPr>
              <a:t>Abortion - Deliberate ending of a pregnancy, intended to prevent new life.</a:t>
            </a:r>
            <a:endParaRPr b="0" i="0" sz="14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000000"/>
                </a:solidFill>
                <a:highlight>
                  <a:srgbClr val="FFFFFF"/>
                </a:highlight>
                <a:latin typeface="Calibri"/>
                <a:ea typeface="Calibri"/>
                <a:cs typeface="Calibri"/>
                <a:sym typeface="Calibri"/>
              </a:rPr>
              <a:t>Afterlife - Beliefs about what happens to ‘us’ after our body has died.</a:t>
            </a:r>
            <a:endParaRPr b="0" i="0" sz="14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000000"/>
                </a:solidFill>
                <a:highlight>
                  <a:srgbClr val="FFFFFF"/>
                </a:highlight>
                <a:latin typeface="Calibri"/>
                <a:ea typeface="Calibri"/>
                <a:cs typeface="Calibri"/>
                <a:sym typeface="Calibri"/>
              </a:rPr>
              <a:t>Animal rights - Belief that animals should be treated with respect, so have rights to adequate food/water/shelter/rest/freedom.</a:t>
            </a:r>
            <a:endParaRPr b="0" i="0" sz="14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000000"/>
                </a:solidFill>
                <a:highlight>
                  <a:srgbClr val="FFFFFF"/>
                </a:highlight>
                <a:latin typeface="Calibri"/>
                <a:ea typeface="Calibri"/>
                <a:cs typeface="Calibri"/>
                <a:sym typeface="Calibri"/>
              </a:rPr>
              <a:t>Awe - Sense of wonderment, often linked to the feeling that God is involved/revealed.</a:t>
            </a:r>
            <a:endParaRPr b="0" i="0" sz="14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000000"/>
                </a:solidFill>
                <a:highlight>
                  <a:srgbClr val="FFFFFF"/>
                </a:highlight>
                <a:latin typeface="Calibri"/>
                <a:ea typeface="Calibri"/>
                <a:cs typeface="Calibri"/>
                <a:sym typeface="Calibri"/>
              </a:rPr>
              <a:t>Big Bang Theory - Scientific theory about the origins of the universe – that the universe was created in a huge explosion.</a:t>
            </a:r>
            <a:endParaRPr b="0" i="0" sz="14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000000"/>
                </a:solidFill>
                <a:highlight>
                  <a:srgbClr val="FFFFFF"/>
                </a:highlight>
                <a:latin typeface="Calibri"/>
                <a:ea typeface="Calibri"/>
                <a:cs typeface="Calibri"/>
                <a:sym typeface="Calibri"/>
              </a:rPr>
              <a:t>Charles Darwin - The man who proposed the theory of evolution (19th century).</a:t>
            </a:r>
            <a:endParaRPr b="0" i="0" sz="14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000000"/>
                </a:solidFill>
                <a:highlight>
                  <a:srgbClr val="FFFFFF"/>
                </a:highlight>
                <a:latin typeface="Calibri"/>
                <a:ea typeface="Calibri"/>
                <a:cs typeface="Calibri"/>
                <a:sym typeface="Calibri"/>
              </a:rPr>
              <a:t>Creation - Belief that God created the world/universe from nothing, eg Genesis creation story.</a:t>
            </a:r>
            <a:endParaRPr b="0" i="0" sz="14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000000"/>
                </a:solidFill>
                <a:highlight>
                  <a:srgbClr val="FFFFFF"/>
                </a:highlight>
                <a:latin typeface="Calibri"/>
                <a:ea typeface="Calibri"/>
                <a:cs typeface="Calibri"/>
                <a:sym typeface="Calibri"/>
              </a:rPr>
              <a:t>Conception - Point at which sperm fertilises an egg to begin pregnancy.</a:t>
            </a:r>
            <a:endParaRPr b="0" i="0" sz="14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000000"/>
                </a:solidFill>
                <a:highlight>
                  <a:srgbClr val="FFFFFF"/>
                </a:highlight>
                <a:latin typeface="Calibri"/>
                <a:ea typeface="Calibri"/>
                <a:cs typeface="Calibri"/>
                <a:sym typeface="Calibri"/>
              </a:rPr>
              <a:t>Conservation - The practice of repairing/protecting the natural environment and/or animal species.</a:t>
            </a:r>
            <a:endParaRPr b="0" i="0" sz="14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000000"/>
                </a:solidFill>
                <a:highlight>
                  <a:srgbClr val="FFFFFF"/>
                </a:highlight>
                <a:latin typeface="Calibri"/>
                <a:ea typeface="Calibri"/>
                <a:cs typeface="Calibri"/>
                <a:sym typeface="Calibri"/>
              </a:rPr>
              <a:t>Dominion - Belief that humans have been given control/charge of the world.</a:t>
            </a:r>
            <a:endParaRPr b="0" i="0" sz="14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000000"/>
                </a:solidFill>
                <a:highlight>
                  <a:srgbClr val="FFFFFF"/>
                </a:highlight>
                <a:latin typeface="Calibri"/>
                <a:ea typeface="Calibri"/>
                <a:cs typeface="Calibri"/>
                <a:sym typeface="Calibri"/>
              </a:rPr>
              <a:t>Environment - The world around us, can be natural or artificial.</a:t>
            </a:r>
            <a:endParaRPr b="0" i="0" sz="14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000000"/>
                </a:solidFill>
                <a:highlight>
                  <a:srgbClr val="FFFFFF"/>
                </a:highlight>
                <a:latin typeface="Calibri"/>
                <a:ea typeface="Calibri"/>
                <a:cs typeface="Calibri"/>
                <a:sym typeface="Calibri"/>
              </a:rPr>
              <a:t>Euthanasia - Mercy killing; ending the life of a person who is terminally ill or has degenerative illness. Can be voluntary (person seeks this), or non-voluntary (person is on life support so family makes decision). Can be active (what is done kills directly), or passive (medical support removed to allow natural death).</a:t>
            </a:r>
            <a:endParaRPr b="0" i="0" sz="14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000000"/>
                </a:solidFill>
                <a:highlight>
                  <a:srgbClr val="FFFFFF"/>
                </a:highlight>
                <a:latin typeface="Calibri"/>
                <a:ea typeface="Calibri"/>
                <a:cs typeface="Calibri"/>
                <a:sym typeface="Calibri"/>
              </a:rPr>
              <a:t>Evolution - Scientific theory of the development of species, which comprises natural selection and survival of the fittest.</a:t>
            </a:r>
            <a:endParaRPr b="0" i="0" sz="14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chemeClr val="dk1"/>
                </a:solidFill>
                <a:highlight>
                  <a:schemeClr val="lt1"/>
                </a:highlight>
                <a:latin typeface="Calibri"/>
                <a:ea typeface="Calibri"/>
                <a:cs typeface="Calibri"/>
                <a:sym typeface="Calibri"/>
              </a:rPr>
              <a:t>Fossil fuels - Coal, oil, gas – fuels that developed over millions of years beneath the earth’s surface.</a:t>
            </a:r>
            <a:endParaRPr b="0" i="0" sz="1500" u="none" cap="none" strike="noStrike">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chemeClr val="dk1"/>
                </a:solidFill>
                <a:highlight>
                  <a:schemeClr val="lt1"/>
                </a:highlight>
                <a:latin typeface="Calibri"/>
                <a:ea typeface="Calibri"/>
                <a:cs typeface="Calibri"/>
                <a:sym typeface="Calibri"/>
              </a:rPr>
              <a:t>Hospice - Place of medical care for the dying, but which also gives emotional support to the dying and their families.</a:t>
            </a:r>
            <a:endParaRPr b="0" i="0" sz="1500" u="none" cap="none" strike="noStrike">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chemeClr val="dk1"/>
                </a:solidFill>
                <a:highlight>
                  <a:schemeClr val="lt1"/>
                </a:highlight>
                <a:latin typeface="Calibri"/>
                <a:ea typeface="Calibri"/>
                <a:cs typeface="Calibri"/>
                <a:sym typeface="Calibri"/>
              </a:rPr>
              <a:t>Natural resources - Resources which are found in nature – fossil fuels, plants etc.</a:t>
            </a:r>
            <a:endParaRPr b="0" i="0" sz="1500" u="none" cap="none" strike="noStrike">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chemeClr val="dk1"/>
                </a:solidFill>
                <a:highlight>
                  <a:schemeClr val="lt1"/>
                </a:highlight>
                <a:latin typeface="Calibri"/>
                <a:ea typeface="Calibri"/>
                <a:cs typeface="Calibri"/>
                <a:sym typeface="Calibri"/>
              </a:rPr>
              <a:t>Pesticide - Chemicals used to kill pests, especially on farmed crops.</a:t>
            </a:r>
            <a:endParaRPr b="0" i="0" sz="1500" u="none" cap="none" strike="noStrike">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chemeClr val="dk1"/>
                </a:solidFill>
                <a:highlight>
                  <a:schemeClr val="lt1"/>
                </a:highlight>
                <a:latin typeface="Calibri"/>
                <a:ea typeface="Calibri"/>
                <a:cs typeface="Calibri"/>
                <a:sym typeface="Calibri"/>
              </a:rPr>
              <a:t>Pro-life - Stance of being anti-abortion and/or anti-euthanasia; many pressure groups exist with this view, eg SPUC.</a:t>
            </a:r>
            <a:endParaRPr b="0" i="0" sz="1500" u="none" cap="none" strike="noStrike">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chemeClr val="dk1"/>
                </a:solidFill>
                <a:highlight>
                  <a:schemeClr val="lt1"/>
                </a:highlight>
                <a:latin typeface="Calibri"/>
                <a:ea typeface="Calibri"/>
                <a:cs typeface="Calibri"/>
                <a:sym typeface="Calibri"/>
              </a:rPr>
              <a:t>Pro-choice - Stance of being for a woman’s right to decide what happens to her own body, which extends to the right to have an abortion.</a:t>
            </a:r>
            <a:endParaRPr b="0" i="0" sz="1500" u="none" cap="none" strike="noStrike">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chemeClr val="dk1"/>
                </a:solidFill>
                <a:highlight>
                  <a:schemeClr val="lt1"/>
                </a:highlight>
                <a:latin typeface="Calibri"/>
                <a:ea typeface="Calibri"/>
                <a:cs typeface="Calibri"/>
                <a:sym typeface="Calibri"/>
              </a:rPr>
              <a:t>Quality of life - How good or comfortable a person’s life is.</a:t>
            </a:r>
            <a:endParaRPr b="0" i="0" sz="1500" u="none" cap="none" strike="noStrike">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chemeClr val="dk1"/>
                </a:solidFill>
                <a:highlight>
                  <a:schemeClr val="lt1"/>
                </a:highlight>
                <a:latin typeface="Calibri"/>
                <a:ea typeface="Calibri"/>
                <a:cs typeface="Calibri"/>
                <a:sym typeface="Calibri"/>
              </a:rPr>
              <a:t>Right to die - Belief that a human has the right to end their life, or seek it to be ended if they want that.</a:t>
            </a:r>
            <a:endParaRPr b="0" i="0" sz="1500" u="none" cap="none" strike="noStrike">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chemeClr val="dk1"/>
                </a:solidFill>
                <a:highlight>
                  <a:schemeClr val="lt1"/>
                </a:highlight>
                <a:latin typeface="Calibri"/>
                <a:ea typeface="Calibri"/>
                <a:cs typeface="Calibri"/>
                <a:sym typeface="Calibri"/>
              </a:rPr>
              <a:t>Sanctity of life - Belief that life is sacred/special, because it was created by God, or because we are each unique individuals.</a:t>
            </a:r>
            <a:endParaRPr b="0" i="0" sz="1500" u="none" cap="none" strike="noStrike">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chemeClr val="dk1"/>
                </a:solidFill>
                <a:highlight>
                  <a:schemeClr val="lt1"/>
                </a:highlight>
                <a:latin typeface="Calibri"/>
                <a:ea typeface="Calibri"/>
                <a:cs typeface="Calibri"/>
                <a:sym typeface="Calibri"/>
              </a:rPr>
              <a:t>Science - Knowledge that comes from observed regularity in nature and experimentation.</a:t>
            </a:r>
            <a:endParaRPr b="0" i="0" sz="1500" u="none" cap="none" strike="noStrike">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chemeClr val="dk1"/>
                </a:solidFill>
                <a:highlight>
                  <a:schemeClr val="lt1"/>
                </a:highlight>
                <a:latin typeface="Calibri"/>
                <a:ea typeface="Calibri"/>
                <a:cs typeface="Calibri"/>
                <a:sym typeface="Calibri"/>
              </a:rPr>
              <a:t>Stewardship - Duty given by God to mankind to look after the created world, and all life within it.</a:t>
            </a:r>
            <a:endParaRPr b="0" i="0" sz="1500" u="none" cap="none" strike="noStrike">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chemeClr val="dk1"/>
                </a:solidFill>
                <a:highlight>
                  <a:schemeClr val="lt1"/>
                </a:highlight>
                <a:latin typeface="Calibri"/>
                <a:ea typeface="Calibri"/>
                <a:cs typeface="Calibri"/>
                <a:sym typeface="Calibri"/>
              </a:rPr>
              <a:t>Sustainable energy - Resources that are renewable and will not run out, eg solar, wind, etc.</a:t>
            </a:r>
            <a:endParaRPr b="0" i="0" sz="14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2"/>
              </a:buClr>
              <a:buSzPts val="1800"/>
              <a:buFont typeface="Arial"/>
              <a:buNone/>
            </a:pPr>
            <a:r>
              <a:t/>
            </a:r>
            <a:endParaRPr b="0" i="0" sz="1400" u="none" cap="none" strike="noStrike">
              <a:solidFill>
                <a:srgbClr val="000000"/>
              </a:solidFill>
              <a:latin typeface="Calibri"/>
              <a:ea typeface="Calibri"/>
              <a:cs typeface="Calibri"/>
              <a:sym typeface="Calibri"/>
            </a:endParaRPr>
          </a:p>
        </p:txBody>
      </p:sp>
      <p:sp>
        <p:nvSpPr>
          <p:cNvPr id="2201" name="Google Shape;2201;p11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5" name="Shape 2205"/>
        <p:cNvGrpSpPr/>
        <p:nvPr/>
      </p:nvGrpSpPr>
      <p:grpSpPr>
        <a:xfrm>
          <a:off x="0" y="0"/>
          <a:ext cx="0" cy="0"/>
          <a:chOff x="0" y="0"/>
          <a:chExt cx="0" cy="0"/>
        </a:xfrm>
      </p:grpSpPr>
      <p:sp>
        <p:nvSpPr>
          <p:cNvPr id="2206" name="Google Shape;2206;p112"/>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800" u="sng" cap="none" strike="noStrike">
                <a:solidFill>
                  <a:srgbClr val="434343"/>
                </a:solidFill>
                <a:latin typeface="Arial"/>
                <a:ea typeface="Arial"/>
                <a:cs typeface="Arial"/>
                <a:sym typeface="Arial"/>
              </a:rPr>
              <a:t>Religion and Life - Animal Experimentation</a:t>
            </a:r>
            <a:endParaRPr b="1" i="0" sz="2800" u="sng" cap="none" strike="noStrike">
              <a:solidFill>
                <a:srgbClr val="434343"/>
              </a:solidFill>
              <a:latin typeface="Arial"/>
              <a:ea typeface="Arial"/>
              <a:cs typeface="Arial"/>
              <a:sym typeface="Arial"/>
            </a:endParaRPr>
          </a:p>
        </p:txBody>
      </p:sp>
      <p:sp>
        <p:nvSpPr>
          <p:cNvPr id="2207" name="Google Shape;2207;p112"/>
          <p:cNvSpPr txBox="1"/>
          <p:nvPr>
            <p:ph idx="1" type="body"/>
          </p:nvPr>
        </p:nvSpPr>
        <p:spPr>
          <a:xfrm>
            <a:off x="257705" y="2395696"/>
            <a:ext cx="7044600" cy="3528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Arial"/>
              <a:buNone/>
            </a:pPr>
            <a:r>
              <a:rPr b="0" i="0" lang="en-GB" sz="2400" u="none" cap="none" strike="noStrike">
                <a:solidFill>
                  <a:schemeClr val="dk2"/>
                </a:solidFill>
                <a:latin typeface="Arial"/>
                <a:ea typeface="Arial"/>
                <a:cs typeface="Arial"/>
                <a:sym typeface="Arial"/>
              </a:rPr>
              <a:t>Facts:</a:t>
            </a:r>
            <a:endParaRPr b="0" i="0" sz="2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800"/>
              <a:buFont typeface="Arial"/>
              <a:buNone/>
            </a:pPr>
            <a:r>
              <a:rPr b="0" i="0" lang="en-GB" sz="2400" u="none" cap="none" strike="noStrike">
                <a:solidFill>
                  <a:schemeClr val="dk2"/>
                </a:solidFill>
                <a:latin typeface="Arial"/>
                <a:ea typeface="Arial"/>
                <a:cs typeface="Arial"/>
                <a:sym typeface="Arial"/>
              </a:rPr>
              <a:t>Medical Testing - the testing of medicines on animals (legal in UK)</a:t>
            </a:r>
            <a:endParaRPr b="0" i="0" sz="2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800"/>
              <a:buFont typeface="Arial"/>
              <a:buNone/>
            </a:pPr>
            <a:r>
              <a:rPr b="0" i="0" lang="en-GB" sz="2400" u="none" cap="none" strike="noStrike">
                <a:solidFill>
                  <a:schemeClr val="dk2"/>
                </a:solidFill>
                <a:latin typeface="Arial"/>
                <a:ea typeface="Arial"/>
                <a:cs typeface="Arial"/>
                <a:sym typeface="Arial"/>
              </a:rPr>
              <a:t>Cosmetic Testing - the testing of make-up on animals (not legal in UK)</a:t>
            </a:r>
            <a:endParaRPr b="0" i="0" sz="2400" u="none" cap="none" strike="noStrike">
              <a:solidFill>
                <a:schemeClr val="dk2"/>
              </a:solidFill>
              <a:latin typeface="Arial"/>
              <a:ea typeface="Arial"/>
              <a:cs typeface="Arial"/>
              <a:sym typeface="Arial"/>
            </a:endParaRPr>
          </a:p>
        </p:txBody>
      </p:sp>
      <p:graphicFrame>
        <p:nvGraphicFramePr>
          <p:cNvPr id="2208" name="Google Shape;2208;p112"/>
          <p:cNvGraphicFramePr/>
          <p:nvPr/>
        </p:nvGraphicFramePr>
        <p:xfrm>
          <a:off x="175689" y="4870800"/>
          <a:ext cx="3000000" cy="3000000"/>
        </p:xfrm>
        <a:graphic>
          <a:graphicData uri="http://schemas.openxmlformats.org/drawingml/2006/table">
            <a:tbl>
              <a:tblPr>
                <a:noFill/>
                <a:tableStyleId>{B55170FB-DF18-4DC4-A4DC-1D1534EC362E}</a:tableStyleId>
              </a:tblPr>
              <a:tblGrid>
                <a:gridCol w="3589100"/>
                <a:gridCol w="3589100"/>
              </a:tblGrid>
              <a:tr h="79200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Agree:</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t>Cosmetic testing does not provide humans with enough benefit to make animal suffering worthwhile</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t>Where there are alternatives to using animals/harming the environment then we should do those</a:t>
                      </a:r>
                      <a:endParaRPr sz="18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Disagree:</a:t>
                      </a:r>
                      <a:endParaRPr sz="1800" u="none" cap="none" strike="noStrike">
                        <a:solidFill>
                          <a:schemeClr val="dk1"/>
                        </a:solidFill>
                      </a:endParaRPr>
                    </a:p>
                    <a:p>
                      <a:pPr indent="0" lvl="0" marL="0" marR="0" rtl="0" algn="l">
                        <a:lnSpc>
                          <a:spcPct val="100000"/>
                        </a:lnSpc>
                        <a:spcBef>
                          <a:spcPts val="0"/>
                        </a:spcBef>
                        <a:spcAft>
                          <a:spcPts val="0"/>
                        </a:spcAft>
                        <a:buClr>
                          <a:schemeClr val="dk1"/>
                        </a:buClr>
                        <a:buSzPts val="2300"/>
                        <a:buFont typeface="Arial"/>
                        <a:buNone/>
                      </a:pPr>
                      <a:r>
                        <a:rPr lang="en-GB" sz="1800" u="none" cap="none" strike="noStrike">
                          <a:solidFill>
                            <a:schemeClr val="dk1"/>
                          </a:solidFill>
                        </a:rPr>
                        <a:t>Some things like medical testing have a positive impact upon humans (so the benefit outweighs the harm) - “lesser of two evils”</a:t>
                      </a:r>
                      <a:endParaRPr sz="1800" u="none" cap="none" strike="noStrike"/>
                    </a:p>
                  </a:txBody>
                  <a:tcPr marT="190050" marB="190050" marR="75600" marL="75600"/>
                </a:tc>
              </a:tr>
              <a:tr h="79200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Stewardship - God gave the world to man so we have a responsibility to look after the environment.</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t>“God loves even the sparrows”</a:t>
                      </a:r>
                      <a:endParaRPr sz="18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Dominion - God created the world and put humans in charge so we can do what we want with it.</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t>“God created man in his own image”</a:t>
                      </a:r>
                      <a:endParaRPr sz="1800" u="none" cap="none" strike="noStrike"/>
                    </a:p>
                  </a:txBody>
                  <a:tcPr marT="190050" marB="190050" marR="75600" marL="75600"/>
                </a:tc>
              </a:tr>
            </a:tbl>
          </a:graphicData>
        </a:graphic>
      </p:graphicFrame>
      <p:sp>
        <p:nvSpPr>
          <p:cNvPr id="2209" name="Google Shape;2209;p112"/>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3" name="Shape 2213"/>
        <p:cNvGrpSpPr/>
        <p:nvPr/>
      </p:nvGrpSpPr>
      <p:grpSpPr>
        <a:xfrm>
          <a:off x="0" y="0"/>
          <a:ext cx="0" cy="0"/>
          <a:chOff x="0" y="0"/>
          <a:chExt cx="0" cy="0"/>
        </a:xfrm>
      </p:grpSpPr>
      <p:sp>
        <p:nvSpPr>
          <p:cNvPr id="2214" name="Google Shape;2214;p113"/>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800" u="sng" cap="none" strike="noStrike">
                <a:solidFill>
                  <a:srgbClr val="434343"/>
                </a:solidFill>
                <a:latin typeface="Arial"/>
                <a:ea typeface="Arial"/>
                <a:cs typeface="Arial"/>
                <a:sym typeface="Arial"/>
              </a:rPr>
              <a:t>Religion and Life - Abortion</a:t>
            </a:r>
            <a:endParaRPr b="1" i="0" sz="2800" u="sng" cap="none" strike="noStrike">
              <a:solidFill>
                <a:srgbClr val="434343"/>
              </a:solidFill>
              <a:latin typeface="Arial"/>
              <a:ea typeface="Arial"/>
              <a:cs typeface="Arial"/>
              <a:sym typeface="Arial"/>
            </a:endParaRPr>
          </a:p>
        </p:txBody>
      </p:sp>
      <p:sp>
        <p:nvSpPr>
          <p:cNvPr id="2215" name="Google Shape;2215;p113"/>
          <p:cNvSpPr txBox="1"/>
          <p:nvPr>
            <p:ph idx="1" type="body"/>
          </p:nvPr>
        </p:nvSpPr>
        <p:spPr>
          <a:xfrm>
            <a:off x="257705" y="1633696"/>
            <a:ext cx="7044600" cy="3528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Arial"/>
              <a:buNone/>
            </a:pPr>
            <a:r>
              <a:rPr b="0" i="0" lang="en-GB" sz="2400" u="none" cap="none" strike="noStrike">
                <a:solidFill>
                  <a:schemeClr val="dk2"/>
                </a:solidFill>
                <a:latin typeface="Arial"/>
                <a:ea typeface="Arial"/>
                <a:cs typeface="Arial"/>
                <a:sym typeface="Arial"/>
              </a:rPr>
              <a:t>Facts:</a:t>
            </a:r>
            <a:endParaRPr b="0" i="0" sz="2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800"/>
              <a:buFont typeface="Arial"/>
              <a:buNone/>
            </a:pPr>
            <a:r>
              <a:rPr b="0" i="0" lang="en-GB" sz="2400" u="none" cap="none" strike="noStrike">
                <a:solidFill>
                  <a:schemeClr val="dk2"/>
                </a:solidFill>
                <a:latin typeface="Arial"/>
                <a:ea typeface="Arial"/>
                <a:cs typeface="Arial"/>
                <a:sym typeface="Arial"/>
              </a:rPr>
              <a:t>Abortion - Deliberate expulsion of the foetus </a:t>
            </a:r>
            <a:endParaRPr b="0" i="0" sz="2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800"/>
              <a:buFont typeface="Arial"/>
              <a:buNone/>
            </a:pPr>
            <a:r>
              <a:rPr b="0" i="0" lang="en-GB" sz="2400" u="none" cap="none" strike="noStrike">
                <a:solidFill>
                  <a:schemeClr val="dk2"/>
                </a:solidFill>
                <a:latin typeface="Arial"/>
                <a:ea typeface="Arial"/>
                <a:cs typeface="Arial"/>
                <a:sym typeface="Arial"/>
              </a:rPr>
              <a:t>Up to 24 weeks if mother’s life is in danger or the child will be born with a severe disability</a:t>
            </a:r>
            <a:endParaRPr b="0" i="0" sz="2400" u="none" cap="none" strike="noStrike">
              <a:solidFill>
                <a:schemeClr val="dk2"/>
              </a:solidFill>
              <a:latin typeface="Arial"/>
              <a:ea typeface="Arial"/>
              <a:cs typeface="Arial"/>
              <a:sym typeface="Arial"/>
            </a:endParaRPr>
          </a:p>
        </p:txBody>
      </p:sp>
      <p:graphicFrame>
        <p:nvGraphicFramePr>
          <p:cNvPr id="2216" name="Google Shape;2216;p113"/>
          <p:cNvGraphicFramePr/>
          <p:nvPr/>
        </p:nvGraphicFramePr>
        <p:xfrm>
          <a:off x="175689" y="5029200"/>
          <a:ext cx="3000000" cy="3000000"/>
        </p:xfrm>
        <a:graphic>
          <a:graphicData uri="http://schemas.openxmlformats.org/drawingml/2006/table">
            <a:tbl>
              <a:tblPr>
                <a:noFill/>
                <a:tableStyleId>{B55170FB-DF18-4DC4-A4DC-1D1534EC362E}</a:tableStyleId>
              </a:tblPr>
              <a:tblGrid>
                <a:gridCol w="3589100"/>
                <a:gridCol w="3589100"/>
              </a:tblGrid>
              <a:tr h="79200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Agree:</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t>Quality of life (how good someone’s life is) is the most important factor</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t>The mother should have the right to choose what happens with her body</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t>Having unwanted children would be worse, so abortion is the “lesser of two evils”.</a:t>
                      </a:r>
                      <a:endParaRPr sz="18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Disagree:</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Sanctity of Life - all life is special and sacred</a:t>
                      </a:r>
                      <a:endParaRPr sz="1800" u="none" cap="none" strike="noStrike">
                        <a:solidFill>
                          <a:schemeClr val="dk1"/>
                        </a:solidFill>
                      </a:endParaRPr>
                    </a:p>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Nobody should have the ability to choose to end someone’s life</a:t>
                      </a:r>
                      <a:endParaRPr sz="1800" u="none" cap="none" strike="noStrike">
                        <a:solidFill>
                          <a:schemeClr val="dk1"/>
                        </a:solidFill>
                      </a:endParaRPr>
                    </a:p>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The child (even though it has a disability) could go on to have a great life and help people</a:t>
                      </a:r>
                      <a:endParaRPr sz="1800" u="none" cap="none" strike="noStrike">
                        <a:solidFill>
                          <a:schemeClr val="dk1"/>
                        </a:solidFill>
                      </a:endParaRPr>
                    </a:p>
                  </a:txBody>
                  <a:tcPr marT="190050" marB="190050" marR="75600" marL="75600"/>
                </a:tc>
              </a:tr>
              <a:tr h="79200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Quality of Life is the most important factor - as such in some situations abortion could be considered a loving action “love thy neighbour”</a:t>
                      </a:r>
                      <a:endParaRPr sz="18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Sanctity of Life - All life is created by God, sacred and special. Only God has the right to take life.</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t>“God created man in his own image”</a:t>
                      </a:r>
                      <a:endParaRPr sz="1800" u="none" cap="none" strike="noStrike"/>
                    </a:p>
                  </a:txBody>
                  <a:tcPr marT="190050" marB="190050" marR="75600" marL="75600"/>
                </a:tc>
              </a:tr>
            </a:tbl>
          </a:graphicData>
        </a:graphic>
      </p:graphicFrame>
      <p:sp>
        <p:nvSpPr>
          <p:cNvPr id="2217" name="Google Shape;2217;p113"/>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1" name="Shape 2221"/>
        <p:cNvGrpSpPr/>
        <p:nvPr/>
      </p:nvGrpSpPr>
      <p:grpSpPr>
        <a:xfrm>
          <a:off x="0" y="0"/>
          <a:ext cx="0" cy="0"/>
          <a:chOff x="0" y="0"/>
          <a:chExt cx="0" cy="0"/>
        </a:xfrm>
      </p:grpSpPr>
      <p:sp>
        <p:nvSpPr>
          <p:cNvPr id="2222" name="Google Shape;2222;p114"/>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800" u="sng" cap="none" strike="noStrike">
                <a:solidFill>
                  <a:srgbClr val="434343"/>
                </a:solidFill>
                <a:latin typeface="Arial"/>
                <a:ea typeface="Arial"/>
                <a:cs typeface="Arial"/>
                <a:sym typeface="Arial"/>
              </a:rPr>
              <a:t>Religion and Life - Euthanasia</a:t>
            </a:r>
            <a:endParaRPr b="1" i="0" sz="2800" u="sng" cap="none" strike="noStrike">
              <a:solidFill>
                <a:srgbClr val="434343"/>
              </a:solidFill>
              <a:latin typeface="Arial"/>
              <a:ea typeface="Arial"/>
              <a:cs typeface="Arial"/>
              <a:sym typeface="Arial"/>
            </a:endParaRPr>
          </a:p>
        </p:txBody>
      </p:sp>
      <p:sp>
        <p:nvSpPr>
          <p:cNvPr id="2223" name="Google Shape;2223;p114"/>
          <p:cNvSpPr txBox="1"/>
          <p:nvPr>
            <p:ph idx="1" type="body"/>
          </p:nvPr>
        </p:nvSpPr>
        <p:spPr>
          <a:xfrm>
            <a:off x="257705" y="1920496"/>
            <a:ext cx="7044600" cy="3528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Arial"/>
              <a:buNone/>
            </a:pPr>
            <a:r>
              <a:rPr b="0" i="0" lang="en-GB" sz="2400" u="none" cap="none" strike="noStrike">
                <a:solidFill>
                  <a:schemeClr val="dk2"/>
                </a:solidFill>
                <a:latin typeface="Arial"/>
                <a:ea typeface="Arial"/>
                <a:cs typeface="Arial"/>
                <a:sym typeface="Arial"/>
              </a:rPr>
              <a:t>Facts:</a:t>
            </a:r>
            <a:endParaRPr b="0" i="0" sz="2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800"/>
              <a:buFont typeface="Arial"/>
              <a:buNone/>
            </a:pPr>
            <a:r>
              <a:rPr b="0" i="0" lang="en-GB" sz="2400" u="none" cap="none" strike="noStrike">
                <a:solidFill>
                  <a:schemeClr val="dk2"/>
                </a:solidFill>
                <a:latin typeface="Arial"/>
                <a:ea typeface="Arial"/>
                <a:cs typeface="Arial"/>
                <a:sym typeface="Arial"/>
              </a:rPr>
              <a:t>Passive Euthanasia - withdrawing life saving treatment (life support machine)</a:t>
            </a:r>
            <a:endParaRPr b="0" i="0" sz="2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800"/>
              <a:buFont typeface="Arial"/>
              <a:buNone/>
            </a:pPr>
            <a:r>
              <a:rPr b="0" i="0" lang="en-GB" sz="2400" u="none" cap="none" strike="noStrike">
                <a:solidFill>
                  <a:schemeClr val="dk2"/>
                </a:solidFill>
                <a:latin typeface="Arial"/>
                <a:ea typeface="Arial"/>
                <a:cs typeface="Arial"/>
                <a:sym typeface="Arial"/>
              </a:rPr>
              <a:t>Active Euthanasia - committing an action that would result in somebody dying</a:t>
            </a:r>
            <a:endParaRPr b="0" i="0" sz="2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800"/>
              <a:buFont typeface="Arial"/>
              <a:buNone/>
            </a:pPr>
            <a:r>
              <a:rPr b="0" i="0" lang="en-GB" sz="2400" u="none" cap="none" strike="noStrike">
                <a:solidFill>
                  <a:schemeClr val="dk2"/>
                </a:solidFill>
                <a:latin typeface="Arial"/>
                <a:ea typeface="Arial"/>
                <a:cs typeface="Arial"/>
                <a:sym typeface="Arial"/>
              </a:rPr>
              <a:t>Hospice - Medical facility for the treatment of someone who is terminally ill, offering palliative care</a:t>
            </a:r>
            <a:endParaRPr b="0" i="0" sz="2400" u="none" cap="none" strike="noStrike">
              <a:solidFill>
                <a:schemeClr val="dk2"/>
              </a:solidFill>
              <a:latin typeface="Arial"/>
              <a:ea typeface="Arial"/>
              <a:cs typeface="Arial"/>
              <a:sym typeface="Arial"/>
            </a:endParaRPr>
          </a:p>
        </p:txBody>
      </p:sp>
      <p:graphicFrame>
        <p:nvGraphicFramePr>
          <p:cNvPr id="2224" name="Google Shape;2224;p114"/>
          <p:cNvGraphicFramePr/>
          <p:nvPr/>
        </p:nvGraphicFramePr>
        <p:xfrm>
          <a:off x="175689" y="5029200"/>
          <a:ext cx="3000000" cy="3000000"/>
        </p:xfrm>
        <a:graphic>
          <a:graphicData uri="http://schemas.openxmlformats.org/drawingml/2006/table">
            <a:tbl>
              <a:tblPr>
                <a:noFill/>
                <a:tableStyleId>{B55170FB-DF18-4DC4-A4DC-1D1534EC362E}</a:tableStyleId>
              </a:tblPr>
              <a:tblGrid>
                <a:gridCol w="3589100"/>
                <a:gridCol w="3589100"/>
              </a:tblGrid>
              <a:tr h="79200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Agree:</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t>Quality of life (how good someone’s life is) is the most important factor</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t>The individual should have the right to choose what happens with their life and when they die</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t>Living a life full of pain would be worse, so euthanasia is the “lesser of two evils”.</a:t>
                      </a:r>
                      <a:endParaRPr sz="18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Disagree:</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Sanctity of Life - all life is special and sacred</a:t>
                      </a:r>
                      <a:endParaRPr sz="1800" u="none" cap="none" strike="noStrike">
                        <a:solidFill>
                          <a:schemeClr val="dk1"/>
                        </a:solidFill>
                      </a:endParaRPr>
                    </a:p>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Nobody should have the ability to choose to end someone’s life</a:t>
                      </a:r>
                      <a:endParaRPr sz="1800" u="none" cap="none" strike="noStrike">
                        <a:solidFill>
                          <a:schemeClr val="dk1"/>
                        </a:solidFill>
                      </a:endParaRPr>
                    </a:p>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The person could want to die now, however, in the long term they could </a:t>
                      </a:r>
                      <a:endParaRPr sz="1800" u="none" cap="none" strike="noStrike">
                        <a:solidFill>
                          <a:schemeClr val="dk1"/>
                        </a:solidFill>
                      </a:endParaRPr>
                    </a:p>
                  </a:txBody>
                  <a:tcPr marT="190050" marB="190050" marR="75600" marL="75600"/>
                </a:tc>
              </a:tr>
              <a:tr h="79200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Quality of Life is the most important factor - as such in some situations euthanasia could be considered a loving action “love thy neighbour”</a:t>
                      </a:r>
                      <a:endParaRPr sz="18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Sanctity of Life - All life is created by God, sacred and special. Only God has the right to take life.</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t>“God created man in his own image”</a:t>
                      </a:r>
                      <a:endParaRPr sz="1800" u="none" cap="none" strike="noStrike"/>
                    </a:p>
                  </a:txBody>
                  <a:tcPr marT="190050" marB="190050" marR="75600" marL="75600"/>
                </a:tc>
              </a:tr>
            </a:tbl>
          </a:graphicData>
        </a:graphic>
      </p:graphicFrame>
      <p:sp>
        <p:nvSpPr>
          <p:cNvPr id="2225" name="Google Shape;2225;p114"/>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9" name="Shape 2229"/>
        <p:cNvGrpSpPr/>
        <p:nvPr/>
      </p:nvGrpSpPr>
      <p:grpSpPr>
        <a:xfrm>
          <a:off x="0" y="0"/>
          <a:ext cx="0" cy="0"/>
          <a:chOff x="0" y="0"/>
          <a:chExt cx="0" cy="0"/>
        </a:xfrm>
      </p:grpSpPr>
      <p:sp>
        <p:nvSpPr>
          <p:cNvPr id="2230" name="Google Shape;2230;p115"/>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Religion and Life - Creation</a:t>
            </a:r>
            <a:endParaRPr b="1" i="0" sz="2800" u="sng" cap="none" strike="noStrike">
              <a:solidFill>
                <a:schemeClr val="dk1"/>
              </a:solidFill>
              <a:latin typeface="Arial"/>
              <a:ea typeface="Arial"/>
              <a:cs typeface="Arial"/>
              <a:sym typeface="Arial"/>
            </a:endParaRPr>
          </a:p>
        </p:txBody>
      </p:sp>
      <p:graphicFrame>
        <p:nvGraphicFramePr>
          <p:cNvPr id="2231" name="Google Shape;2231;p115"/>
          <p:cNvGraphicFramePr/>
          <p:nvPr/>
        </p:nvGraphicFramePr>
        <p:xfrm>
          <a:off x="125049" y="2680795"/>
          <a:ext cx="3000000" cy="3000000"/>
        </p:xfrm>
        <a:graphic>
          <a:graphicData uri="http://schemas.openxmlformats.org/drawingml/2006/table">
            <a:tbl>
              <a:tblPr>
                <a:noFill/>
                <a:tableStyleId>{B55170FB-DF18-4DC4-A4DC-1D1534EC362E}</a:tableStyleId>
              </a:tblPr>
              <a:tblGrid>
                <a:gridCol w="3659575"/>
                <a:gridCol w="3659575"/>
              </a:tblGrid>
              <a:tr h="1436575">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t>Literalist Christian</a:t>
                      </a:r>
                      <a:r>
                        <a:rPr lang="en-GB" sz="1800" u="none" cap="none" strike="noStrike"/>
                        <a:t> - Creation occurred exactly as is written in the Bible.</a:t>
                      </a:r>
                      <a:endParaRPr sz="18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t>Non-Literalist Christian</a:t>
                      </a:r>
                      <a:r>
                        <a:rPr lang="en-GB" sz="1800" u="none" cap="none" strike="noStrike"/>
                        <a:t> - The Bible account is a metaphor for how God created the world.</a:t>
                      </a:r>
                      <a:endParaRPr sz="1800" u="none" cap="none" strike="noStrike"/>
                    </a:p>
                  </a:txBody>
                  <a:tcPr marT="190050" marB="190050" marR="75600" marL="75600"/>
                </a:tc>
              </a:tr>
              <a:tr h="1390000">
                <a:tc>
                  <a:txBody>
                    <a:bodyPr/>
                    <a:lstStyle/>
                    <a:p>
                      <a:pPr indent="-596900" lvl="0" marL="952500" marR="0" rtl="0" algn="l">
                        <a:lnSpc>
                          <a:spcPct val="100000"/>
                        </a:lnSpc>
                        <a:spcBef>
                          <a:spcPts val="0"/>
                        </a:spcBef>
                        <a:spcAft>
                          <a:spcPts val="0"/>
                        </a:spcAft>
                        <a:buClr>
                          <a:srgbClr val="000000"/>
                        </a:buClr>
                        <a:buSzPts val="1800"/>
                        <a:buFont typeface="Arial"/>
                        <a:buChar char="●"/>
                      </a:pPr>
                      <a:r>
                        <a:rPr lang="en-GB" sz="1800" u="none" cap="none" strike="noStrike"/>
                        <a:t>Before the world was created there was nothing except God</a:t>
                      </a:r>
                      <a:endParaRPr sz="1800" u="none" cap="none" strike="noStrike"/>
                    </a:p>
                    <a:p>
                      <a:pPr indent="-596900" lvl="0" marL="952500" marR="0" rtl="0" algn="l">
                        <a:lnSpc>
                          <a:spcPct val="100000"/>
                        </a:lnSpc>
                        <a:spcBef>
                          <a:spcPts val="0"/>
                        </a:spcBef>
                        <a:spcAft>
                          <a:spcPts val="0"/>
                        </a:spcAft>
                        <a:buClr>
                          <a:srgbClr val="000000"/>
                        </a:buClr>
                        <a:buSzPts val="1800"/>
                        <a:buFont typeface="Arial"/>
                        <a:buChar char="●"/>
                      </a:pPr>
                      <a:r>
                        <a:rPr lang="en-GB" sz="1800" u="none" cap="none" strike="noStrike"/>
                        <a:t>God created the world in exactly 7 days</a:t>
                      </a:r>
                      <a:endParaRPr sz="1800" u="none" cap="none" strike="noStrike"/>
                    </a:p>
                    <a:p>
                      <a:pPr indent="-596900" lvl="0" marL="952500" marR="0" rtl="0" algn="l">
                        <a:lnSpc>
                          <a:spcPct val="100000"/>
                        </a:lnSpc>
                        <a:spcBef>
                          <a:spcPts val="0"/>
                        </a:spcBef>
                        <a:spcAft>
                          <a:spcPts val="0"/>
                        </a:spcAft>
                        <a:buClr>
                          <a:srgbClr val="000000"/>
                        </a:buClr>
                        <a:buSzPts val="1800"/>
                        <a:buFont typeface="Arial"/>
                        <a:buChar char="●"/>
                      </a:pPr>
                      <a:r>
                        <a:rPr lang="en-GB" sz="1800" u="none" cap="none" strike="noStrike"/>
                        <a:t>God isn’t constrained by science or logic and is beyond human understanding, just because we couldn’t do it doesn’t mean it isn’t possible for God.</a:t>
                      </a:r>
                      <a:endParaRPr sz="1800" u="none" cap="none" strike="noStrike"/>
                    </a:p>
                  </a:txBody>
                  <a:tcPr marT="190050" marB="190050" marR="75600" marL="75600"/>
                </a:tc>
                <a:tc>
                  <a:txBody>
                    <a:bodyPr/>
                    <a:lstStyle/>
                    <a:p>
                      <a:pPr indent="-596900" lvl="0" marL="952500" marR="0" rtl="0" algn="l">
                        <a:lnSpc>
                          <a:spcPct val="100000"/>
                        </a:lnSpc>
                        <a:spcBef>
                          <a:spcPts val="0"/>
                        </a:spcBef>
                        <a:spcAft>
                          <a:spcPts val="0"/>
                        </a:spcAft>
                        <a:buClr>
                          <a:srgbClr val="000000"/>
                        </a:buClr>
                        <a:buSzPts val="1800"/>
                        <a:buFont typeface="Arial"/>
                        <a:buChar char="●"/>
                      </a:pPr>
                      <a:r>
                        <a:rPr lang="en-GB" sz="1800" u="none" cap="none" strike="noStrike"/>
                        <a:t>Before the world was created there was nothing except God</a:t>
                      </a:r>
                      <a:endParaRPr sz="1800" u="none" cap="none" strike="noStrike"/>
                    </a:p>
                    <a:p>
                      <a:pPr indent="-596900" lvl="0" marL="952500" marR="0" rtl="0" algn="l">
                        <a:lnSpc>
                          <a:spcPct val="100000"/>
                        </a:lnSpc>
                        <a:spcBef>
                          <a:spcPts val="0"/>
                        </a:spcBef>
                        <a:spcAft>
                          <a:spcPts val="0"/>
                        </a:spcAft>
                        <a:buClr>
                          <a:srgbClr val="000000"/>
                        </a:buClr>
                        <a:buSzPts val="1800"/>
                        <a:buFont typeface="Arial"/>
                        <a:buChar char="●"/>
                      </a:pPr>
                      <a:r>
                        <a:rPr lang="en-GB" sz="1800" u="none" cap="none" strike="noStrike"/>
                        <a:t>God created the world but Science (Big Bang/Evolution) explains how this happened</a:t>
                      </a:r>
                      <a:endParaRPr sz="1800" u="none" cap="none" strike="noStrike"/>
                    </a:p>
                    <a:p>
                      <a:pPr indent="-596900" lvl="0" marL="952500" marR="0" rtl="0" algn="l">
                        <a:lnSpc>
                          <a:spcPct val="100000"/>
                        </a:lnSpc>
                        <a:spcBef>
                          <a:spcPts val="0"/>
                        </a:spcBef>
                        <a:spcAft>
                          <a:spcPts val="0"/>
                        </a:spcAft>
                        <a:buClr>
                          <a:srgbClr val="000000"/>
                        </a:buClr>
                        <a:buSzPts val="1800"/>
                        <a:buFont typeface="Arial"/>
                        <a:buChar char="●"/>
                      </a:pPr>
                      <a:r>
                        <a:rPr lang="en-GB" sz="1800" u="none" cap="none" strike="noStrike"/>
                        <a:t>Design Theory - There must have been a creator because the world is so complex it can’t just have happened by chance.</a:t>
                      </a:r>
                      <a:endParaRPr sz="1800" u="none" cap="none" strike="noStrike"/>
                    </a:p>
                  </a:txBody>
                  <a:tcPr marT="190050" marB="190050" marR="75600" marL="75600"/>
                </a:tc>
              </a:tr>
              <a:tr h="139000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Genesis:</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t>“On the first day God created the heavens and the earth...Let there be light.”</a:t>
                      </a:r>
                      <a:endParaRPr sz="18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John:</a:t>
                      </a:r>
                      <a:endParaRPr sz="1800" u="none" cap="none" strike="noStrike"/>
                    </a:p>
                    <a:p>
                      <a:pPr indent="0" lvl="0" marL="0" marR="0" rtl="0" algn="l">
                        <a:lnSpc>
                          <a:spcPct val="115000"/>
                        </a:lnSpc>
                        <a:spcBef>
                          <a:spcPts val="0"/>
                        </a:spcBef>
                        <a:spcAft>
                          <a:spcPts val="0"/>
                        </a:spcAft>
                        <a:buClr>
                          <a:schemeClr val="dk1"/>
                        </a:buClr>
                        <a:buSzPts val="2300"/>
                        <a:buFont typeface="Arial"/>
                        <a:buNone/>
                      </a:pPr>
                      <a:r>
                        <a:rPr lang="en-GB" sz="1800" u="none" cap="none" strike="noStrike">
                          <a:solidFill>
                            <a:schemeClr val="dk1"/>
                          </a:solidFill>
                        </a:rPr>
                        <a:t>‘’ In the beginning was the Word, and the Word was with God, and the Word was God. He was with God in the beginning. Through him all things were made…”</a:t>
                      </a:r>
                      <a:endParaRPr sz="1800" u="none" cap="none" strike="noStrike"/>
                    </a:p>
                  </a:txBody>
                  <a:tcPr marT="190050" marB="190050" marR="75600" marL="75600"/>
                </a:tc>
              </a:tr>
            </a:tbl>
          </a:graphicData>
        </a:graphic>
      </p:graphicFrame>
      <p:sp>
        <p:nvSpPr>
          <p:cNvPr id="2232" name="Google Shape;2232;p115"/>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6" name="Shape 2236"/>
        <p:cNvGrpSpPr/>
        <p:nvPr/>
      </p:nvGrpSpPr>
      <p:grpSpPr>
        <a:xfrm>
          <a:off x="0" y="0"/>
          <a:ext cx="0" cy="0"/>
          <a:chOff x="0" y="0"/>
          <a:chExt cx="0" cy="0"/>
        </a:xfrm>
      </p:grpSpPr>
      <p:sp>
        <p:nvSpPr>
          <p:cNvPr id="2237" name="Google Shape;2237;p116"/>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Religion and Life - Afterlife</a:t>
            </a:r>
            <a:endParaRPr b="1" i="0" sz="2800" u="sng" cap="none" strike="noStrike">
              <a:solidFill>
                <a:schemeClr val="dk1"/>
              </a:solidFill>
              <a:latin typeface="Arial"/>
              <a:ea typeface="Arial"/>
              <a:cs typeface="Arial"/>
              <a:sym typeface="Arial"/>
            </a:endParaRPr>
          </a:p>
        </p:txBody>
      </p:sp>
      <p:sp>
        <p:nvSpPr>
          <p:cNvPr id="2238" name="Google Shape;2238;p116"/>
          <p:cNvSpPr txBox="1"/>
          <p:nvPr>
            <p:ph idx="1" type="body"/>
          </p:nvPr>
        </p:nvSpPr>
        <p:spPr>
          <a:xfrm>
            <a:off x="257705" y="1610821"/>
            <a:ext cx="7044600" cy="3528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Arial"/>
              <a:buNone/>
            </a:pPr>
            <a:r>
              <a:rPr b="0" i="0" lang="en-GB" sz="2400" u="none" cap="none" strike="noStrike">
                <a:solidFill>
                  <a:schemeClr val="dk2"/>
                </a:solidFill>
                <a:latin typeface="Arial"/>
                <a:ea typeface="Arial"/>
                <a:cs typeface="Arial"/>
                <a:sym typeface="Arial"/>
              </a:rPr>
              <a:t>Facts:</a:t>
            </a:r>
            <a:endParaRPr b="0" i="0" sz="2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800"/>
              <a:buFont typeface="Arial"/>
              <a:buNone/>
            </a:pPr>
            <a:r>
              <a:rPr b="1" i="0" lang="en-GB" sz="1800" u="sng" cap="none" strike="noStrike">
                <a:solidFill>
                  <a:schemeClr val="dk1"/>
                </a:solidFill>
                <a:latin typeface="Arial"/>
                <a:ea typeface="Arial"/>
                <a:cs typeface="Arial"/>
                <a:sym typeface="Arial"/>
              </a:rPr>
              <a:t>Heaven</a:t>
            </a:r>
            <a:endParaRPr b="1" i="0" sz="1800" u="sng"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Clr>
                <a:schemeClr val="dk1"/>
              </a:buClr>
              <a:buSzPts val="1100"/>
              <a:buFont typeface="Arial"/>
              <a:buNone/>
            </a:pPr>
            <a:r>
              <a:rPr b="0" i="0" lang="en-GB" sz="1800" u="none" cap="none" strike="noStrike">
                <a:solidFill>
                  <a:schemeClr val="dk1"/>
                </a:solidFill>
                <a:latin typeface="Arial"/>
                <a:ea typeface="Arial"/>
                <a:cs typeface="Arial"/>
                <a:sym typeface="Arial"/>
              </a:rPr>
              <a:t>Some denominations believe that God loves everyone so everyone will go to Heaven; other denominations believe that only Christians go to heaven because everyone has sinned and other denominations believe that good people will go to Heaven when they have paid for their sins.</a:t>
            </a:r>
            <a:endParaRPr b="0" i="0" sz="18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Clr>
                <a:schemeClr val="dk1"/>
              </a:buClr>
              <a:buSzPts val="1100"/>
              <a:buFont typeface="Arial"/>
              <a:buNone/>
            </a:pPr>
            <a:r>
              <a:t/>
            </a:r>
            <a:endParaRPr b="0" i="0" sz="18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Clr>
                <a:schemeClr val="dk1"/>
              </a:buClr>
              <a:buSzPts val="1100"/>
              <a:buFont typeface="Arial"/>
              <a:buNone/>
            </a:pPr>
            <a:r>
              <a:rPr b="1" i="0" lang="en-GB" sz="1800" u="sng" cap="none" strike="noStrike">
                <a:solidFill>
                  <a:schemeClr val="dk1"/>
                </a:solidFill>
                <a:latin typeface="Arial"/>
                <a:ea typeface="Arial"/>
                <a:cs typeface="Arial"/>
                <a:sym typeface="Arial"/>
              </a:rPr>
              <a:t>Hell</a:t>
            </a:r>
            <a:endParaRPr b="1" i="0" sz="1800" u="sng"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Clr>
                <a:schemeClr val="dk1"/>
              </a:buClr>
              <a:buSzPts val="1100"/>
              <a:buFont typeface="Arial"/>
              <a:buNone/>
            </a:pPr>
            <a:r>
              <a:rPr b="0" i="0" lang="en-GB" sz="1800" u="none" cap="none" strike="noStrike">
                <a:solidFill>
                  <a:schemeClr val="dk1"/>
                </a:solidFill>
                <a:latin typeface="Arial"/>
                <a:ea typeface="Arial"/>
                <a:cs typeface="Arial"/>
                <a:sym typeface="Arial"/>
              </a:rPr>
              <a:t>A place of everlasting suffering. Some believe that those who have not a</a:t>
            </a:r>
            <a:endParaRPr b="0" i="0" sz="1800" u="none" cap="none" strike="noStrike">
              <a:solidFill>
                <a:schemeClr val="dk2"/>
              </a:solidFill>
              <a:latin typeface="Arial"/>
              <a:ea typeface="Arial"/>
              <a:cs typeface="Arial"/>
              <a:sym typeface="Arial"/>
            </a:endParaRPr>
          </a:p>
          <a:p>
            <a:pPr indent="0" lvl="0" marL="0" marR="0" rtl="0" algn="just">
              <a:lnSpc>
                <a:spcPct val="115000"/>
              </a:lnSpc>
              <a:spcBef>
                <a:spcPts val="0"/>
              </a:spcBef>
              <a:spcAft>
                <a:spcPts val="0"/>
              </a:spcAft>
              <a:buClr>
                <a:schemeClr val="dk1"/>
              </a:buClr>
              <a:buSzPts val="1100"/>
              <a:buFont typeface="Arial"/>
              <a:buNone/>
            </a:pPr>
            <a:r>
              <a:rPr lang="en-GB">
                <a:solidFill>
                  <a:schemeClr val="dk1"/>
                </a:solidFill>
              </a:rPr>
              <a:t>accepted</a:t>
            </a:r>
            <a:r>
              <a:rPr b="0" i="0" lang="en-GB" sz="1800" u="none" cap="none" strike="noStrike">
                <a:solidFill>
                  <a:schemeClr val="dk1"/>
                </a:solidFill>
                <a:latin typeface="Arial"/>
                <a:ea typeface="Arial"/>
                <a:cs typeface="Arial"/>
                <a:sym typeface="Arial"/>
              </a:rPr>
              <a:t> Jesus will burn therefore all of eternity. However, others believe that an omnibenevolent God could never send someone to such a place.</a:t>
            </a:r>
            <a:endParaRPr b="0" i="0" sz="18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Clr>
                <a:schemeClr val="dk1"/>
              </a:buClr>
              <a:buSzPts val="1100"/>
              <a:buFont typeface="Arial"/>
              <a:buNone/>
            </a:pPr>
            <a:r>
              <a:t/>
            </a:r>
            <a:endParaRPr b="0" i="0" sz="18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Clr>
                <a:schemeClr val="dk1"/>
              </a:buClr>
              <a:buSzPts val="1100"/>
              <a:buFont typeface="Arial"/>
              <a:buNone/>
            </a:pPr>
            <a:r>
              <a:rPr b="1" i="0" lang="en-GB" sz="1800" u="sng" cap="none" strike="noStrike">
                <a:solidFill>
                  <a:schemeClr val="dk1"/>
                </a:solidFill>
                <a:latin typeface="Arial"/>
                <a:ea typeface="Arial"/>
                <a:cs typeface="Arial"/>
                <a:sym typeface="Arial"/>
              </a:rPr>
              <a:t>Purgatory</a:t>
            </a:r>
            <a:endParaRPr b="1" i="0" sz="1800" u="sng"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Clr>
                <a:schemeClr val="dk1"/>
              </a:buClr>
              <a:buSzPts val="1100"/>
              <a:buFont typeface="Arial"/>
              <a:buNone/>
            </a:pPr>
            <a:r>
              <a:rPr b="0" i="0" lang="en-GB" sz="1800" u="none" cap="none" strike="noStrike">
                <a:solidFill>
                  <a:schemeClr val="dk1"/>
                </a:solidFill>
                <a:latin typeface="Arial"/>
                <a:ea typeface="Arial"/>
                <a:cs typeface="Arial"/>
                <a:sym typeface="Arial"/>
              </a:rPr>
              <a:t>Roman Catholics believe in a place in between Heaven and Hell called Purgatory; here you pay for your sins. This is because of this Roman Catholics will sometimes pray for lost ones when the die to help them get into Heaven and spend as little time in Purgatory as possible.</a:t>
            </a:r>
            <a:endParaRPr b="0" i="0" sz="1800" u="none" cap="none" strike="noStrike">
              <a:solidFill>
                <a:schemeClr val="dk2"/>
              </a:solidFill>
              <a:latin typeface="Arial"/>
              <a:ea typeface="Arial"/>
              <a:cs typeface="Arial"/>
              <a:sym typeface="Arial"/>
            </a:endParaRPr>
          </a:p>
        </p:txBody>
      </p:sp>
      <p:sp>
        <p:nvSpPr>
          <p:cNvPr id="2239" name="Google Shape;2239;p116"/>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3" name="Shape 2243"/>
        <p:cNvGrpSpPr/>
        <p:nvPr/>
      </p:nvGrpSpPr>
      <p:grpSpPr>
        <a:xfrm>
          <a:off x="0" y="0"/>
          <a:ext cx="0" cy="0"/>
          <a:chOff x="0" y="0"/>
          <a:chExt cx="0" cy="0"/>
        </a:xfrm>
      </p:grpSpPr>
      <p:sp>
        <p:nvSpPr>
          <p:cNvPr id="2244" name="Google Shape;2244;p117"/>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 - 2 mark</a:t>
            </a:r>
            <a:endParaRPr b="0" i="0" sz="2800" u="none" cap="none" strike="noStrike">
              <a:solidFill>
                <a:schemeClr val="dk1"/>
              </a:solidFill>
              <a:latin typeface="Arial"/>
              <a:ea typeface="Arial"/>
              <a:cs typeface="Arial"/>
              <a:sym typeface="Arial"/>
            </a:endParaRPr>
          </a:p>
        </p:txBody>
      </p:sp>
      <p:sp>
        <p:nvSpPr>
          <p:cNvPr id="2245" name="Google Shape;2245;p117"/>
          <p:cNvSpPr txBox="1"/>
          <p:nvPr>
            <p:ph idx="1" type="body"/>
          </p:nvPr>
        </p:nvSpPr>
        <p:spPr>
          <a:xfrm>
            <a:off x="257700" y="1568300"/>
            <a:ext cx="7044600" cy="79293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Arial"/>
              <a:buAutoNum type="arabicPeriod"/>
            </a:pPr>
            <a:r>
              <a:rPr b="0" i="0" lang="en-GB" sz="1800" u="none" cap="none" strike="noStrike">
                <a:solidFill>
                  <a:schemeClr val="dk2"/>
                </a:solidFill>
                <a:latin typeface="Arial"/>
                <a:ea typeface="Arial"/>
                <a:cs typeface="Arial"/>
                <a:sym typeface="Arial"/>
              </a:rPr>
              <a:t>Give two reasons why believers might oppose animal testing</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2. Give two ways in which humans use animals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3. Give two types of pollution</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4. Give two ways believers might show the duty of stewardship</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5. Give two different ideas about the creation of the universe</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6. Give two types of euthanasia</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7. Give two ways humans use the environment</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rPr b="0" i="0" lang="en-GB" sz="1800" u="none" cap="none" strike="noStrike">
                <a:solidFill>
                  <a:schemeClr val="dk2"/>
                </a:solidFill>
                <a:latin typeface="Arial"/>
                <a:ea typeface="Arial"/>
                <a:cs typeface="Arial"/>
                <a:sym typeface="Arial"/>
              </a:rPr>
              <a:t>8. Give two situations when abortion is legal in the UK</a:t>
            </a:r>
            <a:endParaRPr b="0" i="0" sz="1800" u="none" cap="none" strike="noStrike">
              <a:solidFill>
                <a:schemeClr val="dk2"/>
              </a:solidFill>
              <a:latin typeface="Arial"/>
              <a:ea typeface="Arial"/>
              <a:cs typeface="Arial"/>
              <a:sym typeface="Arial"/>
            </a:endParaRPr>
          </a:p>
        </p:txBody>
      </p:sp>
      <p:cxnSp>
        <p:nvCxnSpPr>
          <p:cNvPr id="2246" name="Google Shape;2246;p117"/>
          <p:cNvCxnSpPr/>
          <p:nvPr/>
        </p:nvCxnSpPr>
        <p:spPr>
          <a:xfrm>
            <a:off x="405200" y="216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247" name="Google Shape;2247;p117"/>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248" name="Google Shape;2248;p117"/>
          <p:cNvCxnSpPr/>
          <p:nvPr/>
        </p:nvCxnSpPr>
        <p:spPr>
          <a:xfrm>
            <a:off x="405200" y="3080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249" name="Google Shape;2249;p117"/>
          <p:cNvCxnSpPr/>
          <p:nvPr/>
        </p:nvCxnSpPr>
        <p:spPr>
          <a:xfrm>
            <a:off x="405200" y="338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250" name="Google Shape;2250;p117"/>
          <p:cNvCxnSpPr/>
          <p:nvPr/>
        </p:nvCxnSpPr>
        <p:spPr>
          <a:xfrm>
            <a:off x="405200" y="414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251" name="Google Shape;2251;p117"/>
          <p:cNvCxnSpPr/>
          <p:nvPr/>
        </p:nvCxnSpPr>
        <p:spPr>
          <a:xfrm>
            <a:off x="405200" y="445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252" name="Google Shape;2252;p117"/>
          <p:cNvCxnSpPr/>
          <p:nvPr/>
        </p:nvCxnSpPr>
        <p:spPr>
          <a:xfrm>
            <a:off x="405200" y="5137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253" name="Google Shape;2253;p117"/>
          <p:cNvCxnSpPr/>
          <p:nvPr/>
        </p:nvCxnSpPr>
        <p:spPr>
          <a:xfrm>
            <a:off x="405200" y="5442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254" name="Google Shape;2254;p117"/>
          <p:cNvCxnSpPr/>
          <p:nvPr/>
        </p:nvCxnSpPr>
        <p:spPr>
          <a:xfrm>
            <a:off x="329000" y="719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255" name="Google Shape;2255;p117"/>
          <p:cNvCxnSpPr/>
          <p:nvPr/>
        </p:nvCxnSpPr>
        <p:spPr>
          <a:xfrm>
            <a:off x="329000" y="749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256" name="Google Shape;2256;p117"/>
          <p:cNvCxnSpPr/>
          <p:nvPr/>
        </p:nvCxnSpPr>
        <p:spPr>
          <a:xfrm>
            <a:off x="329000" y="6509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257" name="Google Shape;2257;p117"/>
          <p:cNvCxnSpPr/>
          <p:nvPr/>
        </p:nvCxnSpPr>
        <p:spPr>
          <a:xfrm>
            <a:off x="329000" y="8185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258" name="Google Shape;2258;p117"/>
          <p:cNvCxnSpPr/>
          <p:nvPr/>
        </p:nvCxnSpPr>
        <p:spPr>
          <a:xfrm>
            <a:off x="329000" y="8490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259" name="Google Shape;2259;p117"/>
          <p:cNvCxnSpPr/>
          <p:nvPr/>
        </p:nvCxnSpPr>
        <p:spPr>
          <a:xfrm>
            <a:off x="329000" y="9252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260" name="Google Shape;2260;p117"/>
          <p:cNvCxnSpPr/>
          <p:nvPr/>
        </p:nvCxnSpPr>
        <p:spPr>
          <a:xfrm>
            <a:off x="329000" y="9557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261" name="Google Shape;2261;p117"/>
          <p:cNvCxnSpPr/>
          <p:nvPr/>
        </p:nvCxnSpPr>
        <p:spPr>
          <a:xfrm>
            <a:off x="329000" y="6204500"/>
            <a:ext cx="6919800" cy="0"/>
          </a:xfrm>
          <a:prstGeom prst="straightConnector1">
            <a:avLst/>
          </a:prstGeom>
          <a:noFill/>
          <a:ln cap="flat" cmpd="sng" w="9525">
            <a:solidFill>
              <a:schemeClr val="dk2"/>
            </a:solidFill>
            <a:prstDash val="solid"/>
            <a:round/>
            <a:headEnd len="sm" w="sm" type="none"/>
            <a:tailEnd len="sm" w="sm" type="none"/>
          </a:ln>
        </p:spPr>
      </p:cxnSp>
      <p:sp>
        <p:nvSpPr>
          <p:cNvPr id="2262" name="Google Shape;2262;p117"/>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6" name="Shape 2266"/>
        <p:cNvGrpSpPr/>
        <p:nvPr/>
      </p:nvGrpSpPr>
      <p:grpSpPr>
        <a:xfrm>
          <a:off x="0" y="0"/>
          <a:ext cx="0" cy="0"/>
          <a:chOff x="0" y="0"/>
          <a:chExt cx="0" cy="0"/>
        </a:xfrm>
      </p:grpSpPr>
      <p:sp>
        <p:nvSpPr>
          <p:cNvPr id="2267" name="Google Shape;2267;p118"/>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 - 4 mark</a:t>
            </a:r>
            <a:endParaRPr b="0" i="0" sz="2800" u="none" cap="none" strike="noStrike">
              <a:solidFill>
                <a:schemeClr val="dk1"/>
              </a:solidFill>
              <a:latin typeface="Arial"/>
              <a:ea typeface="Arial"/>
              <a:cs typeface="Arial"/>
              <a:sym typeface="Arial"/>
            </a:endParaRPr>
          </a:p>
        </p:txBody>
      </p:sp>
      <p:sp>
        <p:nvSpPr>
          <p:cNvPr id="2268" name="Google Shape;2268;p118"/>
          <p:cNvSpPr txBox="1"/>
          <p:nvPr>
            <p:ph idx="1" type="body"/>
          </p:nvPr>
        </p:nvSpPr>
        <p:spPr>
          <a:xfrm>
            <a:off x="257700" y="1492100"/>
            <a:ext cx="7044600" cy="79293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Arial"/>
              <a:buAutoNum type="arabicPeriod"/>
            </a:pPr>
            <a:r>
              <a:rPr b="0" i="0" lang="en-GB" sz="1800" u="none" cap="none" strike="noStrike">
                <a:solidFill>
                  <a:schemeClr val="dk2"/>
                </a:solidFill>
                <a:latin typeface="Arial"/>
                <a:ea typeface="Arial"/>
                <a:cs typeface="Arial"/>
                <a:sym typeface="Arial"/>
              </a:rPr>
              <a:t>Explain two contrasting beliefs about abortion</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2. Explain two contrasting beliefs about animal experimentation</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 3. Explain two contrasting religious beliefs about the Design argument for God’s existence</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2269" name="Google Shape;2269;p118"/>
          <p:cNvCxnSpPr/>
          <p:nvPr/>
        </p:nvCxnSpPr>
        <p:spPr>
          <a:xfrm>
            <a:off x="329000" y="231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270" name="Google Shape;2270;p118"/>
          <p:cNvCxnSpPr/>
          <p:nvPr/>
        </p:nvCxnSpPr>
        <p:spPr>
          <a:xfrm>
            <a:off x="329000" y="262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271" name="Google Shape;2271;p118"/>
          <p:cNvCxnSpPr/>
          <p:nvPr/>
        </p:nvCxnSpPr>
        <p:spPr>
          <a:xfrm>
            <a:off x="329000" y="292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272" name="Google Shape;2272;p118"/>
          <p:cNvCxnSpPr/>
          <p:nvPr/>
        </p:nvCxnSpPr>
        <p:spPr>
          <a:xfrm>
            <a:off x="329000" y="323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273" name="Google Shape;2273;p118"/>
          <p:cNvCxnSpPr/>
          <p:nvPr/>
        </p:nvCxnSpPr>
        <p:spPr>
          <a:xfrm>
            <a:off x="329000" y="353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274" name="Google Shape;2274;p118"/>
          <p:cNvCxnSpPr/>
          <p:nvPr/>
        </p:nvCxnSpPr>
        <p:spPr>
          <a:xfrm>
            <a:off x="329000" y="384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275" name="Google Shape;2275;p118"/>
          <p:cNvCxnSpPr/>
          <p:nvPr/>
        </p:nvCxnSpPr>
        <p:spPr>
          <a:xfrm>
            <a:off x="329000" y="414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276" name="Google Shape;2276;p118"/>
          <p:cNvCxnSpPr/>
          <p:nvPr/>
        </p:nvCxnSpPr>
        <p:spPr>
          <a:xfrm>
            <a:off x="329000" y="445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277" name="Google Shape;2277;p118"/>
          <p:cNvCxnSpPr/>
          <p:nvPr/>
        </p:nvCxnSpPr>
        <p:spPr>
          <a:xfrm>
            <a:off x="3290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278" name="Google Shape;2278;p118"/>
          <p:cNvCxnSpPr/>
          <p:nvPr/>
        </p:nvCxnSpPr>
        <p:spPr>
          <a:xfrm>
            <a:off x="3290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279" name="Google Shape;2279;p118"/>
          <p:cNvCxnSpPr/>
          <p:nvPr/>
        </p:nvCxnSpPr>
        <p:spPr>
          <a:xfrm>
            <a:off x="3290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280" name="Google Shape;2280;p118"/>
          <p:cNvCxnSpPr/>
          <p:nvPr/>
        </p:nvCxnSpPr>
        <p:spPr>
          <a:xfrm>
            <a:off x="3290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281" name="Google Shape;2281;p118"/>
          <p:cNvCxnSpPr/>
          <p:nvPr/>
        </p:nvCxnSpPr>
        <p:spPr>
          <a:xfrm>
            <a:off x="3290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282" name="Google Shape;2282;p118"/>
          <p:cNvCxnSpPr/>
          <p:nvPr/>
        </p:nvCxnSpPr>
        <p:spPr>
          <a:xfrm>
            <a:off x="329000" y="948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283" name="Google Shape;2283;p118"/>
          <p:cNvCxnSpPr/>
          <p:nvPr/>
        </p:nvCxnSpPr>
        <p:spPr>
          <a:xfrm>
            <a:off x="329000" y="978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284" name="Google Shape;2284;p118"/>
          <p:cNvCxnSpPr/>
          <p:nvPr/>
        </p:nvCxnSpPr>
        <p:spPr>
          <a:xfrm>
            <a:off x="329000" y="1009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285" name="Google Shape;2285;p118"/>
          <p:cNvCxnSpPr/>
          <p:nvPr/>
        </p:nvCxnSpPr>
        <p:spPr>
          <a:xfrm>
            <a:off x="329000" y="10395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286" name="Google Shape;2286;p118"/>
          <p:cNvCxnSpPr/>
          <p:nvPr/>
        </p:nvCxnSpPr>
        <p:spPr>
          <a:xfrm>
            <a:off x="329000" y="521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287" name="Google Shape;2287;p118"/>
          <p:cNvCxnSpPr/>
          <p:nvPr/>
        </p:nvCxnSpPr>
        <p:spPr>
          <a:xfrm>
            <a:off x="329000" y="551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288" name="Google Shape;2288;p118"/>
          <p:cNvCxnSpPr/>
          <p:nvPr/>
        </p:nvCxnSpPr>
        <p:spPr>
          <a:xfrm>
            <a:off x="329000" y="582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289" name="Google Shape;2289;p118"/>
          <p:cNvCxnSpPr/>
          <p:nvPr/>
        </p:nvCxnSpPr>
        <p:spPr>
          <a:xfrm>
            <a:off x="329000" y="612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290" name="Google Shape;2290;p118"/>
          <p:cNvCxnSpPr/>
          <p:nvPr/>
        </p:nvCxnSpPr>
        <p:spPr>
          <a:xfrm>
            <a:off x="329000" y="643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291" name="Google Shape;2291;p118"/>
          <p:cNvCxnSpPr/>
          <p:nvPr/>
        </p:nvCxnSpPr>
        <p:spPr>
          <a:xfrm>
            <a:off x="329000" y="673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292" name="Google Shape;2292;p118"/>
          <p:cNvCxnSpPr/>
          <p:nvPr/>
        </p:nvCxnSpPr>
        <p:spPr>
          <a:xfrm>
            <a:off x="3290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293" name="Google Shape;2293;p118"/>
          <p:cNvCxnSpPr/>
          <p:nvPr/>
        </p:nvCxnSpPr>
        <p:spPr>
          <a:xfrm>
            <a:off x="329000" y="7347500"/>
            <a:ext cx="6919800" cy="0"/>
          </a:xfrm>
          <a:prstGeom prst="straightConnector1">
            <a:avLst/>
          </a:prstGeom>
          <a:noFill/>
          <a:ln cap="flat" cmpd="sng" w="9525">
            <a:solidFill>
              <a:schemeClr val="dk2"/>
            </a:solidFill>
            <a:prstDash val="solid"/>
            <a:round/>
            <a:headEnd len="sm" w="sm" type="none"/>
            <a:tailEnd len="sm" w="sm" type="none"/>
          </a:ln>
        </p:spPr>
      </p:cxnSp>
      <p:sp>
        <p:nvSpPr>
          <p:cNvPr id="2294" name="Google Shape;2294;p118"/>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8" name="Shape 2298"/>
        <p:cNvGrpSpPr/>
        <p:nvPr/>
      </p:nvGrpSpPr>
      <p:grpSpPr>
        <a:xfrm>
          <a:off x="0" y="0"/>
          <a:ext cx="0" cy="0"/>
          <a:chOff x="0" y="0"/>
          <a:chExt cx="0" cy="0"/>
        </a:xfrm>
      </p:grpSpPr>
      <p:sp>
        <p:nvSpPr>
          <p:cNvPr id="2299" name="Google Shape;2299;p119"/>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 - 5 mark</a:t>
            </a:r>
            <a:endParaRPr b="0" i="0" sz="2800" u="none" cap="none" strike="noStrike">
              <a:solidFill>
                <a:schemeClr val="dk1"/>
              </a:solidFill>
              <a:latin typeface="Arial"/>
              <a:ea typeface="Arial"/>
              <a:cs typeface="Arial"/>
              <a:sym typeface="Arial"/>
            </a:endParaRPr>
          </a:p>
        </p:txBody>
      </p:sp>
      <p:sp>
        <p:nvSpPr>
          <p:cNvPr id="2300" name="Google Shape;2300;p119"/>
          <p:cNvSpPr txBox="1"/>
          <p:nvPr>
            <p:ph idx="1" type="body"/>
          </p:nvPr>
        </p:nvSpPr>
        <p:spPr>
          <a:xfrm>
            <a:off x="257700" y="1492100"/>
            <a:ext cx="7044600" cy="79293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Arial"/>
              <a:buAutoNum type="arabicPeriod"/>
            </a:pPr>
            <a:r>
              <a:rPr b="0" i="0" lang="en-GB" sz="1800" u="none" cap="none" strike="noStrike">
                <a:solidFill>
                  <a:schemeClr val="dk2"/>
                </a:solidFill>
                <a:latin typeface="Arial"/>
                <a:ea typeface="Arial"/>
                <a:cs typeface="Arial"/>
                <a:sym typeface="Arial"/>
              </a:rPr>
              <a:t>Explain two religious beliefs about the afterlife</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2. Explain two religious beliefs about euthanasia</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 3. Explain two religious beliefs about pollution</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2301" name="Google Shape;2301;p119"/>
          <p:cNvCxnSpPr/>
          <p:nvPr/>
        </p:nvCxnSpPr>
        <p:spPr>
          <a:xfrm>
            <a:off x="329000" y="231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02" name="Google Shape;2302;p119"/>
          <p:cNvCxnSpPr/>
          <p:nvPr/>
        </p:nvCxnSpPr>
        <p:spPr>
          <a:xfrm>
            <a:off x="329000" y="262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03" name="Google Shape;2303;p119"/>
          <p:cNvCxnSpPr/>
          <p:nvPr/>
        </p:nvCxnSpPr>
        <p:spPr>
          <a:xfrm>
            <a:off x="329000" y="292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04" name="Google Shape;2304;p119"/>
          <p:cNvCxnSpPr/>
          <p:nvPr/>
        </p:nvCxnSpPr>
        <p:spPr>
          <a:xfrm>
            <a:off x="329000" y="323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05" name="Google Shape;2305;p119"/>
          <p:cNvCxnSpPr/>
          <p:nvPr/>
        </p:nvCxnSpPr>
        <p:spPr>
          <a:xfrm>
            <a:off x="329000" y="353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06" name="Google Shape;2306;p119"/>
          <p:cNvCxnSpPr/>
          <p:nvPr/>
        </p:nvCxnSpPr>
        <p:spPr>
          <a:xfrm>
            <a:off x="329000" y="384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07" name="Google Shape;2307;p119"/>
          <p:cNvCxnSpPr/>
          <p:nvPr/>
        </p:nvCxnSpPr>
        <p:spPr>
          <a:xfrm>
            <a:off x="329000" y="414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08" name="Google Shape;2308;p119"/>
          <p:cNvCxnSpPr/>
          <p:nvPr/>
        </p:nvCxnSpPr>
        <p:spPr>
          <a:xfrm>
            <a:off x="329000" y="445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09" name="Google Shape;2309;p119"/>
          <p:cNvCxnSpPr/>
          <p:nvPr/>
        </p:nvCxnSpPr>
        <p:spPr>
          <a:xfrm>
            <a:off x="329000" y="826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10" name="Google Shape;2310;p119"/>
          <p:cNvCxnSpPr/>
          <p:nvPr/>
        </p:nvCxnSpPr>
        <p:spPr>
          <a:xfrm>
            <a:off x="3290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11" name="Google Shape;2311;p119"/>
          <p:cNvCxnSpPr/>
          <p:nvPr/>
        </p:nvCxnSpPr>
        <p:spPr>
          <a:xfrm>
            <a:off x="3290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12" name="Google Shape;2312;p119"/>
          <p:cNvCxnSpPr/>
          <p:nvPr/>
        </p:nvCxnSpPr>
        <p:spPr>
          <a:xfrm>
            <a:off x="329000" y="826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13" name="Google Shape;2313;p119"/>
          <p:cNvCxnSpPr/>
          <p:nvPr/>
        </p:nvCxnSpPr>
        <p:spPr>
          <a:xfrm>
            <a:off x="3290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14" name="Google Shape;2314;p119"/>
          <p:cNvCxnSpPr/>
          <p:nvPr/>
        </p:nvCxnSpPr>
        <p:spPr>
          <a:xfrm>
            <a:off x="3290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15" name="Google Shape;2315;p119"/>
          <p:cNvCxnSpPr/>
          <p:nvPr/>
        </p:nvCxnSpPr>
        <p:spPr>
          <a:xfrm>
            <a:off x="3290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16" name="Google Shape;2316;p119"/>
          <p:cNvCxnSpPr/>
          <p:nvPr/>
        </p:nvCxnSpPr>
        <p:spPr>
          <a:xfrm>
            <a:off x="329000" y="948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17" name="Google Shape;2317;p119"/>
          <p:cNvCxnSpPr/>
          <p:nvPr/>
        </p:nvCxnSpPr>
        <p:spPr>
          <a:xfrm>
            <a:off x="329000" y="978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18" name="Google Shape;2318;p119"/>
          <p:cNvCxnSpPr/>
          <p:nvPr/>
        </p:nvCxnSpPr>
        <p:spPr>
          <a:xfrm>
            <a:off x="329000" y="1009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19" name="Google Shape;2319;p119"/>
          <p:cNvCxnSpPr/>
          <p:nvPr/>
        </p:nvCxnSpPr>
        <p:spPr>
          <a:xfrm>
            <a:off x="329000" y="10395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20" name="Google Shape;2320;p119"/>
          <p:cNvCxnSpPr/>
          <p:nvPr/>
        </p:nvCxnSpPr>
        <p:spPr>
          <a:xfrm>
            <a:off x="329000" y="521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21" name="Google Shape;2321;p119"/>
          <p:cNvCxnSpPr/>
          <p:nvPr/>
        </p:nvCxnSpPr>
        <p:spPr>
          <a:xfrm>
            <a:off x="329000" y="551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22" name="Google Shape;2322;p119"/>
          <p:cNvCxnSpPr/>
          <p:nvPr/>
        </p:nvCxnSpPr>
        <p:spPr>
          <a:xfrm>
            <a:off x="329000" y="582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23" name="Google Shape;2323;p119"/>
          <p:cNvCxnSpPr/>
          <p:nvPr/>
        </p:nvCxnSpPr>
        <p:spPr>
          <a:xfrm>
            <a:off x="329000" y="612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24" name="Google Shape;2324;p119"/>
          <p:cNvCxnSpPr/>
          <p:nvPr/>
        </p:nvCxnSpPr>
        <p:spPr>
          <a:xfrm>
            <a:off x="329000" y="643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25" name="Google Shape;2325;p119"/>
          <p:cNvCxnSpPr/>
          <p:nvPr/>
        </p:nvCxnSpPr>
        <p:spPr>
          <a:xfrm>
            <a:off x="329000" y="673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26" name="Google Shape;2326;p119"/>
          <p:cNvCxnSpPr/>
          <p:nvPr/>
        </p:nvCxnSpPr>
        <p:spPr>
          <a:xfrm>
            <a:off x="3290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27" name="Google Shape;2327;p119"/>
          <p:cNvCxnSpPr/>
          <p:nvPr/>
        </p:nvCxnSpPr>
        <p:spPr>
          <a:xfrm>
            <a:off x="329000" y="7347500"/>
            <a:ext cx="6919800" cy="0"/>
          </a:xfrm>
          <a:prstGeom prst="straightConnector1">
            <a:avLst/>
          </a:prstGeom>
          <a:noFill/>
          <a:ln cap="flat" cmpd="sng" w="9525">
            <a:solidFill>
              <a:schemeClr val="dk2"/>
            </a:solidFill>
            <a:prstDash val="solid"/>
            <a:round/>
            <a:headEnd len="sm" w="sm" type="none"/>
            <a:tailEnd len="sm" w="sm" type="none"/>
          </a:ln>
        </p:spPr>
      </p:cxnSp>
      <p:sp>
        <p:nvSpPr>
          <p:cNvPr id="2328" name="Google Shape;2328;p119"/>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2"/>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Christianity Beliefs and Teachings</a:t>
            </a:r>
            <a:endParaRPr b="1" i="0" sz="2800" u="sng" cap="none" strike="noStrike">
              <a:solidFill>
                <a:schemeClr val="dk1"/>
              </a:solidFill>
              <a:latin typeface="Arial"/>
              <a:ea typeface="Arial"/>
              <a:cs typeface="Arial"/>
              <a:sym typeface="Arial"/>
            </a:endParaRPr>
          </a:p>
        </p:txBody>
      </p:sp>
      <p:sp>
        <p:nvSpPr>
          <p:cNvPr id="182" name="Google Shape;182;p12"/>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15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Nature  of God</a:t>
            </a:r>
            <a:endParaRPr b="0" i="0" sz="2400" u="none" cap="none" strike="noStrike">
              <a:solidFill>
                <a:schemeClr val="dk1"/>
              </a:solidFill>
              <a:latin typeface="Arial"/>
              <a:ea typeface="Arial"/>
              <a:cs typeface="Arial"/>
              <a:sym typeface="Arial"/>
            </a:endParaRPr>
          </a:p>
          <a:p>
            <a:pPr indent="-381000" lvl="1" marL="914400" marR="0" rtl="0" algn="l">
              <a:lnSpc>
                <a:spcPct val="115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Omnipotent, omniscient, omnibenevolent, omnipresent</a:t>
            </a:r>
            <a:endParaRPr b="0" i="0" sz="2400" u="none" cap="none" strike="noStrike">
              <a:solidFill>
                <a:schemeClr val="dk1"/>
              </a:solidFill>
              <a:latin typeface="Arial"/>
              <a:ea typeface="Arial"/>
              <a:cs typeface="Arial"/>
              <a:sym typeface="Arial"/>
            </a:endParaRPr>
          </a:p>
          <a:p>
            <a:pPr indent="-381000" lvl="1" marL="914400" marR="0" rtl="0" algn="l">
              <a:lnSpc>
                <a:spcPct val="115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Loving and just</a:t>
            </a:r>
            <a:endParaRPr b="0" i="0" sz="2400" u="none" cap="none" strike="noStrike">
              <a:solidFill>
                <a:schemeClr val="dk1"/>
              </a:solidFill>
              <a:latin typeface="Arial"/>
              <a:ea typeface="Arial"/>
              <a:cs typeface="Arial"/>
              <a:sym typeface="Arial"/>
            </a:endParaRPr>
          </a:p>
          <a:p>
            <a:pPr indent="-381000" lvl="1" marL="914400" marR="0" rtl="0" algn="l">
              <a:lnSpc>
                <a:spcPct val="115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Problem of evil and suffering</a:t>
            </a:r>
            <a:endParaRPr b="0" i="0" sz="2400" u="none" cap="none" strike="noStrike">
              <a:solidFill>
                <a:schemeClr val="dk1"/>
              </a:solidFill>
              <a:latin typeface="Arial"/>
              <a:ea typeface="Arial"/>
              <a:cs typeface="Arial"/>
              <a:sym typeface="Arial"/>
            </a:endParaRPr>
          </a:p>
          <a:p>
            <a:pPr indent="-381000" lvl="0" marL="457200" marR="0" rtl="0" algn="l">
              <a:lnSpc>
                <a:spcPct val="115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The Trinity (Father, Son and Holy Spirit)</a:t>
            </a:r>
            <a:endParaRPr b="0" i="0" sz="2400" u="none" cap="none" strike="noStrike">
              <a:solidFill>
                <a:schemeClr val="dk1"/>
              </a:solidFill>
              <a:latin typeface="Arial"/>
              <a:ea typeface="Arial"/>
              <a:cs typeface="Arial"/>
              <a:sym typeface="Arial"/>
            </a:endParaRPr>
          </a:p>
          <a:p>
            <a:pPr indent="-381000" lvl="0" marL="457200" marR="0" rtl="0" algn="l">
              <a:lnSpc>
                <a:spcPct val="115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Creation (Literalist vs Non-literalist)</a:t>
            </a:r>
            <a:endParaRPr b="0" i="0" sz="2400" u="none" cap="none" strike="noStrike">
              <a:solidFill>
                <a:schemeClr val="dk1"/>
              </a:solidFill>
              <a:latin typeface="Arial"/>
              <a:ea typeface="Arial"/>
              <a:cs typeface="Arial"/>
              <a:sym typeface="Arial"/>
            </a:endParaRPr>
          </a:p>
          <a:p>
            <a:pPr indent="-381000" lvl="0" marL="457200" marR="0" rtl="0" algn="l">
              <a:lnSpc>
                <a:spcPct val="115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Afterlife (resurrection, judgement, heaven, hell and purgatory)</a:t>
            </a:r>
            <a:endParaRPr b="0" i="0" sz="2400" u="none" cap="none" strike="noStrike">
              <a:solidFill>
                <a:schemeClr val="dk1"/>
              </a:solidFill>
              <a:latin typeface="Arial"/>
              <a:ea typeface="Arial"/>
              <a:cs typeface="Arial"/>
              <a:sym typeface="Arial"/>
            </a:endParaRPr>
          </a:p>
          <a:p>
            <a:pPr indent="-381000" lvl="0" marL="457200" marR="0" rtl="0" algn="l">
              <a:lnSpc>
                <a:spcPct val="115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Life of Jesus</a:t>
            </a:r>
            <a:endParaRPr b="0" i="0" sz="2400" u="none" cap="none" strike="noStrike">
              <a:solidFill>
                <a:schemeClr val="dk1"/>
              </a:solidFill>
              <a:latin typeface="Arial"/>
              <a:ea typeface="Arial"/>
              <a:cs typeface="Arial"/>
              <a:sym typeface="Arial"/>
            </a:endParaRPr>
          </a:p>
          <a:p>
            <a:pPr indent="-381000" lvl="1" marL="914400" marR="0" rtl="0" algn="l">
              <a:lnSpc>
                <a:spcPct val="115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Incarnation and Jesus as the Son of God</a:t>
            </a:r>
            <a:endParaRPr b="0" i="0" sz="2400" u="none" cap="none" strike="noStrike">
              <a:solidFill>
                <a:schemeClr val="dk1"/>
              </a:solidFill>
              <a:latin typeface="Arial"/>
              <a:ea typeface="Arial"/>
              <a:cs typeface="Arial"/>
              <a:sym typeface="Arial"/>
            </a:endParaRPr>
          </a:p>
          <a:p>
            <a:pPr indent="-381000" lvl="1" marL="914400" marR="0" rtl="0" algn="l">
              <a:lnSpc>
                <a:spcPct val="115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Crucifixion, resurrection and ascension</a:t>
            </a:r>
            <a:endParaRPr b="0" i="0" sz="2400" u="none" cap="none" strike="noStrike">
              <a:solidFill>
                <a:schemeClr val="dk1"/>
              </a:solidFill>
              <a:latin typeface="Arial"/>
              <a:ea typeface="Arial"/>
              <a:cs typeface="Arial"/>
              <a:sym typeface="Arial"/>
            </a:endParaRPr>
          </a:p>
          <a:p>
            <a:pPr indent="-381000" lvl="1" marL="914400" marR="0" rtl="0" algn="l">
              <a:lnSpc>
                <a:spcPct val="115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Sin and Original Sin</a:t>
            </a:r>
            <a:endParaRPr b="0" i="0" sz="2400" u="none" cap="none" strike="noStrike">
              <a:solidFill>
                <a:schemeClr val="dk1"/>
              </a:solidFill>
              <a:latin typeface="Arial"/>
              <a:ea typeface="Arial"/>
              <a:cs typeface="Arial"/>
              <a:sym typeface="Arial"/>
            </a:endParaRPr>
          </a:p>
          <a:p>
            <a:pPr indent="-381000" lvl="1" marL="914400" marR="0" rtl="0" algn="l">
              <a:lnSpc>
                <a:spcPct val="115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Salvation (Law, Grace and Spirit)</a:t>
            </a:r>
            <a:endParaRPr b="0" i="0" sz="2400" u="none" cap="none" strike="noStrike">
              <a:solidFill>
                <a:schemeClr val="dk1"/>
              </a:solidFill>
              <a:latin typeface="Arial"/>
              <a:ea typeface="Arial"/>
              <a:cs typeface="Arial"/>
              <a:sym typeface="Arial"/>
            </a:endParaRPr>
          </a:p>
        </p:txBody>
      </p:sp>
      <p:sp>
        <p:nvSpPr>
          <p:cNvPr id="183" name="Google Shape;183;p12"/>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2" name="Shape 2332"/>
        <p:cNvGrpSpPr/>
        <p:nvPr/>
      </p:nvGrpSpPr>
      <p:grpSpPr>
        <a:xfrm>
          <a:off x="0" y="0"/>
          <a:ext cx="0" cy="0"/>
          <a:chOff x="0" y="0"/>
          <a:chExt cx="0" cy="0"/>
        </a:xfrm>
      </p:grpSpPr>
      <p:sp>
        <p:nvSpPr>
          <p:cNvPr id="2333" name="Google Shape;2333;p120"/>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2334" name="Google Shape;2334;p120"/>
          <p:cNvSpPr txBox="1"/>
          <p:nvPr>
            <p:ph idx="1" type="body"/>
          </p:nvPr>
        </p:nvSpPr>
        <p:spPr>
          <a:xfrm>
            <a:off x="333900" y="1568300"/>
            <a:ext cx="7044600" cy="456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1. “Religious believers should not eat meat” (12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2335" name="Google Shape;2335;p120"/>
          <p:cNvCxnSpPr/>
          <p:nvPr/>
        </p:nvCxnSpPr>
        <p:spPr>
          <a:xfrm>
            <a:off x="405200" y="2775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36" name="Google Shape;2336;p120"/>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37" name="Google Shape;2337;p120"/>
          <p:cNvCxnSpPr/>
          <p:nvPr/>
        </p:nvCxnSpPr>
        <p:spPr>
          <a:xfrm>
            <a:off x="405200" y="3080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38" name="Google Shape;2338;p120"/>
          <p:cNvCxnSpPr/>
          <p:nvPr/>
        </p:nvCxnSpPr>
        <p:spPr>
          <a:xfrm>
            <a:off x="405200" y="338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39" name="Google Shape;2339;p120"/>
          <p:cNvCxnSpPr/>
          <p:nvPr/>
        </p:nvCxnSpPr>
        <p:spPr>
          <a:xfrm>
            <a:off x="405200" y="368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40" name="Google Shape;2340;p120"/>
          <p:cNvCxnSpPr/>
          <p:nvPr/>
        </p:nvCxnSpPr>
        <p:spPr>
          <a:xfrm>
            <a:off x="405200" y="399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41" name="Google Shape;2341;p120"/>
          <p:cNvCxnSpPr/>
          <p:nvPr/>
        </p:nvCxnSpPr>
        <p:spPr>
          <a:xfrm>
            <a:off x="405200" y="429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42" name="Google Shape;2342;p120"/>
          <p:cNvCxnSpPr/>
          <p:nvPr/>
        </p:nvCxnSpPr>
        <p:spPr>
          <a:xfrm>
            <a:off x="405200" y="460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43" name="Google Shape;2343;p120"/>
          <p:cNvCxnSpPr/>
          <p:nvPr/>
        </p:nvCxnSpPr>
        <p:spPr>
          <a:xfrm>
            <a:off x="405200" y="490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44" name="Google Shape;2344;p120"/>
          <p:cNvCxnSpPr/>
          <p:nvPr/>
        </p:nvCxnSpPr>
        <p:spPr>
          <a:xfrm>
            <a:off x="405200" y="521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45" name="Google Shape;2345;p120"/>
          <p:cNvCxnSpPr/>
          <p:nvPr/>
        </p:nvCxnSpPr>
        <p:spPr>
          <a:xfrm>
            <a:off x="405200" y="551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46" name="Google Shape;2346;p120"/>
          <p:cNvCxnSpPr/>
          <p:nvPr/>
        </p:nvCxnSpPr>
        <p:spPr>
          <a:xfrm>
            <a:off x="405200" y="582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47" name="Google Shape;2347;p120"/>
          <p:cNvCxnSpPr/>
          <p:nvPr/>
        </p:nvCxnSpPr>
        <p:spPr>
          <a:xfrm>
            <a:off x="405200" y="612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48" name="Google Shape;2348;p120"/>
          <p:cNvCxnSpPr/>
          <p:nvPr/>
        </p:nvCxnSpPr>
        <p:spPr>
          <a:xfrm>
            <a:off x="405200" y="643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49" name="Google Shape;2349;p120"/>
          <p:cNvCxnSpPr/>
          <p:nvPr/>
        </p:nvCxnSpPr>
        <p:spPr>
          <a:xfrm>
            <a:off x="405200" y="673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50" name="Google Shape;2350;p120"/>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51" name="Google Shape;2351;p120"/>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52" name="Google Shape;2352;p120"/>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53" name="Google Shape;2353;p120"/>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54" name="Google Shape;2354;p120"/>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55" name="Google Shape;2355;p120"/>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56" name="Google Shape;2356;p120"/>
          <p:cNvCxnSpPr/>
          <p:nvPr/>
        </p:nvCxnSpPr>
        <p:spPr>
          <a:xfrm>
            <a:off x="405200" y="795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57" name="Google Shape;2357;p120"/>
          <p:cNvCxnSpPr/>
          <p:nvPr/>
        </p:nvCxnSpPr>
        <p:spPr>
          <a:xfrm>
            <a:off x="405200" y="826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58" name="Google Shape;2358;p120"/>
          <p:cNvCxnSpPr/>
          <p:nvPr/>
        </p:nvCxnSpPr>
        <p:spPr>
          <a:xfrm>
            <a:off x="4052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59" name="Google Shape;2359;p120"/>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60" name="Google Shape;2360;p120"/>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61" name="Google Shape;2361;p120"/>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62" name="Google Shape;2362;p120"/>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63" name="Google Shape;2363;p120"/>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64" name="Google Shape;2364;p120"/>
          <p:cNvCxnSpPr/>
          <p:nvPr/>
        </p:nvCxnSpPr>
        <p:spPr>
          <a:xfrm>
            <a:off x="405200" y="948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65" name="Google Shape;2365;p120"/>
          <p:cNvCxnSpPr/>
          <p:nvPr/>
        </p:nvCxnSpPr>
        <p:spPr>
          <a:xfrm>
            <a:off x="405200" y="978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66" name="Google Shape;2366;p120"/>
          <p:cNvCxnSpPr/>
          <p:nvPr/>
        </p:nvCxnSpPr>
        <p:spPr>
          <a:xfrm>
            <a:off x="405200" y="1009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67" name="Google Shape;2367;p120"/>
          <p:cNvCxnSpPr/>
          <p:nvPr/>
        </p:nvCxnSpPr>
        <p:spPr>
          <a:xfrm>
            <a:off x="405200" y="10395500"/>
            <a:ext cx="6919800" cy="0"/>
          </a:xfrm>
          <a:prstGeom prst="straightConnector1">
            <a:avLst/>
          </a:prstGeom>
          <a:noFill/>
          <a:ln cap="flat" cmpd="sng" w="9525">
            <a:solidFill>
              <a:schemeClr val="dk2"/>
            </a:solidFill>
            <a:prstDash val="solid"/>
            <a:round/>
            <a:headEnd len="sm" w="sm" type="none"/>
            <a:tailEnd len="sm" w="sm" type="none"/>
          </a:ln>
        </p:spPr>
      </p:cxnSp>
      <p:sp>
        <p:nvSpPr>
          <p:cNvPr id="2368" name="Google Shape;2368;p120"/>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2" name="Shape 2372"/>
        <p:cNvGrpSpPr/>
        <p:nvPr/>
      </p:nvGrpSpPr>
      <p:grpSpPr>
        <a:xfrm>
          <a:off x="0" y="0"/>
          <a:ext cx="0" cy="0"/>
          <a:chOff x="0" y="0"/>
          <a:chExt cx="0" cy="0"/>
        </a:xfrm>
      </p:grpSpPr>
      <p:sp>
        <p:nvSpPr>
          <p:cNvPr id="2373" name="Google Shape;2373;p121"/>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2374" name="Google Shape;2374;p121"/>
          <p:cNvSpPr txBox="1"/>
          <p:nvPr>
            <p:ph idx="1" type="body"/>
          </p:nvPr>
        </p:nvSpPr>
        <p:spPr>
          <a:xfrm>
            <a:off x="333900" y="1568300"/>
            <a:ext cx="7044600" cy="456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2. “Evolution proves that religious beliefs about the origins of life are wrong” (12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2375" name="Google Shape;2375;p121"/>
          <p:cNvCxnSpPr/>
          <p:nvPr/>
        </p:nvCxnSpPr>
        <p:spPr>
          <a:xfrm>
            <a:off x="405200" y="2775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76" name="Google Shape;2376;p121"/>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77" name="Google Shape;2377;p121"/>
          <p:cNvCxnSpPr/>
          <p:nvPr/>
        </p:nvCxnSpPr>
        <p:spPr>
          <a:xfrm>
            <a:off x="405200" y="3080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78" name="Google Shape;2378;p121"/>
          <p:cNvCxnSpPr/>
          <p:nvPr/>
        </p:nvCxnSpPr>
        <p:spPr>
          <a:xfrm>
            <a:off x="405200" y="338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79" name="Google Shape;2379;p121"/>
          <p:cNvCxnSpPr/>
          <p:nvPr/>
        </p:nvCxnSpPr>
        <p:spPr>
          <a:xfrm>
            <a:off x="405200" y="368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80" name="Google Shape;2380;p121"/>
          <p:cNvCxnSpPr/>
          <p:nvPr/>
        </p:nvCxnSpPr>
        <p:spPr>
          <a:xfrm>
            <a:off x="405200" y="399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81" name="Google Shape;2381;p121"/>
          <p:cNvCxnSpPr/>
          <p:nvPr/>
        </p:nvCxnSpPr>
        <p:spPr>
          <a:xfrm>
            <a:off x="405200" y="429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82" name="Google Shape;2382;p121"/>
          <p:cNvCxnSpPr/>
          <p:nvPr/>
        </p:nvCxnSpPr>
        <p:spPr>
          <a:xfrm>
            <a:off x="405200" y="460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83" name="Google Shape;2383;p121"/>
          <p:cNvCxnSpPr/>
          <p:nvPr/>
        </p:nvCxnSpPr>
        <p:spPr>
          <a:xfrm>
            <a:off x="405200" y="490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84" name="Google Shape;2384;p121"/>
          <p:cNvCxnSpPr/>
          <p:nvPr/>
        </p:nvCxnSpPr>
        <p:spPr>
          <a:xfrm>
            <a:off x="405200" y="521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85" name="Google Shape;2385;p121"/>
          <p:cNvCxnSpPr/>
          <p:nvPr/>
        </p:nvCxnSpPr>
        <p:spPr>
          <a:xfrm>
            <a:off x="405200" y="551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86" name="Google Shape;2386;p121"/>
          <p:cNvCxnSpPr/>
          <p:nvPr/>
        </p:nvCxnSpPr>
        <p:spPr>
          <a:xfrm>
            <a:off x="405200" y="582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87" name="Google Shape;2387;p121"/>
          <p:cNvCxnSpPr/>
          <p:nvPr/>
        </p:nvCxnSpPr>
        <p:spPr>
          <a:xfrm>
            <a:off x="405200" y="612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88" name="Google Shape;2388;p121"/>
          <p:cNvCxnSpPr/>
          <p:nvPr/>
        </p:nvCxnSpPr>
        <p:spPr>
          <a:xfrm>
            <a:off x="405200" y="643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89" name="Google Shape;2389;p121"/>
          <p:cNvCxnSpPr/>
          <p:nvPr/>
        </p:nvCxnSpPr>
        <p:spPr>
          <a:xfrm>
            <a:off x="405200" y="673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90" name="Google Shape;2390;p121"/>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91" name="Google Shape;2391;p121"/>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92" name="Google Shape;2392;p121"/>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93" name="Google Shape;2393;p121"/>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94" name="Google Shape;2394;p121"/>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95" name="Google Shape;2395;p121"/>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96" name="Google Shape;2396;p121"/>
          <p:cNvCxnSpPr/>
          <p:nvPr/>
        </p:nvCxnSpPr>
        <p:spPr>
          <a:xfrm>
            <a:off x="405200" y="795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97" name="Google Shape;2397;p121"/>
          <p:cNvCxnSpPr/>
          <p:nvPr/>
        </p:nvCxnSpPr>
        <p:spPr>
          <a:xfrm>
            <a:off x="405200" y="826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98" name="Google Shape;2398;p121"/>
          <p:cNvCxnSpPr/>
          <p:nvPr/>
        </p:nvCxnSpPr>
        <p:spPr>
          <a:xfrm>
            <a:off x="4052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99" name="Google Shape;2399;p121"/>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400" name="Google Shape;2400;p121"/>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401" name="Google Shape;2401;p121"/>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402" name="Google Shape;2402;p121"/>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403" name="Google Shape;2403;p121"/>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404" name="Google Shape;2404;p121"/>
          <p:cNvCxnSpPr/>
          <p:nvPr/>
        </p:nvCxnSpPr>
        <p:spPr>
          <a:xfrm>
            <a:off x="405200" y="948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405" name="Google Shape;2405;p121"/>
          <p:cNvCxnSpPr/>
          <p:nvPr/>
        </p:nvCxnSpPr>
        <p:spPr>
          <a:xfrm>
            <a:off x="405200" y="978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406" name="Google Shape;2406;p121"/>
          <p:cNvCxnSpPr/>
          <p:nvPr/>
        </p:nvCxnSpPr>
        <p:spPr>
          <a:xfrm>
            <a:off x="405200" y="1009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407" name="Google Shape;2407;p121"/>
          <p:cNvCxnSpPr/>
          <p:nvPr/>
        </p:nvCxnSpPr>
        <p:spPr>
          <a:xfrm>
            <a:off x="405200" y="10395500"/>
            <a:ext cx="6919800" cy="0"/>
          </a:xfrm>
          <a:prstGeom prst="straightConnector1">
            <a:avLst/>
          </a:prstGeom>
          <a:noFill/>
          <a:ln cap="flat" cmpd="sng" w="9525">
            <a:solidFill>
              <a:schemeClr val="dk2"/>
            </a:solidFill>
            <a:prstDash val="solid"/>
            <a:round/>
            <a:headEnd len="sm" w="sm" type="none"/>
            <a:tailEnd len="sm" w="sm" type="none"/>
          </a:ln>
        </p:spPr>
      </p:cxnSp>
      <p:sp>
        <p:nvSpPr>
          <p:cNvPr id="2408" name="Google Shape;2408;p12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2" name="Shape 2412"/>
        <p:cNvGrpSpPr/>
        <p:nvPr/>
      </p:nvGrpSpPr>
      <p:grpSpPr>
        <a:xfrm>
          <a:off x="0" y="0"/>
          <a:ext cx="0" cy="0"/>
          <a:chOff x="0" y="0"/>
          <a:chExt cx="0" cy="0"/>
        </a:xfrm>
      </p:grpSpPr>
      <p:sp>
        <p:nvSpPr>
          <p:cNvPr id="2413" name="Google Shape;2413;p122"/>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2414" name="Google Shape;2414;p122"/>
          <p:cNvSpPr txBox="1"/>
          <p:nvPr>
            <p:ph idx="1" type="body"/>
          </p:nvPr>
        </p:nvSpPr>
        <p:spPr>
          <a:xfrm>
            <a:off x="333900" y="1568300"/>
            <a:ext cx="7044600" cy="456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3. “Abortion is never acceptable” (12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2415" name="Google Shape;2415;p122"/>
          <p:cNvCxnSpPr/>
          <p:nvPr/>
        </p:nvCxnSpPr>
        <p:spPr>
          <a:xfrm>
            <a:off x="405200" y="2775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416" name="Google Shape;2416;p122"/>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417" name="Google Shape;2417;p122"/>
          <p:cNvCxnSpPr/>
          <p:nvPr/>
        </p:nvCxnSpPr>
        <p:spPr>
          <a:xfrm>
            <a:off x="405200" y="3080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418" name="Google Shape;2418;p122"/>
          <p:cNvCxnSpPr/>
          <p:nvPr/>
        </p:nvCxnSpPr>
        <p:spPr>
          <a:xfrm>
            <a:off x="405200" y="338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419" name="Google Shape;2419;p122"/>
          <p:cNvCxnSpPr/>
          <p:nvPr/>
        </p:nvCxnSpPr>
        <p:spPr>
          <a:xfrm>
            <a:off x="405200" y="368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420" name="Google Shape;2420;p122"/>
          <p:cNvCxnSpPr/>
          <p:nvPr/>
        </p:nvCxnSpPr>
        <p:spPr>
          <a:xfrm>
            <a:off x="405200" y="399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421" name="Google Shape;2421;p122"/>
          <p:cNvCxnSpPr/>
          <p:nvPr/>
        </p:nvCxnSpPr>
        <p:spPr>
          <a:xfrm>
            <a:off x="405200" y="429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422" name="Google Shape;2422;p122"/>
          <p:cNvCxnSpPr/>
          <p:nvPr/>
        </p:nvCxnSpPr>
        <p:spPr>
          <a:xfrm>
            <a:off x="405200" y="460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423" name="Google Shape;2423;p122"/>
          <p:cNvCxnSpPr/>
          <p:nvPr/>
        </p:nvCxnSpPr>
        <p:spPr>
          <a:xfrm>
            <a:off x="405200" y="490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424" name="Google Shape;2424;p122"/>
          <p:cNvCxnSpPr/>
          <p:nvPr/>
        </p:nvCxnSpPr>
        <p:spPr>
          <a:xfrm>
            <a:off x="405200" y="521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425" name="Google Shape;2425;p122"/>
          <p:cNvCxnSpPr/>
          <p:nvPr/>
        </p:nvCxnSpPr>
        <p:spPr>
          <a:xfrm>
            <a:off x="405200" y="551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426" name="Google Shape;2426;p122"/>
          <p:cNvCxnSpPr/>
          <p:nvPr/>
        </p:nvCxnSpPr>
        <p:spPr>
          <a:xfrm>
            <a:off x="405200" y="582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427" name="Google Shape;2427;p122"/>
          <p:cNvCxnSpPr/>
          <p:nvPr/>
        </p:nvCxnSpPr>
        <p:spPr>
          <a:xfrm>
            <a:off x="405200" y="612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428" name="Google Shape;2428;p122"/>
          <p:cNvCxnSpPr/>
          <p:nvPr/>
        </p:nvCxnSpPr>
        <p:spPr>
          <a:xfrm>
            <a:off x="405200" y="643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429" name="Google Shape;2429;p122"/>
          <p:cNvCxnSpPr/>
          <p:nvPr/>
        </p:nvCxnSpPr>
        <p:spPr>
          <a:xfrm>
            <a:off x="405200" y="673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430" name="Google Shape;2430;p122"/>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431" name="Google Shape;2431;p122"/>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432" name="Google Shape;2432;p122"/>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433" name="Google Shape;2433;p122"/>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434" name="Google Shape;2434;p122"/>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435" name="Google Shape;2435;p122"/>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436" name="Google Shape;2436;p122"/>
          <p:cNvCxnSpPr/>
          <p:nvPr/>
        </p:nvCxnSpPr>
        <p:spPr>
          <a:xfrm>
            <a:off x="405200" y="795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437" name="Google Shape;2437;p122"/>
          <p:cNvCxnSpPr/>
          <p:nvPr/>
        </p:nvCxnSpPr>
        <p:spPr>
          <a:xfrm>
            <a:off x="405200" y="826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438" name="Google Shape;2438;p122"/>
          <p:cNvCxnSpPr/>
          <p:nvPr/>
        </p:nvCxnSpPr>
        <p:spPr>
          <a:xfrm>
            <a:off x="4052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439" name="Google Shape;2439;p122"/>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440" name="Google Shape;2440;p122"/>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441" name="Google Shape;2441;p122"/>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442" name="Google Shape;2442;p122"/>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443" name="Google Shape;2443;p122"/>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444" name="Google Shape;2444;p122"/>
          <p:cNvCxnSpPr/>
          <p:nvPr/>
        </p:nvCxnSpPr>
        <p:spPr>
          <a:xfrm>
            <a:off x="405200" y="948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445" name="Google Shape;2445;p122"/>
          <p:cNvCxnSpPr/>
          <p:nvPr/>
        </p:nvCxnSpPr>
        <p:spPr>
          <a:xfrm>
            <a:off x="405200" y="978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446" name="Google Shape;2446;p122"/>
          <p:cNvCxnSpPr/>
          <p:nvPr/>
        </p:nvCxnSpPr>
        <p:spPr>
          <a:xfrm>
            <a:off x="405200" y="1009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447" name="Google Shape;2447;p122"/>
          <p:cNvCxnSpPr/>
          <p:nvPr/>
        </p:nvCxnSpPr>
        <p:spPr>
          <a:xfrm>
            <a:off x="405200" y="10395500"/>
            <a:ext cx="6919800" cy="0"/>
          </a:xfrm>
          <a:prstGeom prst="straightConnector1">
            <a:avLst/>
          </a:prstGeom>
          <a:noFill/>
          <a:ln cap="flat" cmpd="sng" w="9525">
            <a:solidFill>
              <a:schemeClr val="dk2"/>
            </a:solidFill>
            <a:prstDash val="solid"/>
            <a:round/>
            <a:headEnd len="sm" w="sm" type="none"/>
            <a:tailEnd len="sm" w="sm" type="none"/>
          </a:ln>
        </p:spPr>
      </p:cxnSp>
      <p:sp>
        <p:nvSpPr>
          <p:cNvPr id="2448" name="Google Shape;2448;p122"/>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2" name="Shape 2452"/>
        <p:cNvGrpSpPr/>
        <p:nvPr/>
      </p:nvGrpSpPr>
      <p:grpSpPr>
        <a:xfrm>
          <a:off x="0" y="0"/>
          <a:ext cx="0" cy="0"/>
          <a:chOff x="0" y="0"/>
          <a:chExt cx="0" cy="0"/>
        </a:xfrm>
      </p:grpSpPr>
      <p:sp>
        <p:nvSpPr>
          <p:cNvPr id="2453" name="Google Shape;2453;p123"/>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Peace and Conflict - Key Terms</a:t>
            </a:r>
            <a:endParaRPr b="1" i="0" sz="2800" u="sng" cap="none" strike="noStrike">
              <a:solidFill>
                <a:schemeClr val="dk1"/>
              </a:solidFill>
              <a:latin typeface="Arial"/>
              <a:ea typeface="Arial"/>
              <a:cs typeface="Arial"/>
              <a:sym typeface="Arial"/>
            </a:endParaRPr>
          </a:p>
        </p:txBody>
      </p:sp>
      <p:sp>
        <p:nvSpPr>
          <p:cNvPr id="2454" name="Google Shape;2454;p123"/>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rgbClr val="000000"/>
                </a:solidFill>
                <a:highlight>
                  <a:srgbClr val="FFFFFF"/>
                </a:highlight>
                <a:latin typeface="Calibri"/>
                <a:ea typeface="Calibri"/>
                <a:cs typeface="Calibri"/>
                <a:sym typeface="Calibri"/>
              </a:rPr>
              <a:t>Anti-war - Attitude that (a) war is wrong and should be protested/worked against.</a:t>
            </a:r>
            <a:endParaRPr b="0" i="0" sz="16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rgbClr val="000000"/>
                </a:solidFill>
                <a:highlight>
                  <a:srgbClr val="FFFFFF"/>
                </a:highlight>
                <a:latin typeface="Calibri"/>
                <a:ea typeface="Calibri"/>
                <a:cs typeface="Calibri"/>
                <a:sym typeface="Calibri"/>
              </a:rPr>
              <a:t>Civil war - Armed conflict between factions within the same country.</a:t>
            </a:r>
            <a:endParaRPr b="0" i="0" sz="16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rgbClr val="000000"/>
                </a:solidFill>
                <a:highlight>
                  <a:srgbClr val="FFFFFF"/>
                </a:highlight>
                <a:latin typeface="Calibri"/>
                <a:ea typeface="Calibri"/>
                <a:cs typeface="Calibri"/>
                <a:sym typeface="Calibri"/>
              </a:rPr>
              <a:t>Conflict - Dispute between sides, can be between individuals, groups or nations.</a:t>
            </a:r>
            <a:endParaRPr b="0" i="0" sz="16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rgbClr val="000000"/>
                </a:solidFill>
                <a:highlight>
                  <a:srgbClr val="FFFFFF"/>
                </a:highlight>
                <a:latin typeface="Calibri"/>
                <a:ea typeface="Calibri"/>
                <a:cs typeface="Calibri"/>
                <a:sym typeface="Calibri"/>
              </a:rPr>
              <a:t>Conventional warfare - War fought using ‘ordinary’ weapons, ie those covered/sanctioned by the Geneva Conventions.</a:t>
            </a:r>
            <a:endParaRPr b="0" i="0" sz="16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rgbClr val="000000"/>
                </a:solidFill>
                <a:highlight>
                  <a:srgbClr val="FFFFFF"/>
                </a:highlight>
                <a:latin typeface="Calibri"/>
                <a:ea typeface="Calibri"/>
                <a:cs typeface="Calibri"/>
                <a:sym typeface="Calibri"/>
              </a:rPr>
              <a:t>Forgiveness - Letting go of blame against a person for wrongs they have done; moving on.</a:t>
            </a:r>
            <a:endParaRPr b="0" i="0" sz="16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rgbClr val="000000"/>
                </a:solidFill>
                <a:highlight>
                  <a:srgbClr val="FFFFFF"/>
                </a:highlight>
                <a:latin typeface="Calibri"/>
                <a:ea typeface="Calibri"/>
                <a:cs typeface="Calibri"/>
                <a:sym typeface="Calibri"/>
              </a:rPr>
              <a:t>Genocide - The killing of groups of/many people from a specific ethnic group, having targeted them for their ethnicity.</a:t>
            </a:r>
            <a:endParaRPr b="0" i="0" sz="16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rgbClr val="000000"/>
                </a:solidFill>
                <a:highlight>
                  <a:srgbClr val="FFFFFF"/>
                </a:highlight>
                <a:latin typeface="Calibri"/>
                <a:ea typeface="Calibri"/>
                <a:cs typeface="Calibri"/>
                <a:sym typeface="Calibri"/>
              </a:rPr>
              <a:t>Guerrilla warfare - Form of warfare in which a small group fights in a non-regular manner against a Government and its forces.</a:t>
            </a:r>
            <a:endParaRPr b="0" i="0" sz="16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rgbClr val="000000"/>
                </a:solidFill>
                <a:highlight>
                  <a:srgbClr val="FFFFFF"/>
                </a:highlight>
                <a:latin typeface="Calibri"/>
                <a:ea typeface="Calibri"/>
                <a:cs typeface="Calibri"/>
                <a:sym typeface="Calibri"/>
              </a:rPr>
              <a:t>Holy War - War sanctioned by God, used in Islam and Judaism; rules for such a war.</a:t>
            </a:r>
            <a:endParaRPr b="0" i="0" sz="16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rgbClr val="000000"/>
                </a:solidFill>
                <a:highlight>
                  <a:srgbClr val="FFFFFF"/>
                </a:highlight>
                <a:latin typeface="Calibri"/>
                <a:ea typeface="Calibri"/>
                <a:cs typeface="Calibri"/>
                <a:sym typeface="Calibri"/>
              </a:rPr>
              <a:t>Humanitarian organisation - For example, Red Cross/Crescent; organisation which works to alleviate the suffering of those made victims by war (or natural disaster).</a:t>
            </a:r>
            <a:endParaRPr b="0" i="0" sz="16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rgbClr val="000000"/>
                </a:solidFill>
                <a:highlight>
                  <a:srgbClr val="FFFFFF"/>
                </a:highlight>
                <a:latin typeface="Calibri"/>
                <a:ea typeface="Calibri"/>
                <a:cs typeface="Calibri"/>
                <a:sym typeface="Calibri"/>
              </a:rPr>
              <a:t>Justice - Bringing fairness back to a situation.</a:t>
            </a:r>
            <a:endParaRPr b="0" i="0" sz="16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dk1"/>
                </a:solidFill>
                <a:highlight>
                  <a:schemeClr val="lt1"/>
                </a:highlight>
                <a:latin typeface="Calibri"/>
                <a:ea typeface="Calibri"/>
                <a:cs typeface="Calibri"/>
                <a:sym typeface="Calibri"/>
              </a:rPr>
              <a:t>Just War - Set of rules for fighting a war in a way acceptable to God, used in Christianity and Sikhism.</a:t>
            </a:r>
            <a:endParaRPr b="0" i="0" sz="1600" u="none" cap="none" strike="noStrike">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dk1"/>
                </a:solidFill>
                <a:highlight>
                  <a:schemeClr val="lt1"/>
                </a:highlight>
                <a:latin typeface="Calibri"/>
                <a:ea typeface="Calibri"/>
                <a:cs typeface="Calibri"/>
                <a:sym typeface="Calibri"/>
              </a:rPr>
              <a:t>Nuclear weapons/war - A weapon of mass destruction; war fought using such a weapon (none so far in world history).</a:t>
            </a:r>
            <a:endParaRPr b="0" i="0" sz="1600" u="none" cap="none" strike="noStrike">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dk1"/>
                </a:solidFill>
                <a:highlight>
                  <a:schemeClr val="lt1"/>
                </a:highlight>
                <a:latin typeface="Calibri"/>
                <a:ea typeface="Calibri"/>
                <a:cs typeface="Calibri"/>
                <a:sym typeface="Calibri"/>
              </a:rPr>
              <a:t>Pacifism - Belief that all violence is wrong, which then affects all behaviours.</a:t>
            </a:r>
            <a:endParaRPr b="0" i="0" sz="1600" u="none" cap="none" strike="noStrike">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dk1"/>
                </a:solidFill>
                <a:highlight>
                  <a:schemeClr val="lt1"/>
                </a:highlight>
                <a:latin typeface="Calibri"/>
                <a:ea typeface="Calibri"/>
                <a:cs typeface="Calibri"/>
                <a:sym typeface="Calibri"/>
              </a:rPr>
              <a:t>Peace - The opposite of war; harmony between all in society.</a:t>
            </a:r>
            <a:endParaRPr b="0" i="0" sz="1600" u="none" cap="none" strike="noStrike">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dk1"/>
                </a:solidFill>
                <a:highlight>
                  <a:schemeClr val="lt1"/>
                </a:highlight>
                <a:latin typeface="Calibri"/>
                <a:ea typeface="Calibri"/>
                <a:cs typeface="Calibri"/>
                <a:sym typeface="Calibri"/>
              </a:rPr>
              <a:t>Protest - Making known one’s disagreement over something.</a:t>
            </a:r>
            <a:endParaRPr b="0" i="0" sz="1600" u="none" cap="none" strike="noStrike">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dk1"/>
                </a:solidFill>
                <a:highlight>
                  <a:schemeClr val="lt1"/>
                </a:highlight>
                <a:latin typeface="Calibri"/>
                <a:ea typeface="Calibri"/>
                <a:cs typeface="Calibri"/>
                <a:sym typeface="Calibri"/>
              </a:rPr>
              <a:t>Reconciliation - Making up between two groups/sides after disagreement.</a:t>
            </a:r>
            <a:endParaRPr b="0" i="0" sz="1600" u="none" cap="none" strike="noStrike">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dk1"/>
                </a:solidFill>
                <a:highlight>
                  <a:schemeClr val="lt1"/>
                </a:highlight>
                <a:latin typeface="Calibri"/>
                <a:ea typeface="Calibri"/>
                <a:cs typeface="Calibri"/>
                <a:sym typeface="Calibri"/>
              </a:rPr>
              <a:t>Retaliation - To pay someone back for their actions that have caused harm.</a:t>
            </a:r>
            <a:endParaRPr b="0" i="0" sz="1600" u="none" cap="none" strike="noStrike">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dk1"/>
                </a:solidFill>
                <a:highlight>
                  <a:schemeClr val="lt1"/>
                </a:highlight>
                <a:latin typeface="Calibri"/>
                <a:ea typeface="Calibri"/>
                <a:cs typeface="Calibri"/>
                <a:sym typeface="Calibri"/>
              </a:rPr>
              <a:t>Terrorism - Use of violence and threats to intimidate others, usually Government; used for political purposes to build fear in the ordinary population and so secure demands from Government.</a:t>
            </a:r>
            <a:endParaRPr b="0" i="0" sz="1600" u="none" cap="none" strike="noStrike">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dk1"/>
                </a:solidFill>
                <a:highlight>
                  <a:schemeClr val="lt1"/>
                </a:highlight>
                <a:latin typeface="Calibri"/>
                <a:ea typeface="Calibri"/>
                <a:cs typeface="Calibri"/>
                <a:sym typeface="Calibri"/>
              </a:rPr>
              <a:t>War - Armed conflict between two or more sides.</a:t>
            </a:r>
            <a:endParaRPr b="0" i="0" sz="1600" u="none" cap="none" strike="noStrike">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dk1"/>
                </a:solidFill>
                <a:highlight>
                  <a:schemeClr val="lt1"/>
                </a:highlight>
                <a:latin typeface="Calibri"/>
                <a:ea typeface="Calibri"/>
                <a:cs typeface="Calibri"/>
                <a:sym typeface="Calibri"/>
              </a:rPr>
              <a:t>Weapons of mass destruction</a:t>
            </a:r>
            <a:endParaRPr b="0" i="0" sz="1600" u="none" cap="none" strike="noStrike">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dk1"/>
                </a:solidFill>
                <a:highlight>
                  <a:schemeClr val="lt1"/>
                </a:highlight>
                <a:latin typeface="Calibri"/>
                <a:ea typeface="Calibri"/>
                <a:cs typeface="Calibri"/>
                <a:sym typeface="Calibri"/>
              </a:rPr>
              <a:t>Weapons which are uncontrollable and cause indiscriminate damage, eg nuclear, chemical, biological.</a:t>
            </a:r>
            <a:endParaRPr b="0" i="0" sz="16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2"/>
              </a:buClr>
              <a:buSzPts val="1800"/>
              <a:buFont typeface="Arial"/>
              <a:buNone/>
            </a:pPr>
            <a:r>
              <a:t/>
            </a:r>
            <a:endParaRPr b="0" i="0" sz="1400" u="none" cap="none" strike="noStrike">
              <a:solidFill>
                <a:srgbClr val="000000"/>
              </a:solidFill>
              <a:latin typeface="Calibri"/>
              <a:ea typeface="Calibri"/>
              <a:cs typeface="Calibri"/>
              <a:sym typeface="Calibri"/>
            </a:endParaRPr>
          </a:p>
        </p:txBody>
      </p:sp>
      <p:sp>
        <p:nvSpPr>
          <p:cNvPr id="2455" name="Google Shape;2455;p123"/>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9" name="Shape 2459"/>
        <p:cNvGrpSpPr/>
        <p:nvPr/>
      </p:nvGrpSpPr>
      <p:grpSpPr>
        <a:xfrm>
          <a:off x="0" y="0"/>
          <a:ext cx="0" cy="0"/>
          <a:chOff x="0" y="0"/>
          <a:chExt cx="0" cy="0"/>
        </a:xfrm>
      </p:grpSpPr>
      <p:sp>
        <p:nvSpPr>
          <p:cNvPr id="2460" name="Google Shape;2460;p124"/>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800" u="sng" cap="none" strike="noStrike">
                <a:solidFill>
                  <a:srgbClr val="434343"/>
                </a:solidFill>
                <a:latin typeface="Arial"/>
                <a:ea typeface="Arial"/>
                <a:cs typeface="Arial"/>
                <a:sym typeface="Arial"/>
              </a:rPr>
              <a:t>Religion, War and Peace - Violent protest/terrorism</a:t>
            </a:r>
            <a:endParaRPr b="1" i="0" sz="2800" u="sng" cap="none" strike="noStrike">
              <a:solidFill>
                <a:srgbClr val="434343"/>
              </a:solidFill>
              <a:latin typeface="Arial"/>
              <a:ea typeface="Arial"/>
              <a:cs typeface="Arial"/>
              <a:sym typeface="Arial"/>
            </a:endParaRPr>
          </a:p>
        </p:txBody>
      </p:sp>
      <p:sp>
        <p:nvSpPr>
          <p:cNvPr id="2461" name="Google Shape;2461;p124"/>
          <p:cNvSpPr txBox="1"/>
          <p:nvPr>
            <p:ph idx="1" type="body"/>
          </p:nvPr>
        </p:nvSpPr>
        <p:spPr>
          <a:xfrm>
            <a:off x="257705" y="2395696"/>
            <a:ext cx="7044600" cy="3528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Facts:</a:t>
            </a:r>
            <a:endParaRPr b="0" i="0" sz="1800" u="none" cap="none" strike="noStrike">
              <a:solidFill>
                <a:schemeClr val="dk2"/>
              </a:solidFill>
              <a:latin typeface="Arial"/>
              <a:ea typeface="Arial"/>
              <a:cs typeface="Arial"/>
              <a:sym typeface="Arial"/>
            </a:endParaRPr>
          </a:p>
          <a:p>
            <a:pPr indent="0" lvl="0" marL="0" marR="0" rtl="0" algn="l">
              <a:lnSpc>
                <a:spcPct val="107916"/>
              </a:lnSpc>
              <a:spcBef>
                <a:spcPts val="0"/>
              </a:spcBef>
              <a:spcAft>
                <a:spcPts val="0"/>
              </a:spcAft>
              <a:buClr>
                <a:schemeClr val="dk1"/>
              </a:buClr>
              <a:buSzPts val="1100"/>
              <a:buFont typeface="Arial"/>
              <a:buNone/>
            </a:pPr>
            <a:r>
              <a:rPr b="1" i="0" lang="en-GB" sz="1800" u="none" cap="none" strike="noStrike">
                <a:solidFill>
                  <a:schemeClr val="dk1"/>
                </a:solidFill>
                <a:latin typeface="Arial"/>
                <a:ea typeface="Arial"/>
                <a:cs typeface="Arial"/>
                <a:sym typeface="Arial"/>
              </a:rPr>
              <a:t>Violent Protests</a:t>
            </a:r>
            <a:r>
              <a:rPr b="0" i="0" lang="en-GB" sz="1800" u="none" cap="none" strike="noStrike">
                <a:solidFill>
                  <a:schemeClr val="dk1"/>
                </a:solidFill>
                <a:latin typeface="Arial"/>
                <a:ea typeface="Arial"/>
                <a:cs typeface="Arial"/>
                <a:sym typeface="Arial"/>
              </a:rPr>
              <a:t> are when someone uses violent means to change something with regards to the government. Peaceful protests are also a part of democratic life. People are allowed to legally protest their views. If this involves a march, police need to know six days before. Police have the right to cancel this march.</a:t>
            </a:r>
            <a:endParaRPr b="0" i="0" sz="1800" u="none" cap="none" strike="noStrike">
              <a:solidFill>
                <a:schemeClr val="dk1"/>
              </a:solidFill>
              <a:latin typeface="Arial"/>
              <a:ea typeface="Arial"/>
              <a:cs typeface="Arial"/>
              <a:sym typeface="Arial"/>
            </a:endParaRPr>
          </a:p>
          <a:p>
            <a:pPr indent="0" lvl="0" marL="0" marR="0" rtl="0" algn="l">
              <a:lnSpc>
                <a:spcPct val="107916"/>
              </a:lnSpc>
              <a:spcBef>
                <a:spcPts val="0"/>
              </a:spcBef>
              <a:spcAft>
                <a:spcPts val="0"/>
              </a:spcAft>
              <a:buClr>
                <a:schemeClr val="dk1"/>
              </a:buClr>
              <a:buSzPts val="1100"/>
              <a:buFont typeface="Arial"/>
              <a:buNone/>
            </a:pPr>
            <a:r>
              <a:rPr b="1" i="0" lang="en-GB" sz="1800" u="none" cap="none" strike="noStrike">
                <a:solidFill>
                  <a:schemeClr val="dk1"/>
                </a:solidFill>
                <a:latin typeface="Arial"/>
                <a:ea typeface="Arial"/>
                <a:cs typeface="Arial"/>
                <a:sym typeface="Arial"/>
              </a:rPr>
              <a:t>Terrorism</a:t>
            </a:r>
            <a:r>
              <a:rPr b="0" i="0" lang="en-GB" sz="1800" u="none" cap="none" strike="noStrike">
                <a:solidFill>
                  <a:schemeClr val="dk1"/>
                </a:solidFill>
                <a:latin typeface="Arial"/>
                <a:ea typeface="Arial"/>
                <a:cs typeface="Arial"/>
                <a:sym typeface="Arial"/>
              </a:rPr>
              <a:t> is a planned action intended to cause death or serious harm to civilians with the purpose of achieving political change through creating fear.</a:t>
            </a:r>
            <a:endParaRPr b="0" i="0" sz="1800" u="none" cap="none" strike="noStrike">
              <a:solidFill>
                <a:schemeClr val="dk2"/>
              </a:solidFill>
              <a:latin typeface="Arial"/>
              <a:ea typeface="Arial"/>
              <a:cs typeface="Arial"/>
              <a:sym typeface="Arial"/>
            </a:endParaRPr>
          </a:p>
        </p:txBody>
      </p:sp>
      <p:graphicFrame>
        <p:nvGraphicFramePr>
          <p:cNvPr id="2462" name="Google Shape;2462;p124"/>
          <p:cNvGraphicFramePr/>
          <p:nvPr/>
        </p:nvGraphicFramePr>
        <p:xfrm>
          <a:off x="175689" y="5646435"/>
          <a:ext cx="3000000" cy="3000000"/>
        </p:xfrm>
        <a:graphic>
          <a:graphicData uri="http://schemas.openxmlformats.org/drawingml/2006/table">
            <a:tbl>
              <a:tblPr>
                <a:noFill/>
                <a:tableStyleId>{B55170FB-DF18-4DC4-A4DC-1D1534EC362E}</a:tableStyleId>
              </a:tblPr>
              <a:tblGrid>
                <a:gridCol w="3589100"/>
                <a:gridCol w="3589100"/>
              </a:tblGrid>
              <a:tr h="2021000">
                <a:tc>
                  <a:txBody>
                    <a:bodyPr/>
                    <a:lstStyle/>
                    <a:p>
                      <a:pPr indent="0" lvl="0" marL="0" marR="0" rtl="0" algn="l">
                        <a:lnSpc>
                          <a:spcPct val="100000"/>
                        </a:lnSpc>
                        <a:spcBef>
                          <a:spcPts val="0"/>
                        </a:spcBef>
                        <a:spcAft>
                          <a:spcPts val="0"/>
                        </a:spcAft>
                        <a:buClr>
                          <a:srgbClr val="000000"/>
                        </a:buClr>
                        <a:buSzPts val="2400"/>
                        <a:buFont typeface="Arial"/>
                        <a:buNone/>
                      </a:pPr>
                      <a:r>
                        <a:rPr lang="en-GB" sz="2400" u="none" cap="none" strike="noStrike"/>
                        <a:t>Agree:</a:t>
                      </a:r>
                      <a:endParaRPr sz="2400" u="none" cap="none" strike="noStrike"/>
                    </a:p>
                    <a:p>
                      <a:pPr indent="0" lvl="0" marL="0" marR="0" rtl="0" algn="l">
                        <a:lnSpc>
                          <a:spcPct val="100000"/>
                        </a:lnSpc>
                        <a:spcBef>
                          <a:spcPts val="0"/>
                        </a:spcBef>
                        <a:spcAft>
                          <a:spcPts val="0"/>
                        </a:spcAft>
                        <a:buClr>
                          <a:srgbClr val="000000"/>
                        </a:buClr>
                        <a:buSzPts val="2400"/>
                        <a:buFont typeface="Arial"/>
                        <a:buNone/>
                      </a:pPr>
                      <a:r>
                        <a:rPr lang="en-GB" sz="2400" u="none" cap="none" strike="noStrike">
                          <a:solidFill>
                            <a:srgbClr val="4C4C4B"/>
                          </a:solidFill>
                          <a:highlight>
                            <a:srgbClr val="FFFFFF"/>
                          </a:highlight>
                        </a:rPr>
                        <a:t>Violence may be justified as a last resort. It may be the only way to get rid of a corrupt regime and restore justice. In protest at the misuse of the Temple, Jesus overturned the merchants’ tables</a:t>
                      </a:r>
                      <a:endParaRPr sz="24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2400"/>
                        <a:buFont typeface="Arial"/>
                        <a:buNone/>
                      </a:pPr>
                      <a:r>
                        <a:rPr lang="en-GB" sz="2400" u="none" cap="none" strike="noStrike"/>
                        <a:t>Disagree:</a:t>
                      </a:r>
                      <a:endParaRPr sz="2400" u="none" cap="none" strike="noStrike"/>
                    </a:p>
                    <a:p>
                      <a:pPr indent="0" lvl="0" marL="0" marR="0" rtl="0" algn="l">
                        <a:lnSpc>
                          <a:spcPct val="100000"/>
                        </a:lnSpc>
                        <a:spcBef>
                          <a:spcPts val="0"/>
                        </a:spcBef>
                        <a:spcAft>
                          <a:spcPts val="0"/>
                        </a:spcAft>
                        <a:buClr>
                          <a:schemeClr val="dk1"/>
                        </a:buClr>
                        <a:buSzPts val="2300"/>
                        <a:buFont typeface="Arial"/>
                        <a:buNone/>
                      </a:pPr>
                      <a:r>
                        <a:rPr lang="en-GB" sz="2400" u="none" cap="none" strike="noStrike">
                          <a:solidFill>
                            <a:srgbClr val="4C4C4B"/>
                          </a:solidFill>
                          <a:highlight>
                            <a:srgbClr val="FFFFFF"/>
                          </a:highlight>
                        </a:rPr>
                        <a:t>Jesus taught that violence is counter-productive. Violence encourages retaliation and so makes the situation worse. At his arrest he said to his disciples, ‘Put away your swords. Those who live by the sword die by the sword.’</a:t>
                      </a:r>
                      <a:endParaRPr sz="2400" u="none" cap="none" strike="noStrike">
                        <a:solidFill>
                          <a:schemeClr val="dk1"/>
                        </a:solidFill>
                      </a:endParaRPr>
                    </a:p>
                  </a:txBody>
                  <a:tcPr marT="190050" marB="190050" marR="75600" marL="75600"/>
                </a:tc>
              </a:tr>
            </a:tbl>
          </a:graphicData>
        </a:graphic>
      </p:graphicFrame>
      <p:sp>
        <p:nvSpPr>
          <p:cNvPr id="2463" name="Google Shape;2463;p124"/>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7" name="Shape 2467"/>
        <p:cNvGrpSpPr/>
        <p:nvPr/>
      </p:nvGrpSpPr>
      <p:grpSpPr>
        <a:xfrm>
          <a:off x="0" y="0"/>
          <a:ext cx="0" cy="0"/>
          <a:chOff x="0" y="0"/>
          <a:chExt cx="0" cy="0"/>
        </a:xfrm>
      </p:grpSpPr>
      <p:sp>
        <p:nvSpPr>
          <p:cNvPr id="2468" name="Google Shape;2468;p125"/>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800" u="sng" cap="none" strike="noStrike">
                <a:solidFill>
                  <a:srgbClr val="000000"/>
                </a:solidFill>
                <a:latin typeface="Arial"/>
                <a:ea typeface="Arial"/>
                <a:cs typeface="Arial"/>
                <a:sym typeface="Arial"/>
              </a:rPr>
              <a:t>Religion, War and Peace - </a:t>
            </a:r>
            <a:r>
              <a:rPr b="1" i="0" lang="en-GB" sz="2400" u="sng" cap="none" strike="noStrike">
                <a:solidFill>
                  <a:srgbClr val="000000"/>
                </a:solidFill>
                <a:latin typeface="Arial"/>
                <a:ea typeface="Arial"/>
                <a:cs typeface="Arial"/>
                <a:sym typeface="Arial"/>
              </a:rPr>
              <a:t>Pacifism and Going to War</a:t>
            </a:r>
            <a:endParaRPr b="1" i="0" sz="2400" u="sng" cap="none" strike="noStrike">
              <a:solidFill>
                <a:srgbClr val="000000"/>
              </a:solidFill>
              <a:latin typeface="Arial"/>
              <a:ea typeface="Arial"/>
              <a:cs typeface="Arial"/>
              <a:sym typeface="Arial"/>
            </a:endParaRPr>
          </a:p>
        </p:txBody>
      </p:sp>
      <p:sp>
        <p:nvSpPr>
          <p:cNvPr id="2469" name="Google Shape;2469;p125"/>
          <p:cNvSpPr txBox="1"/>
          <p:nvPr>
            <p:ph idx="1" type="body"/>
          </p:nvPr>
        </p:nvSpPr>
        <p:spPr>
          <a:xfrm>
            <a:off x="257705" y="2395696"/>
            <a:ext cx="7044600" cy="3528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Facts:</a:t>
            </a:r>
            <a:endParaRPr b="0" i="0" sz="1800" u="none" cap="none" strike="noStrike">
              <a:solidFill>
                <a:schemeClr val="dk2"/>
              </a:solidFill>
              <a:latin typeface="Arial"/>
              <a:ea typeface="Arial"/>
              <a:cs typeface="Arial"/>
              <a:sym typeface="Arial"/>
            </a:endParaRPr>
          </a:p>
          <a:p>
            <a:pPr indent="0" lvl="0" marL="0" marR="0" rtl="0" algn="l">
              <a:lnSpc>
                <a:spcPct val="107916"/>
              </a:lnSpc>
              <a:spcBef>
                <a:spcPts val="0"/>
              </a:spcBef>
              <a:spcAft>
                <a:spcPts val="0"/>
              </a:spcAft>
              <a:buClr>
                <a:schemeClr val="dk1"/>
              </a:buClr>
              <a:buSzPts val="1100"/>
              <a:buFont typeface="Arial"/>
              <a:buNone/>
            </a:pPr>
            <a:r>
              <a:rPr b="1" i="0" lang="en-GB" sz="1800" u="none" cap="none" strike="noStrike">
                <a:solidFill>
                  <a:schemeClr val="dk1"/>
                </a:solidFill>
                <a:latin typeface="Arial"/>
                <a:ea typeface="Arial"/>
                <a:cs typeface="Arial"/>
                <a:sym typeface="Arial"/>
              </a:rPr>
              <a:t>Reasons for war - Greed/Self Defence/Retaliation</a:t>
            </a:r>
            <a:endParaRPr b="1" i="0" sz="1800" u="none" cap="none" strike="noStrike">
              <a:solidFill>
                <a:schemeClr val="dk1"/>
              </a:solidFill>
              <a:latin typeface="Arial"/>
              <a:ea typeface="Arial"/>
              <a:cs typeface="Arial"/>
              <a:sym typeface="Arial"/>
            </a:endParaRPr>
          </a:p>
          <a:p>
            <a:pPr indent="0" lvl="0" marL="0" marR="0" rtl="0" algn="l">
              <a:lnSpc>
                <a:spcPct val="107916"/>
              </a:lnSpc>
              <a:spcBef>
                <a:spcPts val="0"/>
              </a:spcBef>
              <a:spcAft>
                <a:spcPts val="0"/>
              </a:spcAft>
              <a:buClr>
                <a:schemeClr val="dk1"/>
              </a:buClr>
              <a:buSzPts val="1100"/>
              <a:buFont typeface="Arial"/>
              <a:buNone/>
            </a:pPr>
            <a:r>
              <a:rPr b="1" i="0" lang="en-GB" sz="1800" u="none" cap="none" strike="noStrike">
                <a:solidFill>
                  <a:schemeClr val="dk1"/>
                </a:solidFill>
                <a:latin typeface="Arial"/>
                <a:ea typeface="Arial"/>
                <a:cs typeface="Arial"/>
                <a:sym typeface="Arial"/>
              </a:rPr>
              <a:t>Just war - Last resort/Just cause/Minimise civilian casualties/proper authority</a:t>
            </a:r>
            <a:endParaRPr b="1" i="0" sz="1800" u="none" cap="none" strike="noStrike">
              <a:solidFill>
                <a:schemeClr val="dk1"/>
              </a:solidFill>
              <a:latin typeface="Arial"/>
              <a:ea typeface="Arial"/>
              <a:cs typeface="Arial"/>
              <a:sym typeface="Arial"/>
            </a:endParaRPr>
          </a:p>
          <a:p>
            <a:pPr indent="0" lvl="0" marL="0" marR="0" rtl="0" algn="l">
              <a:lnSpc>
                <a:spcPct val="107916"/>
              </a:lnSpc>
              <a:spcBef>
                <a:spcPts val="0"/>
              </a:spcBef>
              <a:spcAft>
                <a:spcPts val="0"/>
              </a:spcAft>
              <a:buClr>
                <a:schemeClr val="dk1"/>
              </a:buClr>
              <a:buSzPts val="1100"/>
              <a:buFont typeface="Arial"/>
              <a:buNone/>
            </a:pPr>
            <a:r>
              <a:rPr b="1" i="0" lang="en-GB" sz="1800" u="none" cap="none" strike="noStrike">
                <a:solidFill>
                  <a:schemeClr val="dk1"/>
                </a:solidFill>
                <a:latin typeface="Arial"/>
                <a:ea typeface="Arial"/>
                <a:cs typeface="Arial"/>
                <a:sym typeface="Arial"/>
              </a:rPr>
              <a:t>Pacifism - the belief that violence is always wrong</a:t>
            </a:r>
            <a:endParaRPr b="1" i="0" sz="1800" u="none" cap="none" strike="noStrike">
              <a:solidFill>
                <a:schemeClr val="dk1"/>
              </a:solidFill>
              <a:latin typeface="Arial"/>
              <a:ea typeface="Arial"/>
              <a:cs typeface="Arial"/>
              <a:sym typeface="Arial"/>
            </a:endParaRPr>
          </a:p>
        </p:txBody>
      </p:sp>
      <p:graphicFrame>
        <p:nvGraphicFramePr>
          <p:cNvPr id="2470" name="Google Shape;2470;p125"/>
          <p:cNvGraphicFramePr/>
          <p:nvPr/>
        </p:nvGraphicFramePr>
        <p:xfrm>
          <a:off x="175689" y="4303035"/>
          <a:ext cx="3000000" cy="3000000"/>
        </p:xfrm>
        <a:graphic>
          <a:graphicData uri="http://schemas.openxmlformats.org/drawingml/2006/table">
            <a:tbl>
              <a:tblPr>
                <a:noFill/>
                <a:tableStyleId>{B55170FB-DF18-4DC4-A4DC-1D1534EC362E}</a:tableStyleId>
              </a:tblPr>
              <a:tblGrid>
                <a:gridCol w="3589100"/>
                <a:gridCol w="3589100"/>
              </a:tblGrid>
              <a:tr h="2021000">
                <a:tc>
                  <a:txBody>
                    <a:bodyPr/>
                    <a:lstStyle/>
                    <a:p>
                      <a:pPr indent="0" lvl="0" marL="0" marR="0" rtl="0" algn="l">
                        <a:lnSpc>
                          <a:spcPct val="100000"/>
                        </a:lnSpc>
                        <a:spcBef>
                          <a:spcPts val="0"/>
                        </a:spcBef>
                        <a:spcAft>
                          <a:spcPts val="0"/>
                        </a:spcAft>
                        <a:buClr>
                          <a:srgbClr val="000000"/>
                        </a:buClr>
                        <a:buSzPts val="2400"/>
                        <a:buFont typeface="Arial"/>
                        <a:buNone/>
                      </a:pPr>
                      <a:r>
                        <a:rPr lang="en-GB" sz="2400" u="none" cap="none" strike="noStrike"/>
                        <a:t>Agree:</a:t>
                      </a:r>
                      <a:endParaRPr sz="2400" u="none" cap="none" strike="noStrike"/>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solidFill>
                          <a:schemeClr val="dk1"/>
                        </a:solidFill>
                      </a:endParaRPr>
                    </a:p>
                    <a:p>
                      <a:pPr indent="0" lvl="0" marL="0" marR="0" rtl="0" algn="l">
                        <a:lnSpc>
                          <a:spcPct val="100000"/>
                        </a:lnSpc>
                        <a:spcBef>
                          <a:spcPts val="0"/>
                        </a:spcBef>
                        <a:spcAft>
                          <a:spcPts val="0"/>
                        </a:spcAft>
                        <a:buClr>
                          <a:srgbClr val="000000"/>
                        </a:buClr>
                        <a:buSzPts val="2400"/>
                        <a:buFont typeface="Arial"/>
                        <a:buNone/>
                      </a:pPr>
                      <a:r>
                        <a:rPr lang="en-GB" sz="2400" u="none" cap="none" strike="noStrike">
                          <a:solidFill>
                            <a:schemeClr val="dk1"/>
                          </a:solidFill>
                        </a:rPr>
                        <a:t>In Christianity teachings such as “an eye for an eye” are quotes to show that it is ok to return violence with violence. </a:t>
                      </a:r>
                      <a:endParaRPr sz="2400" u="none" cap="none" strike="noStrike">
                        <a:solidFill>
                          <a:schemeClr val="dk1"/>
                        </a:solidFill>
                      </a:endParaRPr>
                    </a:p>
                    <a:p>
                      <a:pPr indent="0" lvl="0" marL="0" marR="0" rtl="0" algn="l">
                        <a:lnSpc>
                          <a:spcPct val="100000"/>
                        </a:lnSpc>
                        <a:spcBef>
                          <a:spcPts val="0"/>
                        </a:spcBef>
                        <a:spcAft>
                          <a:spcPts val="0"/>
                        </a:spcAft>
                        <a:buClr>
                          <a:schemeClr val="dk1"/>
                        </a:buClr>
                        <a:buSzPts val="2300"/>
                        <a:buFont typeface="Arial"/>
                        <a:buNone/>
                      </a:pPr>
                      <a:r>
                        <a:t/>
                      </a:r>
                      <a:endParaRPr sz="24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2400"/>
                        <a:buFont typeface="Arial"/>
                        <a:buNone/>
                      </a:pPr>
                      <a:r>
                        <a:rPr lang="en-GB" sz="2400" u="none" cap="none" strike="noStrike"/>
                        <a:t>Disagree:</a:t>
                      </a:r>
                      <a:endParaRPr sz="2400" u="none" cap="none" strike="noStrike"/>
                    </a:p>
                    <a:p>
                      <a:pPr indent="0" lvl="0" marL="0" marR="0" rtl="0" algn="l">
                        <a:lnSpc>
                          <a:spcPct val="100000"/>
                        </a:lnSpc>
                        <a:spcBef>
                          <a:spcPts val="0"/>
                        </a:spcBef>
                        <a:spcAft>
                          <a:spcPts val="0"/>
                        </a:spcAft>
                        <a:buClr>
                          <a:srgbClr val="000000"/>
                        </a:buClr>
                        <a:buSzPts val="2400"/>
                        <a:buFont typeface="Arial"/>
                        <a:buNone/>
                      </a:pPr>
                      <a:r>
                        <a:t/>
                      </a:r>
                      <a:endParaRPr sz="2400" u="none" cap="none" strike="noStrike">
                        <a:solidFill>
                          <a:schemeClr val="dk1"/>
                        </a:solidFill>
                      </a:endParaRPr>
                    </a:p>
                    <a:p>
                      <a:pPr indent="0" lvl="0" marL="0" marR="0" rtl="0" algn="l">
                        <a:lnSpc>
                          <a:spcPct val="100000"/>
                        </a:lnSpc>
                        <a:spcBef>
                          <a:spcPts val="0"/>
                        </a:spcBef>
                        <a:spcAft>
                          <a:spcPts val="0"/>
                        </a:spcAft>
                        <a:buClr>
                          <a:schemeClr val="dk1"/>
                        </a:buClr>
                        <a:buSzPts val="2400"/>
                        <a:buFont typeface="Arial"/>
                        <a:buNone/>
                      </a:pPr>
                      <a:r>
                        <a:rPr lang="en-GB" sz="2400" u="none" cap="none" strike="noStrike">
                          <a:solidFill>
                            <a:schemeClr val="dk1"/>
                          </a:solidFill>
                        </a:rPr>
                        <a:t>For Christians, such as Quakers, this is a fundamental idea that can’t be compromised on in any situation. They would argue that a Christian should follow the example of Jesus and ‘Love thy neighbour”, violent actions are not loving and therefore always wrong.</a:t>
                      </a:r>
                      <a:endParaRPr sz="2400" u="none" cap="none" strike="noStrike">
                        <a:solidFill>
                          <a:schemeClr val="dk1"/>
                        </a:solidFill>
                      </a:endParaRPr>
                    </a:p>
                  </a:txBody>
                  <a:tcPr marT="190050" marB="190050" marR="75600" marL="75600"/>
                </a:tc>
              </a:tr>
            </a:tbl>
          </a:graphicData>
        </a:graphic>
      </p:graphicFrame>
      <p:sp>
        <p:nvSpPr>
          <p:cNvPr id="2471" name="Google Shape;2471;p125"/>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5" name="Shape 2475"/>
        <p:cNvGrpSpPr/>
        <p:nvPr/>
      </p:nvGrpSpPr>
      <p:grpSpPr>
        <a:xfrm>
          <a:off x="0" y="0"/>
          <a:ext cx="0" cy="0"/>
          <a:chOff x="0" y="0"/>
          <a:chExt cx="0" cy="0"/>
        </a:xfrm>
      </p:grpSpPr>
      <p:sp>
        <p:nvSpPr>
          <p:cNvPr id="2476" name="Google Shape;2476;p126"/>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800" u="sng" cap="none" strike="noStrike">
                <a:solidFill>
                  <a:srgbClr val="000000"/>
                </a:solidFill>
                <a:latin typeface="Arial"/>
                <a:ea typeface="Arial"/>
                <a:cs typeface="Arial"/>
                <a:sym typeface="Arial"/>
              </a:rPr>
              <a:t>Religion, War and Peace - WMDs</a:t>
            </a:r>
            <a:endParaRPr b="1" i="0" sz="2800" u="sng" cap="none" strike="noStrike">
              <a:solidFill>
                <a:srgbClr val="000000"/>
              </a:solidFill>
              <a:latin typeface="Arial"/>
              <a:ea typeface="Arial"/>
              <a:cs typeface="Arial"/>
              <a:sym typeface="Arial"/>
            </a:endParaRPr>
          </a:p>
        </p:txBody>
      </p:sp>
      <p:sp>
        <p:nvSpPr>
          <p:cNvPr id="2477" name="Google Shape;2477;p126"/>
          <p:cNvSpPr txBox="1"/>
          <p:nvPr>
            <p:ph idx="1" type="body"/>
          </p:nvPr>
        </p:nvSpPr>
        <p:spPr>
          <a:xfrm>
            <a:off x="257705" y="1786096"/>
            <a:ext cx="7044600" cy="3528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Arial"/>
              <a:buNone/>
            </a:pPr>
            <a:r>
              <a:rPr b="0" i="0" lang="en-GB" sz="2400" u="none" cap="none" strike="noStrike">
                <a:solidFill>
                  <a:schemeClr val="dk2"/>
                </a:solidFill>
                <a:latin typeface="Arial"/>
                <a:ea typeface="Arial"/>
                <a:cs typeface="Arial"/>
                <a:sym typeface="Arial"/>
              </a:rPr>
              <a:t>Facts:</a:t>
            </a:r>
            <a:endParaRPr b="0" i="0" sz="2400" u="none" cap="none" strike="noStrike">
              <a:solidFill>
                <a:schemeClr val="dk2"/>
              </a:solidFill>
              <a:latin typeface="Arial"/>
              <a:ea typeface="Arial"/>
              <a:cs typeface="Arial"/>
              <a:sym typeface="Arial"/>
            </a:endParaRPr>
          </a:p>
          <a:p>
            <a:pPr indent="0" lvl="0" marL="0" marR="0" rtl="0" algn="l">
              <a:lnSpc>
                <a:spcPct val="107916"/>
              </a:lnSpc>
              <a:spcBef>
                <a:spcPts val="0"/>
              </a:spcBef>
              <a:spcAft>
                <a:spcPts val="0"/>
              </a:spcAft>
              <a:buClr>
                <a:schemeClr val="dk1"/>
              </a:buClr>
              <a:buSzPts val="1100"/>
              <a:buFont typeface="Arial"/>
              <a:buNone/>
            </a:pPr>
            <a:r>
              <a:rPr b="0" i="0" lang="en-GB" sz="2400" u="none" cap="none" strike="noStrike">
                <a:solidFill>
                  <a:schemeClr val="dk1"/>
                </a:solidFill>
                <a:latin typeface="Arial"/>
                <a:ea typeface="Arial"/>
                <a:cs typeface="Arial"/>
                <a:sym typeface="Arial"/>
              </a:rPr>
              <a:t>WMD - Weapons of Mass Destruction</a:t>
            </a:r>
            <a:endParaRPr b="0" i="0" sz="2400" u="none" cap="none" strike="noStrike">
              <a:solidFill>
                <a:schemeClr val="dk1"/>
              </a:solidFill>
              <a:latin typeface="Arial"/>
              <a:ea typeface="Arial"/>
              <a:cs typeface="Arial"/>
              <a:sym typeface="Arial"/>
            </a:endParaRPr>
          </a:p>
          <a:p>
            <a:pPr indent="0" lvl="0" marL="0" marR="0" rtl="0" algn="l">
              <a:lnSpc>
                <a:spcPct val="107916"/>
              </a:lnSpc>
              <a:spcBef>
                <a:spcPts val="0"/>
              </a:spcBef>
              <a:spcAft>
                <a:spcPts val="0"/>
              </a:spcAft>
              <a:buClr>
                <a:schemeClr val="dk1"/>
              </a:buClr>
              <a:buSzPts val="1100"/>
              <a:buFont typeface="Arial"/>
              <a:buNone/>
            </a:pPr>
            <a:r>
              <a:rPr b="0" i="0" lang="en-GB" sz="2400" u="none" cap="none" strike="noStrike">
                <a:solidFill>
                  <a:schemeClr val="dk1"/>
                </a:solidFill>
                <a:latin typeface="Arial"/>
                <a:ea typeface="Arial"/>
                <a:cs typeface="Arial"/>
                <a:sym typeface="Arial"/>
              </a:rPr>
              <a:t>Nuclear, Chemical and Biological weapons</a:t>
            </a:r>
            <a:endParaRPr b="0" i="0" sz="2400" u="none" cap="none" strike="noStrike">
              <a:solidFill>
                <a:schemeClr val="dk1"/>
              </a:solidFill>
              <a:latin typeface="Arial"/>
              <a:ea typeface="Arial"/>
              <a:cs typeface="Arial"/>
              <a:sym typeface="Arial"/>
            </a:endParaRPr>
          </a:p>
        </p:txBody>
      </p:sp>
      <p:graphicFrame>
        <p:nvGraphicFramePr>
          <p:cNvPr id="2478" name="Google Shape;2478;p126"/>
          <p:cNvGraphicFramePr/>
          <p:nvPr/>
        </p:nvGraphicFramePr>
        <p:xfrm>
          <a:off x="175689" y="3541035"/>
          <a:ext cx="3000000" cy="3000000"/>
        </p:xfrm>
        <a:graphic>
          <a:graphicData uri="http://schemas.openxmlformats.org/drawingml/2006/table">
            <a:tbl>
              <a:tblPr>
                <a:noFill/>
                <a:tableStyleId>{B55170FB-DF18-4DC4-A4DC-1D1534EC362E}</a:tableStyleId>
              </a:tblPr>
              <a:tblGrid>
                <a:gridCol w="3589100"/>
                <a:gridCol w="3589100"/>
              </a:tblGrid>
              <a:tr h="2021000">
                <a:tc>
                  <a:txBody>
                    <a:bodyPr/>
                    <a:lstStyle/>
                    <a:p>
                      <a:pPr indent="0" lvl="0" marL="0" marR="0" rtl="0" algn="l">
                        <a:lnSpc>
                          <a:spcPct val="100000"/>
                        </a:lnSpc>
                        <a:spcBef>
                          <a:spcPts val="0"/>
                        </a:spcBef>
                        <a:spcAft>
                          <a:spcPts val="0"/>
                        </a:spcAft>
                        <a:buClr>
                          <a:srgbClr val="000000"/>
                        </a:buClr>
                        <a:buSzPts val="2400"/>
                        <a:buFont typeface="Arial"/>
                        <a:buNone/>
                      </a:pPr>
                      <a:r>
                        <a:rPr lang="en-GB" sz="2400" u="none" cap="none" strike="noStrike"/>
                        <a:t>Agree:</a:t>
                      </a:r>
                      <a:endParaRPr sz="2400" u="none" cap="none" strike="noStrike"/>
                    </a:p>
                    <a:p>
                      <a:pPr indent="0" lvl="0" marL="0" marR="0" rtl="0" algn="l">
                        <a:lnSpc>
                          <a:spcPct val="115000"/>
                        </a:lnSpc>
                        <a:spcBef>
                          <a:spcPts val="0"/>
                        </a:spcBef>
                        <a:spcAft>
                          <a:spcPts val="0"/>
                        </a:spcAft>
                        <a:buClr>
                          <a:schemeClr val="dk1"/>
                        </a:buClr>
                        <a:buSzPts val="2400"/>
                        <a:buFont typeface="Arial"/>
                        <a:buNone/>
                      </a:pPr>
                      <a:r>
                        <a:rPr lang="en-GB" sz="2400" u="none" cap="none" strike="noStrike">
                          <a:solidFill>
                            <a:schemeClr val="dk1"/>
                          </a:solidFill>
                        </a:rPr>
                        <a:t>- Possession acts as a deterrent</a:t>
                      </a:r>
                      <a:endParaRPr sz="2400" u="none" cap="none" strike="noStrike">
                        <a:solidFill>
                          <a:schemeClr val="dk1"/>
                        </a:solidFill>
                      </a:endParaRPr>
                    </a:p>
                    <a:p>
                      <a:pPr indent="0" lvl="0" marL="0" marR="0" rtl="0" algn="l">
                        <a:lnSpc>
                          <a:spcPct val="115000"/>
                        </a:lnSpc>
                        <a:spcBef>
                          <a:spcPts val="0"/>
                        </a:spcBef>
                        <a:spcAft>
                          <a:spcPts val="0"/>
                        </a:spcAft>
                        <a:buClr>
                          <a:schemeClr val="dk1"/>
                        </a:buClr>
                        <a:buSzPts val="2400"/>
                        <a:buFont typeface="Arial"/>
                        <a:buNone/>
                      </a:pPr>
                      <a:r>
                        <a:rPr lang="en-GB" sz="2400" u="none" cap="none" strike="noStrike">
                          <a:solidFill>
                            <a:schemeClr val="dk1"/>
                          </a:solidFill>
                        </a:rPr>
                        <a:t>- Countries which possess them are unlikely to attack each other</a:t>
                      </a:r>
                      <a:endParaRPr sz="2400" u="none" cap="none" strike="noStrike">
                        <a:solidFill>
                          <a:schemeClr val="dk1"/>
                        </a:solidFill>
                      </a:endParaRPr>
                    </a:p>
                    <a:p>
                      <a:pPr indent="0" lvl="0" marL="0" marR="0" rtl="0" algn="l">
                        <a:lnSpc>
                          <a:spcPct val="115000"/>
                        </a:lnSpc>
                        <a:spcBef>
                          <a:spcPts val="0"/>
                        </a:spcBef>
                        <a:spcAft>
                          <a:spcPts val="0"/>
                        </a:spcAft>
                        <a:buClr>
                          <a:schemeClr val="dk1"/>
                        </a:buClr>
                        <a:buSzPts val="2400"/>
                        <a:buFont typeface="Arial"/>
                        <a:buNone/>
                      </a:pPr>
                      <a:r>
                        <a:rPr lang="en-GB" sz="2400" u="none" cap="none" strike="noStrike">
                          <a:solidFill>
                            <a:schemeClr val="dk1"/>
                          </a:solidFill>
                        </a:rPr>
                        <a:t>- Makes a country vulnerable if they are disposed of altogether</a:t>
                      </a:r>
                      <a:endParaRPr sz="2400" u="none" cap="none" strike="noStrike">
                        <a:solidFill>
                          <a:schemeClr val="dk1"/>
                        </a:solidFill>
                      </a:endParaRPr>
                    </a:p>
                    <a:p>
                      <a:pPr indent="0" lvl="0" marL="0" marR="0" rtl="0" algn="l">
                        <a:lnSpc>
                          <a:spcPct val="115000"/>
                        </a:lnSpc>
                        <a:spcBef>
                          <a:spcPts val="0"/>
                        </a:spcBef>
                        <a:spcAft>
                          <a:spcPts val="0"/>
                        </a:spcAft>
                        <a:buClr>
                          <a:schemeClr val="dk1"/>
                        </a:buClr>
                        <a:buSzPts val="2400"/>
                        <a:buFont typeface="Arial"/>
                        <a:buNone/>
                      </a:pPr>
                      <a:r>
                        <a:t/>
                      </a:r>
                      <a:endParaRPr sz="2400" u="none" cap="none" strike="noStrike">
                        <a:solidFill>
                          <a:schemeClr val="dk1"/>
                        </a:solidFill>
                      </a:endParaRPr>
                    </a:p>
                    <a:p>
                      <a:pPr indent="0" lvl="0" marL="0" marR="0" rtl="0" algn="l">
                        <a:lnSpc>
                          <a:spcPct val="115000"/>
                        </a:lnSpc>
                        <a:spcBef>
                          <a:spcPts val="0"/>
                        </a:spcBef>
                        <a:spcAft>
                          <a:spcPts val="0"/>
                        </a:spcAft>
                        <a:buClr>
                          <a:schemeClr val="dk1"/>
                        </a:buClr>
                        <a:buSzPts val="2400"/>
                        <a:buFont typeface="Arial"/>
                        <a:buNone/>
                      </a:pPr>
                      <a:r>
                        <a:rPr lang="en-GB" sz="2400" u="none" cap="none" strike="noStrike">
                          <a:solidFill>
                            <a:schemeClr val="dk1"/>
                          </a:solidFill>
                        </a:rPr>
                        <a:t>“Lesser of two evils”</a:t>
                      </a:r>
                      <a:endParaRPr sz="2400" u="none" cap="none" strike="noStrike">
                        <a:solidFill>
                          <a:schemeClr val="dk1"/>
                        </a:solidFill>
                      </a:endParaRPr>
                    </a:p>
                    <a:p>
                      <a:pPr indent="0" lvl="0" marL="0" marR="0" rtl="0" algn="l">
                        <a:lnSpc>
                          <a:spcPct val="115000"/>
                        </a:lnSpc>
                        <a:spcBef>
                          <a:spcPts val="0"/>
                        </a:spcBef>
                        <a:spcAft>
                          <a:spcPts val="0"/>
                        </a:spcAft>
                        <a:buClr>
                          <a:schemeClr val="dk1"/>
                        </a:buClr>
                        <a:buSzPts val="2400"/>
                        <a:buFont typeface="Arial"/>
                        <a:buNone/>
                      </a:pPr>
                      <a:r>
                        <a:rPr lang="en-GB" sz="2400" u="none" cap="none" strike="noStrike">
                          <a:solidFill>
                            <a:schemeClr val="dk1"/>
                          </a:solidFill>
                        </a:rPr>
                        <a:t>“Eye for an eye”</a:t>
                      </a:r>
                      <a:endParaRPr sz="2400" u="none" cap="none" strike="noStrike">
                        <a:solidFill>
                          <a:schemeClr val="dk1"/>
                        </a:solidFill>
                      </a:endParaRPr>
                    </a:p>
                  </a:txBody>
                  <a:tcPr marT="190050" marB="190050" marR="75600" marL="75600"/>
                </a:tc>
                <a:tc>
                  <a:txBody>
                    <a:bodyPr/>
                    <a:lstStyle/>
                    <a:p>
                      <a:pPr indent="0" lvl="0" marL="0" marR="0" rtl="0" algn="l">
                        <a:lnSpc>
                          <a:spcPct val="100000"/>
                        </a:lnSpc>
                        <a:spcBef>
                          <a:spcPts val="0"/>
                        </a:spcBef>
                        <a:spcAft>
                          <a:spcPts val="0"/>
                        </a:spcAft>
                        <a:buClr>
                          <a:srgbClr val="000000"/>
                        </a:buClr>
                        <a:buSzPts val="2400"/>
                        <a:buFont typeface="Arial"/>
                        <a:buNone/>
                      </a:pPr>
                      <a:r>
                        <a:rPr lang="en-GB" sz="2400" u="none" cap="none" strike="noStrike"/>
                        <a:t>Disagree:</a:t>
                      </a:r>
                      <a:endParaRPr sz="2400" u="none" cap="none" strike="noStrike"/>
                    </a:p>
                    <a:p>
                      <a:pPr indent="0" lvl="0" marL="0" marR="0" rtl="0" algn="l">
                        <a:lnSpc>
                          <a:spcPct val="115000"/>
                        </a:lnSpc>
                        <a:spcBef>
                          <a:spcPts val="0"/>
                        </a:spcBef>
                        <a:spcAft>
                          <a:spcPts val="0"/>
                        </a:spcAft>
                        <a:buClr>
                          <a:srgbClr val="000000"/>
                        </a:buClr>
                        <a:buSzPts val="2400"/>
                        <a:buFont typeface="Arial"/>
                        <a:buNone/>
                      </a:pPr>
                      <a:r>
                        <a:rPr lang="en-GB" sz="2400" u="none" cap="none" strike="noStrike">
                          <a:solidFill>
                            <a:schemeClr val="dk1"/>
                          </a:solidFill>
                        </a:rPr>
                        <a:t>- Possession poses a risk to humanity</a:t>
                      </a:r>
                      <a:endParaRPr sz="2400" u="none" cap="none" strike="noStrike">
                        <a:solidFill>
                          <a:schemeClr val="dk1"/>
                        </a:solidFill>
                      </a:endParaRPr>
                    </a:p>
                    <a:p>
                      <a:pPr indent="0" lvl="0" marL="0" marR="0" rtl="0" algn="l">
                        <a:lnSpc>
                          <a:spcPct val="115000"/>
                        </a:lnSpc>
                        <a:spcBef>
                          <a:spcPts val="0"/>
                        </a:spcBef>
                        <a:spcAft>
                          <a:spcPts val="0"/>
                        </a:spcAft>
                        <a:buClr>
                          <a:srgbClr val="000000"/>
                        </a:buClr>
                        <a:buSzPts val="2400"/>
                        <a:buFont typeface="Arial"/>
                        <a:buNone/>
                      </a:pPr>
                      <a:r>
                        <a:rPr lang="en-GB" sz="2400" u="none" cap="none" strike="noStrike">
                          <a:solidFill>
                            <a:schemeClr val="dk1"/>
                          </a:solidFill>
                        </a:rPr>
                        <a:t>- Destruction caused cannot be justified for any reason</a:t>
                      </a:r>
                      <a:endParaRPr sz="2400" u="none" cap="none" strike="noStrike">
                        <a:solidFill>
                          <a:schemeClr val="dk1"/>
                        </a:solidFill>
                      </a:endParaRPr>
                    </a:p>
                    <a:p>
                      <a:pPr indent="0" lvl="0" marL="0" marR="0" rtl="0" algn="l">
                        <a:lnSpc>
                          <a:spcPct val="115000"/>
                        </a:lnSpc>
                        <a:spcBef>
                          <a:spcPts val="0"/>
                        </a:spcBef>
                        <a:spcAft>
                          <a:spcPts val="0"/>
                        </a:spcAft>
                        <a:buClr>
                          <a:srgbClr val="000000"/>
                        </a:buClr>
                        <a:buSzPts val="2400"/>
                        <a:buFont typeface="Arial"/>
                        <a:buNone/>
                      </a:pPr>
                      <a:r>
                        <a:rPr lang="en-GB" sz="2400" u="none" cap="none" strike="noStrike">
                          <a:solidFill>
                            <a:schemeClr val="dk1"/>
                          </a:solidFill>
                        </a:rPr>
                        <a:t>- Use goes against all principles of the ‘Just War’</a:t>
                      </a:r>
                      <a:endParaRPr sz="2400" u="none" cap="none" strike="noStrike">
                        <a:solidFill>
                          <a:schemeClr val="dk1"/>
                        </a:solidFill>
                      </a:endParaRPr>
                    </a:p>
                    <a:p>
                      <a:pPr indent="0" lvl="0" marL="0" marR="0" rtl="0" algn="l">
                        <a:lnSpc>
                          <a:spcPct val="115000"/>
                        </a:lnSpc>
                        <a:spcBef>
                          <a:spcPts val="0"/>
                        </a:spcBef>
                        <a:spcAft>
                          <a:spcPts val="0"/>
                        </a:spcAft>
                        <a:buClr>
                          <a:srgbClr val="000000"/>
                        </a:buClr>
                        <a:buSzPts val="2400"/>
                        <a:buFont typeface="Arial"/>
                        <a:buNone/>
                      </a:pPr>
                      <a:r>
                        <a:rPr lang="en-GB" sz="2400" u="none" cap="none" strike="noStrike">
                          <a:solidFill>
                            <a:schemeClr val="dk1"/>
                          </a:solidFill>
                        </a:rPr>
                        <a:t>- All religions oppose the use of them and support disarmament</a:t>
                      </a:r>
                      <a:endParaRPr sz="2400" u="none" cap="none" strike="noStrike">
                        <a:solidFill>
                          <a:schemeClr val="dk1"/>
                        </a:solidFill>
                      </a:endParaRPr>
                    </a:p>
                    <a:p>
                      <a:pPr indent="0" lvl="0" marL="0" marR="0" rtl="0" algn="l">
                        <a:lnSpc>
                          <a:spcPct val="115000"/>
                        </a:lnSpc>
                        <a:spcBef>
                          <a:spcPts val="0"/>
                        </a:spcBef>
                        <a:spcAft>
                          <a:spcPts val="0"/>
                        </a:spcAft>
                        <a:buClr>
                          <a:srgbClr val="000000"/>
                        </a:buClr>
                        <a:buSzPts val="2400"/>
                        <a:buFont typeface="Arial"/>
                        <a:buNone/>
                      </a:pPr>
                      <a:r>
                        <a:t/>
                      </a:r>
                      <a:endParaRPr sz="2400" u="none" cap="none" strike="noStrike">
                        <a:solidFill>
                          <a:schemeClr val="dk1"/>
                        </a:solidFill>
                      </a:endParaRPr>
                    </a:p>
                    <a:p>
                      <a:pPr indent="0" lvl="0" marL="0" marR="0" rtl="0" algn="l">
                        <a:lnSpc>
                          <a:spcPct val="115000"/>
                        </a:lnSpc>
                        <a:spcBef>
                          <a:spcPts val="0"/>
                        </a:spcBef>
                        <a:spcAft>
                          <a:spcPts val="0"/>
                        </a:spcAft>
                        <a:buClr>
                          <a:srgbClr val="000000"/>
                        </a:buClr>
                        <a:buSzPts val="2400"/>
                        <a:buFont typeface="Arial"/>
                        <a:buNone/>
                      </a:pPr>
                      <a:r>
                        <a:rPr lang="en-GB" sz="2400" u="none" cap="none" strike="noStrike">
                          <a:solidFill>
                            <a:schemeClr val="dk1"/>
                          </a:solidFill>
                        </a:rPr>
                        <a:t>“Love thy neighbour”</a:t>
                      </a:r>
                      <a:endParaRPr sz="2400" u="none" cap="none" strike="noStrike">
                        <a:solidFill>
                          <a:schemeClr val="dk1"/>
                        </a:solidFill>
                      </a:endParaRPr>
                    </a:p>
                    <a:p>
                      <a:pPr indent="0" lvl="0" marL="0" marR="0" rtl="0" algn="l">
                        <a:lnSpc>
                          <a:spcPct val="115000"/>
                        </a:lnSpc>
                        <a:spcBef>
                          <a:spcPts val="0"/>
                        </a:spcBef>
                        <a:spcAft>
                          <a:spcPts val="0"/>
                        </a:spcAft>
                        <a:buClr>
                          <a:srgbClr val="000000"/>
                        </a:buClr>
                        <a:buSzPts val="2400"/>
                        <a:buFont typeface="Arial"/>
                        <a:buNone/>
                      </a:pPr>
                      <a:r>
                        <a:rPr lang="en-GB" sz="2400" u="none" cap="none" strike="noStrike">
                          <a:solidFill>
                            <a:schemeClr val="dk1"/>
                          </a:solidFill>
                        </a:rPr>
                        <a:t>“Do not kill”</a:t>
                      </a:r>
                      <a:endParaRPr sz="2400" u="none" cap="none" strike="noStrike">
                        <a:solidFill>
                          <a:schemeClr val="dk1"/>
                        </a:solidFill>
                      </a:endParaRPr>
                    </a:p>
                  </a:txBody>
                  <a:tcPr marT="190050" marB="190050" marR="75600" marL="75600"/>
                </a:tc>
              </a:tr>
            </a:tbl>
          </a:graphicData>
        </a:graphic>
      </p:graphicFrame>
      <p:sp>
        <p:nvSpPr>
          <p:cNvPr id="2479" name="Google Shape;2479;p126"/>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3" name="Shape 2483"/>
        <p:cNvGrpSpPr/>
        <p:nvPr/>
      </p:nvGrpSpPr>
      <p:grpSpPr>
        <a:xfrm>
          <a:off x="0" y="0"/>
          <a:ext cx="0" cy="0"/>
          <a:chOff x="0" y="0"/>
          <a:chExt cx="0" cy="0"/>
        </a:xfrm>
      </p:grpSpPr>
      <p:sp>
        <p:nvSpPr>
          <p:cNvPr id="2484" name="Google Shape;2484;p127"/>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Peace, Justice, Forgiveness and Reconciliation</a:t>
            </a:r>
            <a:endParaRPr b="1" i="0" sz="2800" u="sng" cap="none" strike="noStrike">
              <a:solidFill>
                <a:schemeClr val="dk1"/>
              </a:solidFill>
              <a:latin typeface="Arial"/>
              <a:ea typeface="Arial"/>
              <a:cs typeface="Arial"/>
              <a:sym typeface="Arial"/>
            </a:endParaRPr>
          </a:p>
        </p:txBody>
      </p:sp>
      <p:sp>
        <p:nvSpPr>
          <p:cNvPr id="2485" name="Google Shape;2485;p127"/>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Autofit/>
          </a:bodyPr>
          <a:lstStyle/>
          <a:p>
            <a:pPr indent="0" lvl="0" marL="0" marR="0" rtl="0" algn="l">
              <a:lnSpc>
                <a:spcPct val="107916"/>
              </a:lnSpc>
              <a:spcBef>
                <a:spcPts val="0"/>
              </a:spcBef>
              <a:spcAft>
                <a:spcPts val="0"/>
              </a:spcAft>
              <a:buClr>
                <a:schemeClr val="dk2"/>
              </a:buClr>
              <a:buSzPts val="1800"/>
              <a:buFont typeface="Arial"/>
              <a:buNone/>
            </a:pPr>
            <a:r>
              <a:rPr b="1" i="0" lang="en-GB" sz="1800" u="none" cap="none" strike="noStrike">
                <a:solidFill>
                  <a:srgbClr val="000000"/>
                </a:solidFill>
                <a:latin typeface="Arial"/>
                <a:ea typeface="Arial"/>
                <a:cs typeface="Arial"/>
                <a:sym typeface="Arial"/>
              </a:rPr>
              <a:t>Peace</a:t>
            </a:r>
            <a:r>
              <a:rPr b="0" i="0" lang="en-GB" sz="1800" u="none" cap="none" strike="noStrike">
                <a:solidFill>
                  <a:srgbClr val="000000"/>
                </a:solidFill>
                <a:latin typeface="Arial"/>
                <a:ea typeface="Arial"/>
                <a:cs typeface="Arial"/>
                <a:sym typeface="Arial"/>
              </a:rPr>
              <a:t> is an absence of conflict which leads to happiness and harmony.</a:t>
            </a:r>
            <a:endParaRPr b="0" i="0" sz="1800" u="none" cap="none" strike="noStrike">
              <a:solidFill>
                <a:srgbClr val="000000"/>
              </a:solidFill>
              <a:latin typeface="Arial"/>
              <a:ea typeface="Arial"/>
              <a:cs typeface="Arial"/>
              <a:sym typeface="Arial"/>
            </a:endParaRPr>
          </a:p>
          <a:p>
            <a:pPr indent="-254000" lvl="0" marL="342900" marR="0" rtl="0" algn="l">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Something which many people in the UK take for granted </a:t>
            </a:r>
            <a:endParaRPr b="0" i="0" sz="1800" u="none" cap="none" strike="noStrike">
              <a:solidFill>
                <a:srgbClr val="000000"/>
              </a:solidFill>
              <a:latin typeface="Arial"/>
              <a:ea typeface="Arial"/>
              <a:cs typeface="Arial"/>
              <a:sym typeface="Arial"/>
            </a:endParaRPr>
          </a:p>
          <a:p>
            <a:pPr indent="-254000" lvl="0" marL="342900" marR="0" rtl="0" algn="l">
              <a:lnSpc>
                <a:spcPct val="100000"/>
              </a:lnSpc>
              <a:spcBef>
                <a:spcPts val="64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Real peace involves a feeling of wellbeing </a:t>
            </a:r>
            <a:endParaRPr b="0" i="0" sz="1800" u="none" cap="none" strike="noStrike">
              <a:solidFill>
                <a:srgbClr val="000000"/>
              </a:solidFill>
              <a:latin typeface="Arial"/>
              <a:ea typeface="Arial"/>
              <a:cs typeface="Arial"/>
              <a:sym typeface="Arial"/>
            </a:endParaRPr>
          </a:p>
          <a:p>
            <a:pPr indent="-254000" lvl="0" marL="342900" marR="0" rtl="0" algn="l">
              <a:lnSpc>
                <a:spcPct val="100000"/>
              </a:lnSpc>
              <a:spcBef>
                <a:spcPts val="64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People can achieve inner peace through prayer or meditation</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640"/>
              </a:spcBef>
              <a:spcAft>
                <a:spcPts val="0"/>
              </a:spcAft>
              <a:buClr>
                <a:schemeClr val="dk2"/>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rPr b="1" i="0" lang="en-GB" sz="1800" u="none" cap="none" strike="noStrike">
                <a:solidFill>
                  <a:srgbClr val="000000"/>
                </a:solidFill>
                <a:latin typeface="Arial"/>
                <a:ea typeface="Arial"/>
                <a:cs typeface="Arial"/>
                <a:sym typeface="Arial"/>
              </a:rPr>
              <a:t>Justice</a:t>
            </a:r>
            <a:r>
              <a:rPr b="0" i="0" lang="en-GB" sz="1800" u="none" cap="none" strike="noStrike">
                <a:solidFill>
                  <a:srgbClr val="000000"/>
                </a:solidFill>
                <a:latin typeface="Arial"/>
                <a:ea typeface="Arial"/>
                <a:cs typeface="Arial"/>
                <a:sym typeface="Arial"/>
              </a:rPr>
              <a:t> means bringing about what is right, fair, according to the law or making up for what has been done wrong. </a:t>
            </a:r>
            <a:endParaRPr b="0" i="0" sz="1800" u="none" cap="none" strike="noStrike">
              <a:solidFill>
                <a:srgbClr val="000000"/>
              </a:solidFill>
              <a:latin typeface="Arial"/>
              <a:ea typeface="Arial"/>
              <a:cs typeface="Arial"/>
              <a:sym typeface="Arial"/>
            </a:endParaRPr>
          </a:p>
          <a:p>
            <a:pPr indent="-254000" lvl="0" marL="342900" marR="0" rtl="0" algn="l">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Without justice there can never be peace. </a:t>
            </a:r>
            <a:endParaRPr b="0" i="0" sz="1800" u="none" cap="none" strike="noStrike">
              <a:solidFill>
                <a:srgbClr val="000000"/>
              </a:solidFill>
              <a:latin typeface="Arial"/>
              <a:ea typeface="Arial"/>
              <a:cs typeface="Arial"/>
              <a:sym typeface="Arial"/>
            </a:endParaRPr>
          </a:p>
          <a:p>
            <a:pPr indent="-254000" lvl="0" marL="342900" marR="0" rtl="0" algn="l">
              <a:lnSpc>
                <a:spcPct val="100000"/>
              </a:lnSpc>
              <a:spcBef>
                <a:spcPts val="64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Unfairness makes people angry and can lead to conflict within society </a:t>
            </a:r>
            <a:endParaRPr b="0" i="0" sz="1800" u="none" cap="none" strike="noStrike">
              <a:solidFill>
                <a:srgbClr val="000000"/>
              </a:solidFill>
              <a:latin typeface="Arial"/>
              <a:ea typeface="Arial"/>
              <a:cs typeface="Arial"/>
              <a:sym typeface="Arial"/>
            </a:endParaRPr>
          </a:p>
          <a:p>
            <a:pPr indent="-254000" lvl="0" marL="342900" marR="0" rtl="0" algn="l">
              <a:lnSpc>
                <a:spcPct val="100000"/>
              </a:lnSpc>
              <a:spcBef>
                <a:spcPts val="64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Justice can be achieved in many ways eg the law: prison for life or execution.</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640"/>
              </a:spcBef>
              <a:spcAft>
                <a:spcPts val="0"/>
              </a:spcAft>
              <a:buClr>
                <a:schemeClr val="dk2"/>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rPr b="1" i="0" lang="en-GB" sz="1800" u="none" cap="none" strike="noStrike">
                <a:solidFill>
                  <a:srgbClr val="000000"/>
                </a:solidFill>
                <a:latin typeface="Arial"/>
                <a:ea typeface="Arial"/>
                <a:cs typeface="Arial"/>
                <a:sym typeface="Arial"/>
              </a:rPr>
              <a:t>Forgiveness</a:t>
            </a:r>
            <a:r>
              <a:rPr b="0" i="0" lang="en-GB" sz="1800" u="none" cap="none" strike="noStrike">
                <a:solidFill>
                  <a:srgbClr val="000000"/>
                </a:solidFill>
                <a:latin typeface="Arial"/>
                <a:ea typeface="Arial"/>
                <a:cs typeface="Arial"/>
                <a:sym typeface="Arial"/>
              </a:rPr>
              <a:t> means showing grace and mercy. Pardoning someone for what they have done.</a:t>
            </a:r>
            <a:endParaRPr b="0" i="0" sz="1800" u="none" cap="none" strike="noStrike">
              <a:solidFill>
                <a:srgbClr val="000000"/>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rPr b="1" i="0" lang="en-GB" sz="1800" u="none" cap="none" strike="noStrike">
                <a:solidFill>
                  <a:srgbClr val="000000"/>
                </a:solidFill>
                <a:latin typeface="Arial"/>
                <a:ea typeface="Arial"/>
                <a:cs typeface="Arial"/>
                <a:sym typeface="Arial"/>
              </a:rPr>
              <a:t>Reconciliation</a:t>
            </a:r>
            <a:r>
              <a:rPr b="0" i="0" lang="en-GB" sz="1800" u="none" cap="none" strike="noStrike">
                <a:solidFill>
                  <a:srgbClr val="000000"/>
                </a:solidFill>
                <a:latin typeface="Arial"/>
                <a:ea typeface="Arial"/>
                <a:cs typeface="Arial"/>
                <a:sym typeface="Arial"/>
              </a:rPr>
              <a:t> is a sacrament in the Catholic Church. When individuals or groups restore friendships after conflict.</a:t>
            </a:r>
            <a:endParaRPr b="0" i="0" sz="1800" u="none" cap="none" strike="noStrike">
              <a:solidFill>
                <a:srgbClr val="000000"/>
              </a:solidFill>
              <a:latin typeface="Arial"/>
              <a:ea typeface="Arial"/>
              <a:cs typeface="Arial"/>
              <a:sym typeface="Arial"/>
            </a:endParaRPr>
          </a:p>
          <a:p>
            <a:pPr indent="-284480" lvl="0" marL="342900" marR="0" rtl="0" algn="l">
              <a:lnSpc>
                <a:spcPct val="90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Reconciliation follows conflict. </a:t>
            </a:r>
            <a:endParaRPr b="0" i="0" sz="1800" u="none" cap="none" strike="noStrike">
              <a:solidFill>
                <a:srgbClr val="000000"/>
              </a:solidFill>
              <a:latin typeface="Arial"/>
              <a:ea typeface="Arial"/>
              <a:cs typeface="Arial"/>
              <a:sym typeface="Arial"/>
            </a:endParaRPr>
          </a:p>
          <a:p>
            <a:pPr indent="-284480" lvl="0" marL="342900" marR="0" rtl="0" algn="l">
              <a:lnSpc>
                <a:spcPct val="90000"/>
              </a:lnSpc>
              <a:spcBef>
                <a:spcPts val="544"/>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It is when individuals forgive and restore friendship after conflict. </a:t>
            </a:r>
            <a:endParaRPr b="0" i="0" sz="1800" u="none" cap="none" strike="noStrike">
              <a:solidFill>
                <a:srgbClr val="000000"/>
              </a:solidFill>
              <a:latin typeface="Arial"/>
              <a:ea typeface="Arial"/>
              <a:cs typeface="Arial"/>
              <a:sym typeface="Arial"/>
            </a:endParaRPr>
          </a:p>
          <a:p>
            <a:pPr indent="-284480" lvl="0" marL="342900" marR="0" rtl="0" algn="l">
              <a:lnSpc>
                <a:spcPct val="90000"/>
              </a:lnSpc>
              <a:spcBef>
                <a:spcPts val="544"/>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It involves gradual steps to rebuild a relationship so that there is no more future conflict. </a:t>
            </a:r>
            <a:endParaRPr b="0" i="0" sz="1800" u="none" cap="none" strike="noStrike">
              <a:solidFill>
                <a:srgbClr val="000000"/>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7916"/>
              </a:lnSpc>
              <a:spcBef>
                <a:spcPts val="800"/>
              </a:spcBef>
              <a:spcAft>
                <a:spcPts val="0"/>
              </a:spcAft>
              <a:buClr>
                <a:schemeClr val="dk2"/>
              </a:buClr>
              <a:buSzPts val="1800"/>
              <a:buFont typeface="Arial"/>
              <a:buNone/>
            </a:pPr>
            <a:r>
              <a:t/>
            </a:r>
            <a:endParaRPr b="0" i="0" sz="1400" u="none" cap="none" strike="noStrike">
              <a:solidFill>
                <a:srgbClr val="000000"/>
              </a:solidFill>
              <a:latin typeface="Arial"/>
              <a:ea typeface="Arial"/>
              <a:cs typeface="Arial"/>
              <a:sym typeface="Arial"/>
            </a:endParaRPr>
          </a:p>
        </p:txBody>
      </p:sp>
      <p:sp>
        <p:nvSpPr>
          <p:cNvPr id="2486" name="Google Shape;2486;p127"/>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0" name="Shape 2490"/>
        <p:cNvGrpSpPr/>
        <p:nvPr/>
      </p:nvGrpSpPr>
      <p:grpSpPr>
        <a:xfrm>
          <a:off x="0" y="0"/>
          <a:ext cx="0" cy="0"/>
          <a:chOff x="0" y="0"/>
          <a:chExt cx="0" cy="0"/>
        </a:xfrm>
      </p:grpSpPr>
      <p:sp>
        <p:nvSpPr>
          <p:cNvPr id="2491" name="Google Shape;2491;p128"/>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Reasons for war</a:t>
            </a:r>
            <a:endParaRPr b="1" i="0" sz="2800" u="sng" cap="none" strike="noStrike">
              <a:solidFill>
                <a:schemeClr val="dk1"/>
              </a:solidFill>
              <a:latin typeface="Arial"/>
              <a:ea typeface="Arial"/>
              <a:cs typeface="Arial"/>
              <a:sym typeface="Arial"/>
            </a:endParaRPr>
          </a:p>
        </p:txBody>
      </p:sp>
      <p:sp>
        <p:nvSpPr>
          <p:cNvPr id="2492" name="Google Shape;2492;p128"/>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Arial"/>
              <a:buNone/>
            </a:pPr>
            <a:r>
              <a:rPr b="1" i="0" lang="en-GB" sz="2400" u="sng" cap="none" strike="noStrike">
                <a:solidFill>
                  <a:srgbClr val="000000"/>
                </a:solidFill>
                <a:latin typeface="Arial"/>
                <a:ea typeface="Arial"/>
                <a:cs typeface="Arial"/>
                <a:sym typeface="Arial"/>
              </a:rPr>
              <a:t>Greed</a:t>
            </a:r>
            <a:endParaRPr b="1" i="0" sz="2400" u="sng"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Char char="●"/>
            </a:pPr>
            <a:r>
              <a:rPr b="0" i="0" lang="en-GB" sz="2400" u="none" cap="none" strike="noStrike">
                <a:solidFill>
                  <a:srgbClr val="000000"/>
                </a:solidFill>
                <a:latin typeface="Arial"/>
                <a:ea typeface="Arial"/>
                <a:cs typeface="Arial"/>
                <a:sym typeface="Arial"/>
              </a:rPr>
              <a:t>Historically many wars have been fought for land, money, power and resources. </a:t>
            </a:r>
            <a:endParaRPr b="0" i="0" sz="24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Char char="●"/>
            </a:pPr>
            <a:r>
              <a:rPr b="0" i="0" lang="en-GB" sz="2400" u="none" cap="none" strike="noStrike">
                <a:solidFill>
                  <a:srgbClr val="000000"/>
                </a:solidFill>
                <a:latin typeface="Arial"/>
                <a:ea typeface="Arial"/>
                <a:cs typeface="Arial"/>
                <a:sym typeface="Arial"/>
              </a:rPr>
              <a:t>In the modern world  this is generally not seen as a good reason for going to war</a:t>
            </a:r>
            <a:endParaRPr b="0" i="0" sz="24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Char char="●"/>
            </a:pPr>
            <a:r>
              <a:rPr b="0" i="0" lang="en-GB" sz="2400" u="none" cap="none" strike="noStrike">
                <a:solidFill>
                  <a:srgbClr val="000000"/>
                </a:solidFill>
                <a:latin typeface="Arial"/>
                <a:ea typeface="Arial"/>
                <a:cs typeface="Arial"/>
                <a:sym typeface="Arial"/>
              </a:rPr>
              <a:t>“For the love of money is the root of all evil”</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8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800"/>
              <a:buFont typeface="Arial"/>
              <a:buNone/>
            </a:pPr>
            <a:r>
              <a:rPr b="1" i="0" lang="en-GB" sz="2400" u="sng" cap="none" strike="noStrike">
                <a:solidFill>
                  <a:srgbClr val="000000"/>
                </a:solidFill>
                <a:latin typeface="Arial"/>
                <a:ea typeface="Arial"/>
                <a:cs typeface="Arial"/>
                <a:sym typeface="Arial"/>
              </a:rPr>
              <a:t>Self defence</a:t>
            </a:r>
            <a:endParaRPr b="1" i="0" sz="2400" u="sng"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Char char="●"/>
            </a:pPr>
            <a:r>
              <a:rPr b="0" i="0" lang="en-GB" sz="2400" u="none" cap="none" strike="noStrike">
                <a:solidFill>
                  <a:srgbClr val="000000"/>
                </a:solidFill>
                <a:latin typeface="Arial"/>
                <a:ea typeface="Arial"/>
                <a:cs typeface="Arial"/>
                <a:sym typeface="Arial"/>
              </a:rPr>
              <a:t>Most people consider fighting to defend your own country morally acceptable</a:t>
            </a:r>
            <a:endParaRPr b="0" i="0" sz="24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Char char="●"/>
            </a:pPr>
            <a:r>
              <a:rPr b="0" i="0" lang="en-GB" sz="2400" u="none" cap="none" strike="noStrike">
                <a:solidFill>
                  <a:srgbClr val="000000"/>
                </a:solidFill>
                <a:latin typeface="Arial"/>
                <a:ea typeface="Arial"/>
                <a:cs typeface="Arial"/>
                <a:sym typeface="Arial"/>
              </a:rPr>
              <a:t>The UK fought in the Second World War against </a:t>
            </a:r>
            <a:r>
              <a:rPr lang="en-GB" sz="2400">
                <a:solidFill>
                  <a:srgbClr val="000000"/>
                </a:solidFill>
              </a:rPr>
              <a:t>N</a:t>
            </a:r>
            <a:r>
              <a:rPr b="0" i="0" lang="en-GB" sz="2400" u="none" cap="none" strike="noStrike">
                <a:solidFill>
                  <a:srgbClr val="000000"/>
                </a:solidFill>
                <a:latin typeface="Arial"/>
                <a:ea typeface="Arial"/>
                <a:cs typeface="Arial"/>
                <a:sym typeface="Arial"/>
              </a:rPr>
              <a:t>azi aggression to prevent Britain being invaded.</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8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800"/>
              <a:buFont typeface="Arial"/>
              <a:buNone/>
            </a:pPr>
            <a:r>
              <a:rPr b="1" i="0" lang="en-GB" sz="2400" u="sng" cap="none" strike="noStrike">
                <a:solidFill>
                  <a:srgbClr val="000000"/>
                </a:solidFill>
                <a:latin typeface="Arial"/>
                <a:ea typeface="Arial"/>
                <a:cs typeface="Arial"/>
                <a:sym typeface="Arial"/>
              </a:rPr>
              <a:t>Retaliation</a:t>
            </a:r>
            <a:endParaRPr b="1" i="0" sz="2400" u="sng"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Char char="●"/>
            </a:pPr>
            <a:r>
              <a:rPr b="0" i="0" lang="en-GB" sz="2400" u="none" cap="none" strike="noStrike">
                <a:solidFill>
                  <a:srgbClr val="000000"/>
                </a:solidFill>
                <a:latin typeface="Arial"/>
                <a:ea typeface="Arial"/>
                <a:cs typeface="Arial"/>
                <a:sym typeface="Arial"/>
              </a:rPr>
              <a:t>If a war is started in response to an act of aggression</a:t>
            </a:r>
            <a:endParaRPr b="0" i="0" sz="24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Char char="●"/>
            </a:pPr>
            <a:r>
              <a:rPr b="0" i="0" lang="en-GB" sz="2400" u="none" cap="none" strike="noStrike">
                <a:solidFill>
                  <a:srgbClr val="000000"/>
                </a:solidFill>
                <a:latin typeface="Arial"/>
                <a:ea typeface="Arial"/>
                <a:cs typeface="Arial"/>
                <a:sym typeface="Arial"/>
              </a:rPr>
              <a:t>In 2001 the USA declared war on Afghanistan in response to the 9/11 terrorist attacks</a:t>
            </a:r>
            <a:endParaRPr b="0" i="0" sz="24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Char char="●"/>
            </a:pPr>
            <a:r>
              <a:rPr b="0" i="0" lang="en-GB" sz="2400" u="none" cap="none" strike="noStrike">
                <a:solidFill>
                  <a:srgbClr val="000000"/>
                </a:solidFill>
                <a:latin typeface="Arial"/>
                <a:ea typeface="Arial"/>
                <a:cs typeface="Arial"/>
                <a:sym typeface="Arial"/>
              </a:rPr>
              <a:t>“Do not repay anyone evil for evil”</a:t>
            </a:r>
            <a:endParaRPr b="0" i="0" sz="24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Char char="●"/>
            </a:pPr>
            <a:r>
              <a:rPr b="0" i="0" lang="en-GB" sz="2400" u="none" cap="none" strike="noStrike">
                <a:solidFill>
                  <a:srgbClr val="000000"/>
                </a:solidFill>
                <a:latin typeface="Arial"/>
                <a:ea typeface="Arial"/>
                <a:cs typeface="Arial"/>
                <a:sym typeface="Arial"/>
              </a:rPr>
              <a:t>“An eye for an eye”</a:t>
            </a:r>
            <a:endParaRPr b="0" i="0" sz="2400" u="none" cap="none" strike="noStrike">
              <a:solidFill>
                <a:srgbClr val="000000"/>
              </a:solidFill>
              <a:latin typeface="Arial"/>
              <a:ea typeface="Arial"/>
              <a:cs typeface="Arial"/>
              <a:sym typeface="Arial"/>
            </a:endParaRPr>
          </a:p>
        </p:txBody>
      </p:sp>
      <p:sp>
        <p:nvSpPr>
          <p:cNvPr id="2493" name="Google Shape;2493;p128"/>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7" name="Shape 2497"/>
        <p:cNvGrpSpPr/>
        <p:nvPr/>
      </p:nvGrpSpPr>
      <p:grpSpPr>
        <a:xfrm>
          <a:off x="0" y="0"/>
          <a:ext cx="0" cy="0"/>
          <a:chOff x="0" y="0"/>
          <a:chExt cx="0" cy="0"/>
        </a:xfrm>
      </p:grpSpPr>
      <p:sp>
        <p:nvSpPr>
          <p:cNvPr id="2498" name="Google Shape;2498;p129"/>
          <p:cNvSpPr txBox="1"/>
          <p:nvPr>
            <p:ph type="title"/>
          </p:nvPr>
        </p:nvSpPr>
        <p:spPr>
          <a:xfrm>
            <a:off x="257705" y="5902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Just War Theory</a:t>
            </a:r>
            <a:endParaRPr b="1" i="0" sz="2800" u="sng" cap="none" strike="noStrike">
              <a:solidFill>
                <a:schemeClr val="dk1"/>
              </a:solidFill>
              <a:latin typeface="Arial"/>
              <a:ea typeface="Arial"/>
              <a:cs typeface="Arial"/>
              <a:sym typeface="Arial"/>
            </a:endParaRPr>
          </a:p>
        </p:txBody>
      </p:sp>
      <p:sp>
        <p:nvSpPr>
          <p:cNvPr id="2499" name="Google Shape;2499;p129"/>
          <p:cNvSpPr txBox="1"/>
          <p:nvPr>
            <p:ph idx="1" type="body"/>
          </p:nvPr>
        </p:nvSpPr>
        <p:spPr>
          <a:xfrm>
            <a:off x="257705" y="1738096"/>
            <a:ext cx="7044600" cy="710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rPr b="0" i="0" lang="en-GB" sz="1800" u="none" cap="none" strike="noStrike">
                <a:solidFill>
                  <a:srgbClr val="000000"/>
                </a:solidFill>
                <a:latin typeface="Arial"/>
                <a:ea typeface="Arial"/>
                <a:cs typeface="Arial"/>
                <a:sym typeface="Arial"/>
              </a:rPr>
              <a:t>A war that the Christian Church defines as acceptable. This must fulfill certain criteria.</a:t>
            </a:r>
            <a:endParaRPr b="0" i="0" sz="1800" u="none" cap="none" strike="noStrike">
              <a:solidFill>
                <a:srgbClr val="000000"/>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AutoNum type="arabicPeriod"/>
            </a:pPr>
            <a:r>
              <a:rPr b="0" i="0" lang="en-GB" sz="1800" u="none" cap="none" strike="noStrike">
                <a:solidFill>
                  <a:srgbClr val="000000"/>
                </a:solidFill>
                <a:latin typeface="Arial"/>
                <a:ea typeface="Arial"/>
                <a:cs typeface="Arial"/>
                <a:sym typeface="Arial"/>
              </a:rPr>
              <a:t>The war must be fought for a </a:t>
            </a:r>
            <a:r>
              <a:rPr b="1" i="0" lang="en-GB" sz="1800" u="none" cap="none" strike="noStrike">
                <a:solidFill>
                  <a:srgbClr val="000000"/>
                </a:solidFill>
                <a:latin typeface="Arial"/>
                <a:ea typeface="Arial"/>
                <a:cs typeface="Arial"/>
                <a:sym typeface="Arial"/>
              </a:rPr>
              <a:t>JUST CAUSE</a:t>
            </a:r>
            <a:r>
              <a:rPr b="0" i="0" lang="en-GB" sz="1800" u="none" cap="none" strike="noStrike">
                <a:solidFill>
                  <a:srgbClr val="000000"/>
                </a:solidFill>
                <a:latin typeface="Arial"/>
                <a:ea typeface="Arial"/>
                <a:cs typeface="Arial"/>
                <a:sym typeface="Arial"/>
              </a:rPr>
              <a:t> – the war must be started for a good reason – e.g. self-defence, and not because of greed</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AutoNum type="arabicPeriod"/>
            </a:pPr>
            <a:r>
              <a:rPr b="0" i="0" lang="en-GB" sz="1800" u="none" cap="none" strike="noStrike">
                <a:solidFill>
                  <a:srgbClr val="000000"/>
                </a:solidFill>
                <a:latin typeface="Arial"/>
                <a:ea typeface="Arial"/>
                <a:cs typeface="Arial"/>
                <a:sym typeface="Arial"/>
              </a:rPr>
              <a:t>A war is just if it is begun as the </a:t>
            </a:r>
            <a:r>
              <a:rPr b="1" i="0" lang="en-GB" sz="1800" u="none" cap="none" strike="noStrike">
                <a:solidFill>
                  <a:srgbClr val="000000"/>
                </a:solidFill>
                <a:latin typeface="Arial"/>
                <a:ea typeface="Arial"/>
                <a:cs typeface="Arial"/>
                <a:sym typeface="Arial"/>
              </a:rPr>
              <a:t>LAST RESORT</a:t>
            </a:r>
            <a:r>
              <a:rPr b="0" i="0" lang="en-GB" sz="1800" u="none" cap="none" strike="noStrike">
                <a:solidFill>
                  <a:srgbClr val="000000"/>
                </a:solidFill>
                <a:latin typeface="Arial"/>
                <a:ea typeface="Arial"/>
                <a:cs typeface="Arial"/>
                <a:sym typeface="Arial"/>
              </a:rPr>
              <a:t>, all non violent means of solving the conflict must have been tried and failed before you turn to war</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AutoNum type="arabicPeriod"/>
            </a:pPr>
            <a:r>
              <a:rPr b="0" i="0" lang="en-GB" sz="1800" u="none" cap="none" strike="noStrike">
                <a:solidFill>
                  <a:srgbClr val="000000"/>
                </a:solidFill>
                <a:latin typeface="Arial"/>
                <a:ea typeface="Arial"/>
                <a:cs typeface="Arial"/>
                <a:sym typeface="Arial"/>
              </a:rPr>
              <a:t>The war must be lawfully declared by a </a:t>
            </a:r>
            <a:r>
              <a:rPr b="1" i="0" lang="en-GB" sz="1800" u="none" cap="none" strike="noStrike">
                <a:solidFill>
                  <a:srgbClr val="000000"/>
                </a:solidFill>
                <a:latin typeface="Arial"/>
                <a:ea typeface="Arial"/>
                <a:cs typeface="Arial"/>
                <a:sym typeface="Arial"/>
              </a:rPr>
              <a:t>PROPER AUTHORITY</a:t>
            </a:r>
            <a:r>
              <a:rPr b="0" i="0" lang="en-GB" sz="1800" u="none" cap="none" strike="noStrike">
                <a:solidFill>
                  <a:srgbClr val="000000"/>
                </a:solidFill>
                <a:latin typeface="Arial"/>
                <a:ea typeface="Arial"/>
                <a:cs typeface="Arial"/>
                <a:sym typeface="Arial"/>
              </a:rPr>
              <a:t>, a government or the United Nations.  The politicians must make the most important decisions</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AutoNum type="arabicPeriod"/>
            </a:pPr>
            <a:r>
              <a:rPr b="0" i="0" lang="en-GB" sz="1800" u="none" cap="none" strike="noStrike">
                <a:solidFill>
                  <a:srgbClr val="000000"/>
                </a:solidFill>
                <a:latin typeface="Arial"/>
                <a:ea typeface="Arial"/>
                <a:cs typeface="Arial"/>
                <a:sym typeface="Arial"/>
              </a:rPr>
              <a:t>There must be a </a:t>
            </a:r>
            <a:r>
              <a:rPr b="1" i="0" lang="en-GB" sz="1800" u="none" cap="none" strike="noStrike">
                <a:solidFill>
                  <a:srgbClr val="000000"/>
                </a:solidFill>
                <a:latin typeface="Arial"/>
                <a:ea typeface="Arial"/>
                <a:cs typeface="Arial"/>
                <a:sym typeface="Arial"/>
              </a:rPr>
              <a:t>REASONABLE CHANCE OF SUCCESS</a:t>
            </a:r>
            <a:r>
              <a:rPr b="0" i="0" lang="en-GB" sz="1800" u="none" cap="none" strike="noStrike">
                <a:solidFill>
                  <a:srgbClr val="000000"/>
                </a:solidFill>
                <a:latin typeface="Arial"/>
                <a:ea typeface="Arial"/>
                <a:cs typeface="Arial"/>
                <a:sym typeface="Arial"/>
              </a:rPr>
              <a:t>. You cannot go to war and waste the lives of brave soldiers for something which you have very little chance of winning, lives should not be wasted.</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AutoNum type="arabicPeriod"/>
            </a:pPr>
            <a:r>
              <a:rPr b="0" i="0" lang="en-GB" sz="1800" u="none" cap="none" strike="noStrike">
                <a:solidFill>
                  <a:srgbClr val="000000"/>
                </a:solidFill>
                <a:latin typeface="Arial"/>
                <a:ea typeface="Arial"/>
                <a:cs typeface="Arial"/>
                <a:sym typeface="Arial"/>
              </a:rPr>
              <a:t>It must be fought with the intent to </a:t>
            </a:r>
            <a:r>
              <a:rPr b="1" i="0" lang="en-GB" sz="1800" u="none" cap="none" strike="noStrike">
                <a:solidFill>
                  <a:srgbClr val="000000"/>
                </a:solidFill>
                <a:latin typeface="Arial"/>
                <a:ea typeface="Arial"/>
                <a:cs typeface="Arial"/>
                <a:sym typeface="Arial"/>
              </a:rPr>
              <a:t>ESTABLISH GOOD</a:t>
            </a:r>
            <a:r>
              <a:rPr b="0" i="0" lang="en-GB" sz="1800" u="none" cap="none" strike="noStrike">
                <a:solidFill>
                  <a:srgbClr val="000000"/>
                </a:solidFill>
                <a:latin typeface="Arial"/>
                <a:ea typeface="Arial"/>
                <a:cs typeface="Arial"/>
                <a:sym typeface="Arial"/>
              </a:rPr>
              <a:t>, or fought with good intention. It must be fought to restore peace.</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AutoNum type="arabicPeriod"/>
            </a:pPr>
            <a:r>
              <a:rPr b="0" i="0" lang="en-GB" sz="1800" u="none" cap="none" strike="noStrike">
                <a:solidFill>
                  <a:srgbClr val="000000"/>
                </a:solidFill>
                <a:latin typeface="Arial"/>
                <a:ea typeface="Arial"/>
                <a:cs typeface="Arial"/>
                <a:sym typeface="Arial"/>
              </a:rPr>
              <a:t>Every effort must be made to make sure that as little violence as possible is used to achieve victory and methods should </a:t>
            </a:r>
            <a:r>
              <a:rPr b="1" i="0" lang="en-GB" sz="1800" u="none" cap="none" strike="noStrike">
                <a:solidFill>
                  <a:srgbClr val="000000"/>
                </a:solidFill>
                <a:latin typeface="Arial"/>
                <a:ea typeface="Arial"/>
                <a:cs typeface="Arial"/>
                <a:sym typeface="Arial"/>
              </a:rPr>
              <a:t>AVOID KILLING CIVILIANS</a:t>
            </a:r>
            <a:r>
              <a:rPr b="0" i="0" lang="en-GB" sz="1800" u="none" cap="none" strike="noStrike">
                <a:solidFill>
                  <a:srgbClr val="000000"/>
                </a:solidFill>
                <a:latin typeface="Arial"/>
                <a:ea typeface="Arial"/>
                <a:cs typeface="Arial"/>
                <a:sym typeface="Arial"/>
              </a:rPr>
              <a:t>, those not in the military should not be harmed</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AutoNum type="arabicPeriod"/>
            </a:pPr>
            <a:r>
              <a:rPr b="0" i="0" lang="en-GB" sz="1800" u="none" cap="none" strike="noStrike">
                <a:solidFill>
                  <a:srgbClr val="000000"/>
                </a:solidFill>
                <a:latin typeface="Arial"/>
                <a:ea typeface="Arial"/>
                <a:cs typeface="Arial"/>
                <a:sym typeface="Arial"/>
              </a:rPr>
              <a:t>The force used in the war must be proportional to the cause. </a:t>
            </a:r>
            <a:br>
              <a:rPr b="0" i="0" lang="en-GB" sz="1800" u="none" cap="none" strike="noStrike">
                <a:solidFill>
                  <a:srgbClr val="000000"/>
                </a:solidFill>
                <a:latin typeface="Arial"/>
                <a:ea typeface="Arial"/>
                <a:cs typeface="Arial"/>
                <a:sym typeface="Arial"/>
              </a:rPr>
            </a:br>
            <a:r>
              <a:rPr b="0" i="0" lang="en-GB" sz="1800" u="none" cap="none" strike="noStrike">
                <a:solidFill>
                  <a:srgbClr val="000000"/>
                </a:solidFill>
                <a:latin typeface="Arial"/>
                <a:ea typeface="Arial"/>
                <a:cs typeface="Arial"/>
                <a:sym typeface="Arial"/>
              </a:rPr>
              <a:t>It would not be proportional to drop a nuclear weapon on a small country for invading a small island. </a:t>
            </a:r>
            <a:br>
              <a:rPr b="0" i="0" lang="en-GB" sz="1800" u="none" cap="none" strike="noStrike">
                <a:solidFill>
                  <a:srgbClr val="000000"/>
                </a:solidFill>
                <a:latin typeface="Arial"/>
                <a:ea typeface="Arial"/>
                <a:cs typeface="Arial"/>
                <a:sym typeface="Arial"/>
              </a:rPr>
            </a:br>
            <a:r>
              <a:rPr b="1" i="0" lang="en-GB" sz="1800" u="none" cap="none" strike="noStrike">
                <a:solidFill>
                  <a:srgbClr val="000000"/>
                </a:solidFill>
                <a:latin typeface="Arial"/>
                <a:ea typeface="Arial"/>
                <a:cs typeface="Arial"/>
                <a:sym typeface="Arial"/>
              </a:rPr>
              <a:t>SUFFICIENT FORCE</a:t>
            </a:r>
            <a:r>
              <a:rPr b="0" i="0" lang="en-GB" sz="1800" u="none" cap="none" strike="noStrike">
                <a:solidFill>
                  <a:srgbClr val="000000"/>
                </a:solidFill>
                <a:latin typeface="Arial"/>
                <a:ea typeface="Arial"/>
                <a:cs typeface="Arial"/>
                <a:sym typeface="Arial"/>
              </a:rPr>
              <a:t>!</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AutoNum type="arabicPeriod"/>
            </a:pPr>
            <a:r>
              <a:rPr b="0" i="0" lang="en-GB" sz="1800" u="none" cap="none" strike="noStrike">
                <a:solidFill>
                  <a:srgbClr val="000000"/>
                </a:solidFill>
                <a:latin typeface="Arial"/>
                <a:ea typeface="Arial"/>
                <a:cs typeface="Arial"/>
                <a:sym typeface="Arial"/>
              </a:rPr>
              <a:t>War must only occur is the </a:t>
            </a:r>
            <a:r>
              <a:rPr b="1" i="0" lang="en-GB" sz="1800" u="none" cap="none" strike="noStrike">
                <a:solidFill>
                  <a:srgbClr val="000000"/>
                </a:solidFill>
                <a:latin typeface="Arial"/>
                <a:ea typeface="Arial"/>
                <a:cs typeface="Arial"/>
                <a:sym typeface="Arial"/>
              </a:rPr>
              <a:t>GOOD OUTWEIGHS THE EVIL</a:t>
            </a:r>
            <a:r>
              <a:rPr b="0" i="0" lang="en-GB" sz="1800" u="none" cap="none" strike="noStrike">
                <a:solidFill>
                  <a:srgbClr val="000000"/>
                </a:solidFill>
                <a:latin typeface="Arial"/>
                <a:ea typeface="Arial"/>
                <a:cs typeface="Arial"/>
                <a:sym typeface="Arial"/>
              </a:rPr>
              <a:t> that has lead to the war</a:t>
            </a:r>
            <a:endParaRPr b="0" i="0" sz="1800" u="none" cap="none" strike="noStrike">
              <a:solidFill>
                <a:srgbClr val="000000"/>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t/>
            </a:r>
            <a:endParaRPr b="0" i="0" sz="1400" u="none" cap="none" strike="noStrike">
              <a:solidFill>
                <a:srgbClr val="000000"/>
              </a:solidFill>
              <a:latin typeface="Arial"/>
              <a:ea typeface="Arial"/>
              <a:cs typeface="Arial"/>
              <a:sym typeface="Arial"/>
            </a:endParaRPr>
          </a:p>
        </p:txBody>
      </p:sp>
      <p:sp>
        <p:nvSpPr>
          <p:cNvPr id="2500" name="Google Shape;2500;p129"/>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3"/>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Christianity Beliefs and Teachings - </a:t>
            </a:r>
            <a:endParaRPr b="1" i="0" sz="28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Key Teachings</a:t>
            </a:r>
            <a:endParaRPr b="1" i="0" sz="2800" u="sng" cap="none" strike="noStrike">
              <a:solidFill>
                <a:schemeClr val="dk1"/>
              </a:solidFill>
              <a:latin typeface="Arial"/>
              <a:ea typeface="Arial"/>
              <a:cs typeface="Arial"/>
              <a:sym typeface="Arial"/>
            </a:endParaRPr>
          </a:p>
        </p:txBody>
      </p:sp>
      <p:graphicFrame>
        <p:nvGraphicFramePr>
          <p:cNvPr id="189" name="Google Shape;189;p13"/>
          <p:cNvGraphicFramePr/>
          <p:nvPr/>
        </p:nvGraphicFramePr>
        <p:xfrm>
          <a:off x="311775" y="2370500"/>
          <a:ext cx="3000000" cy="3000000"/>
        </p:xfrm>
        <a:graphic>
          <a:graphicData uri="http://schemas.openxmlformats.org/drawingml/2006/table">
            <a:tbl>
              <a:tblPr bandCol="1" bandRow="1">
                <a:noFill/>
                <a:tableStyleId>{D004598E-4B5A-4FFF-B765-3EE584F35167}</a:tableStyleId>
              </a:tblPr>
              <a:tblGrid>
                <a:gridCol w="2135800"/>
                <a:gridCol w="4908800"/>
              </a:tblGrid>
              <a:tr h="177800">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latin typeface="Comic Sans MS"/>
                          <a:ea typeface="Comic Sans MS"/>
                          <a:cs typeface="Comic Sans MS"/>
                          <a:sym typeface="Comic Sans MS"/>
                        </a:rPr>
                        <a:t>Topic</a:t>
                      </a:r>
                      <a:endParaRPr sz="1400" u="none" cap="none" strike="noStrike">
                        <a:latin typeface="Comic Sans MS"/>
                        <a:ea typeface="Comic Sans MS"/>
                        <a:cs typeface="Comic Sans MS"/>
                        <a:sym typeface="Comic Sans MS"/>
                      </a:endParaRPr>
                    </a:p>
                  </a:txBody>
                  <a:tcPr marT="0" marB="0" marR="68575" marL="68575"/>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latin typeface="Comic Sans MS"/>
                          <a:ea typeface="Comic Sans MS"/>
                          <a:cs typeface="Comic Sans MS"/>
                          <a:sym typeface="Comic Sans MS"/>
                        </a:rPr>
                        <a:t>Key teaching/Quote</a:t>
                      </a:r>
                      <a:endParaRPr sz="1400" u="none" cap="none" strike="noStrike">
                        <a:latin typeface="Comic Sans MS"/>
                        <a:ea typeface="Comic Sans MS"/>
                        <a:cs typeface="Comic Sans MS"/>
                        <a:sym typeface="Comic Sans MS"/>
                      </a:endParaRPr>
                    </a:p>
                  </a:txBody>
                  <a:tcPr marT="0" marB="0" marR="68575" marL="68575"/>
                </a:tc>
              </a:tr>
              <a:tr h="177800">
                <a:tc rowSpan="2">
                  <a:txBody>
                    <a:bodyPr/>
                    <a:lstStyle/>
                    <a:p>
                      <a:pPr indent="0" lvl="0" marL="0" marR="0" rtl="0" algn="l">
                        <a:lnSpc>
                          <a:spcPct val="115000"/>
                        </a:lnSpc>
                        <a:spcBef>
                          <a:spcPts val="0"/>
                        </a:spcBef>
                        <a:spcAft>
                          <a:spcPts val="0"/>
                        </a:spcAft>
                        <a:buClr>
                          <a:srgbClr val="000000"/>
                        </a:buClr>
                        <a:buSzPts val="1400"/>
                        <a:buFont typeface="Arial"/>
                        <a:buNone/>
                      </a:pPr>
                      <a:r>
                        <a:rPr lang="en-GB" sz="1400" u="none" cap="none" strike="noStrike">
                          <a:latin typeface="Comic Sans MS"/>
                          <a:ea typeface="Comic Sans MS"/>
                          <a:cs typeface="Comic Sans MS"/>
                          <a:sym typeface="Comic Sans MS"/>
                        </a:rPr>
                        <a:t>Nature of God</a:t>
                      </a:r>
                      <a:endParaRPr sz="1400" u="none" cap="none" strike="noStrike">
                        <a:latin typeface="Comic Sans MS"/>
                        <a:ea typeface="Comic Sans MS"/>
                        <a:cs typeface="Comic Sans MS"/>
                        <a:sym typeface="Comic Sans MS"/>
                      </a:endParaRPr>
                    </a:p>
                    <a:p>
                      <a:pPr indent="0" lvl="0" marL="0" marR="0" rtl="0" algn="l">
                        <a:lnSpc>
                          <a:spcPct val="115000"/>
                        </a:lnSpc>
                        <a:spcBef>
                          <a:spcPts val="0"/>
                        </a:spcBef>
                        <a:spcAft>
                          <a:spcPts val="0"/>
                        </a:spcAft>
                        <a:buClr>
                          <a:srgbClr val="000000"/>
                        </a:buClr>
                        <a:buSzPts val="1400"/>
                        <a:buFont typeface="Arial"/>
                        <a:buNone/>
                      </a:pPr>
                      <a:r>
                        <a:t/>
                      </a:r>
                      <a:endParaRPr sz="1400" u="none" cap="none" strike="noStrike">
                        <a:latin typeface="Comic Sans MS"/>
                        <a:ea typeface="Comic Sans MS"/>
                        <a:cs typeface="Comic Sans MS"/>
                        <a:sym typeface="Comic Sans MS"/>
                      </a:endParaRPr>
                    </a:p>
                  </a:txBody>
                  <a:tcPr marT="0" marB="0" marR="68575" marL="68575"/>
                </a:tc>
                <a:tc>
                  <a:txBody>
                    <a:bodyPr/>
                    <a:lstStyle/>
                    <a:p>
                      <a:pPr indent="0" lvl="0" marL="0" marR="0" rtl="0" algn="l">
                        <a:lnSpc>
                          <a:spcPct val="115000"/>
                        </a:lnSpc>
                        <a:spcBef>
                          <a:spcPts val="0"/>
                        </a:spcBef>
                        <a:spcAft>
                          <a:spcPts val="0"/>
                        </a:spcAft>
                        <a:buClr>
                          <a:srgbClr val="000000"/>
                        </a:buClr>
                        <a:buSzPts val="1400"/>
                        <a:buFont typeface="Arial"/>
                        <a:buNone/>
                      </a:pPr>
                      <a:r>
                        <a:rPr i="1" lang="en-GB" sz="1400" u="none" cap="none" strike="noStrike">
                          <a:latin typeface="Comic Sans MS"/>
                          <a:ea typeface="Comic Sans MS"/>
                          <a:cs typeface="Comic Sans MS"/>
                          <a:sym typeface="Comic Sans MS"/>
                        </a:rPr>
                        <a:t>‘Nothing is impossible with God’ (Bible)</a:t>
                      </a:r>
                      <a:endParaRPr sz="1400" u="none" cap="none" strike="noStrike">
                        <a:latin typeface="Comic Sans MS"/>
                        <a:ea typeface="Comic Sans MS"/>
                        <a:cs typeface="Comic Sans MS"/>
                        <a:sym typeface="Comic Sans MS"/>
                      </a:endParaRPr>
                    </a:p>
                  </a:txBody>
                  <a:tcPr marT="0" marB="0" marR="68575" marL="68575"/>
                </a:tc>
              </a:tr>
              <a:tr h="177800">
                <a:tc vMerge="1"/>
                <a:tc>
                  <a:txBody>
                    <a:bodyPr/>
                    <a:lstStyle/>
                    <a:p>
                      <a:pPr indent="0" lvl="0" marL="0" marR="0" rtl="0" algn="l">
                        <a:lnSpc>
                          <a:spcPct val="115000"/>
                        </a:lnSpc>
                        <a:spcBef>
                          <a:spcPts val="0"/>
                        </a:spcBef>
                        <a:spcAft>
                          <a:spcPts val="0"/>
                        </a:spcAft>
                        <a:buClr>
                          <a:srgbClr val="000000"/>
                        </a:buClr>
                        <a:buSzPts val="1400"/>
                        <a:buFont typeface="Arial"/>
                        <a:buNone/>
                      </a:pPr>
                      <a:r>
                        <a:rPr i="1" lang="en-GB" sz="1400" u="none" cap="none" strike="noStrike">
                          <a:latin typeface="Comic Sans MS"/>
                          <a:ea typeface="Comic Sans MS"/>
                          <a:cs typeface="Comic Sans MS"/>
                          <a:sym typeface="Comic Sans MS"/>
                        </a:rPr>
                        <a:t>‘’ God so loved the world that he gave his only Son, that whoever believes in him shall not perish but have eternal life.’ (Bible)</a:t>
                      </a:r>
                      <a:endParaRPr sz="1400" u="none" cap="none" strike="noStrike">
                        <a:latin typeface="Comic Sans MS"/>
                        <a:ea typeface="Comic Sans MS"/>
                        <a:cs typeface="Comic Sans MS"/>
                        <a:sym typeface="Comic Sans MS"/>
                      </a:endParaRPr>
                    </a:p>
                  </a:txBody>
                  <a:tcPr marT="0" marB="0" marR="68575" marL="68575"/>
                </a:tc>
              </a:tr>
              <a:tr h="177800">
                <a:tc>
                  <a:txBody>
                    <a:bodyPr/>
                    <a:lstStyle/>
                    <a:p>
                      <a:pPr indent="0" lvl="0" marL="0" marR="0" rtl="0" algn="l">
                        <a:lnSpc>
                          <a:spcPct val="115000"/>
                        </a:lnSpc>
                        <a:spcBef>
                          <a:spcPts val="0"/>
                        </a:spcBef>
                        <a:spcAft>
                          <a:spcPts val="0"/>
                        </a:spcAft>
                        <a:buClr>
                          <a:srgbClr val="000000"/>
                        </a:buClr>
                        <a:buSzPts val="1400"/>
                        <a:buFont typeface="Arial"/>
                        <a:buNone/>
                      </a:pPr>
                      <a:r>
                        <a:rPr lang="en-GB" sz="1400" u="none" cap="none" strike="noStrike">
                          <a:latin typeface="Comic Sans MS"/>
                          <a:ea typeface="Comic Sans MS"/>
                          <a:cs typeface="Comic Sans MS"/>
                          <a:sym typeface="Comic Sans MS"/>
                        </a:rPr>
                        <a:t>Creation (Genesis)</a:t>
                      </a:r>
                      <a:endParaRPr sz="1400" u="none" cap="none" strike="noStrike">
                        <a:latin typeface="Comic Sans MS"/>
                        <a:ea typeface="Comic Sans MS"/>
                        <a:cs typeface="Comic Sans MS"/>
                        <a:sym typeface="Comic Sans MS"/>
                      </a:endParaRPr>
                    </a:p>
                  </a:txBody>
                  <a:tcPr marT="0" marB="0" marR="68575" marL="68575"/>
                </a:tc>
                <a:tc>
                  <a:txBody>
                    <a:bodyPr/>
                    <a:lstStyle/>
                    <a:p>
                      <a:pPr indent="0" lvl="0" marL="0" marR="0" rtl="0" algn="l">
                        <a:lnSpc>
                          <a:spcPct val="115000"/>
                        </a:lnSpc>
                        <a:spcBef>
                          <a:spcPts val="0"/>
                        </a:spcBef>
                        <a:spcAft>
                          <a:spcPts val="0"/>
                        </a:spcAft>
                        <a:buClr>
                          <a:srgbClr val="000000"/>
                        </a:buClr>
                        <a:buSzPts val="1400"/>
                        <a:buFont typeface="Arial"/>
                        <a:buNone/>
                      </a:pPr>
                      <a:r>
                        <a:rPr i="1" lang="en-GB" sz="1400" u="none" cap="none" strike="noStrike">
                          <a:latin typeface="Comic Sans MS"/>
                          <a:ea typeface="Comic Sans MS"/>
                          <a:cs typeface="Comic Sans MS"/>
                          <a:sym typeface="Comic Sans MS"/>
                        </a:rPr>
                        <a:t>‘In the beginning, God created the heavens and the earth…’ (Bible)</a:t>
                      </a:r>
                      <a:endParaRPr b="1" sz="1400" u="none" cap="none" strike="noStrike">
                        <a:latin typeface="Comic Sans MS"/>
                        <a:ea typeface="Comic Sans MS"/>
                        <a:cs typeface="Comic Sans MS"/>
                        <a:sym typeface="Comic Sans MS"/>
                      </a:endParaRPr>
                    </a:p>
                  </a:txBody>
                  <a:tcPr marT="0" marB="0" marR="68575" marL="68575"/>
                </a:tc>
              </a:tr>
              <a:tr h="177800">
                <a:tc>
                  <a:txBody>
                    <a:bodyPr/>
                    <a:lstStyle/>
                    <a:p>
                      <a:pPr indent="0" lvl="0" marL="0" marR="0" rtl="0" algn="l">
                        <a:lnSpc>
                          <a:spcPct val="115000"/>
                        </a:lnSpc>
                        <a:spcBef>
                          <a:spcPts val="0"/>
                        </a:spcBef>
                        <a:spcAft>
                          <a:spcPts val="0"/>
                        </a:spcAft>
                        <a:buClr>
                          <a:srgbClr val="000000"/>
                        </a:buClr>
                        <a:buSzPts val="1400"/>
                        <a:buFont typeface="Arial"/>
                        <a:buNone/>
                      </a:pPr>
                      <a:r>
                        <a:rPr lang="en-GB" sz="1400" u="none" cap="none" strike="noStrike">
                          <a:latin typeface="Comic Sans MS"/>
                          <a:ea typeface="Comic Sans MS"/>
                          <a:cs typeface="Comic Sans MS"/>
                          <a:sym typeface="Comic Sans MS"/>
                        </a:rPr>
                        <a:t>Creation (John)</a:t>
                      </a:r>
                      <a:endParaRPr sz="1400" u="none" cap="none" strike="noStrike">
                        <a:latin typeface="Comic Sans MS"/>
                        <a:ea typeface="Comic Sans MS"/>
                        <a:cs typeface="Comic Sans MS"/>
                        <a:sym typeface="Comic Sans MS"/>
                      </a:endParaRPr>
                    </a:p>
                  </a:txBody>
                  <a:tcPr marT="0" marB="0" marR="68575" marL="68575"/>
                </a:tc>
                <a:tc>
                  <a:txBody>
                    <a:bodyPr/>
                    <a:lstStyle/>
                    <a:p>
                      <a:pPr indent="0" lvl="0" marL="0" marR="0" rtl="0" algn="l">
                        <a:lnSpc>
                          <a:spcPct val="115000"/>
                        </a:lnSpc>
                        <a:spcBef>
                          <a:spcPts val="0"/>
                        </a:spcBef>
                        <a:spcAft>
                          <a:spcPts val="0"/>
                        </a:spcAft>
                        <a:buClr>
                          <a:srgbClr val="000000"/>
                        </a:buClr>
                        <a:buSzPts val="1400"/>
                        <a:buFont typeface="Arial"/>
                        <a:buNone/>
                      </a:pPr>
                      <a:r>
                        <a:rPr i="1" lang="en-GB" sz="1400" u="none" cap="none" strike="noStrike">
                          <a:latin typeface="Comic Sans MS"/>
                          <a:ea typeface="Comic Sans MS"/>
                          <a:cs typeface="Comic Sans MS"/>
                          <a:sym typeface="Comic Sans MS"/>
                        </a:rPr>
                        <a:t>‘’ In the beginning was the Word, and the Word was with God, and the Word was God. He was with God in the beginning. Through him all things were made…’ (Bible)</a:t>
                      </a:r>
                      <a:endParaRPr sz="1400" u="none" cap="none" strike="noStrike">
                        <a:latin typeface="Comic Sans MS"/>
                        <a:ea typeface="Comic Sans MS"/>
                        <a:cs typeface="Comic Sans MS"/>
                        <a:sym typeface="Comic Sans MS"/>
                      </a:endParaRPr>
                    </a:p>
                  </a:txBody>
                  <a:tcPr marT="0" marB="0" marR="68575" marL="68575"/>
                </a:tc>
              </a:tr>
              <a:tr h="177800">
                <a:tc>
                  <a:txBody>
                    <a:bodyPr/>
                    <a:lstStyle/>
                    <a:p>
                      <a:pPr indent="0" lvl="0" marL="0" marR="0" rtl="0" algn="l">
                        <a:lnSpc>
                          <a:spcPct val="115000"/>
                        </a:lnSpc>
                        <a:spcBef>
                          <a:spcPts val="0"/>
                        </a:spcBef>
                        <a:spcAft>
                          <a:spcPts val="0"/>
                        </a:spcAft>
                        <a:buClr>
                          <a:srgbClr val="000000"/>
                        </a:buClr>
                        <a:buSzPts val="1400"/>
                        <a:buFont typeface="Arial"/>
                        <a:buNone/>
                      </a:pPr>
                      <a:r>
                        <a:rPr lang="en-GB" sz="1400" u="none" cap="none" strike="noStrike">
                          <a:latin typeface="Comic Sans MS"/>
                          <a:ea typeface="Comic Sans MS"/>
                          <a:cs typeface="Comic Sans MS"/>
                          <a:sym typeface="Comic Sans MS"/>
                        </a:rPr>
                        <a:t>The incarnation</a:t>
                      </a:r>
                      <a:endParaRPr sz="1400" u="none" cap="none" strike="noStrike">
                        <a:latin typeface="Comic Sans MS"/>
                        <a:ea typeface="Comic Sans MS"/>
                        <a:cs typeface="Comic Sans MS"/>
                        <a:sym typeface="Comic Sans MS"/>
                      </a:endParaRPr>
                    </a:p>
                  </a:txBody>
                  <a:tcPr marT="0" marB="0" marR="68575" marL="68575"/>
                </a:tc>
                <a:tc>
                  <a:txBody>
                    <a:bodyPr/>
                    <a:lstStyle/>
                    <a:p>
                      <a:pPr indent="0" lvl="0" marL="0" marR="0" rtl="0" algn="l">
                        <a:lnSpc>
                          <a:spcPct val="115000"/>
                        </a:lnSpc>
                        <a:spcBef>
                          <a:spcPts val="0"/>
                        </a:spcBef>
                        <a:spcAft>
                          <a:spcPts val="0"/>
                        </a:spcAft>
                        <a:buClr>
                          <a:srgbClr val="000000"/>
                        </a:buClr>
                        <a:buSzPts val="1400"/>
                        <a:buFont typeface="Arial"/>
                        <a:buNone/>
                      </a:pPr>
                      <a:r>
                        <a:rPr i="1" lang="en-GB" sz="1400" u="none" cap="none" strike="noStrike">
                          <a:latin typeface="Comic Sans MS"/>
                          <a:ea typeface="Comic Sans MS"/>
                          <a:cs typeface="Comic Sans MS"/>
                          <a:sym typeface="Comic Sans MS"/>
                        </a:rPr>
                        <a:t>‘’ When Jesus was baptised, a voice from heaven said ‘You are my Son’’ (Bible)</a:t>
                      </a:r>
                      <a:endParaRPr b="1" sz="1400" u="none" cap="none" strike="noStrike">
                        <a:latin typeface="Comic Sans MS"/>
                        <a:ea typeface="Comic Sans MS"/>
                        <a:cs typeface="Comic Sans MS"/>
                        <a:sym typeface="Comic Sans MS"/>
                      </a:endParaRPr>
                    </a:p>
                  </a:txBody>
                  <a:tcPr marT="0" marB="0" marR="68575" marL="68575"/>
                </a:tc>
              </a:tr>
              <a:tr h="177800">
                <a:tc>
                  <a:txBody>
                    <a:bodyPr/>
                    <a:lstStyle/>
                    <a:p>
                      <a:pPr indent="0" lvl="0" marL="0" marR="0" rtl="0" algn="l">
                        <a:lnSpc>
                          <a:spcPct val="115000"/>
                        </a:lnSpc>
                        <a:spcBef>
                          <a:spcPts val="0"/>
                        </a:spcBef>
                        <a:spcAft>
                          <a:spcPts val="0"/>
                        </a:spcAft>
                        <a:buClr>
                          <a:srgbClr val="000000"/>
                        </a:buClr>
                        <a:buSzPts val="1400"/>
                        <a:buFont typeface="Arial"/>
                        <a:buNone/>
                      </a:pPr>
                      <a:r>
                        <a:rPr lang="en-GB" sz="1400" u="none" cap="none" strike="noStrike">
                          <a:latin typeface="Comic Sans MS"/>
                          <a:ea typeface="Comic Sans MS"/>
                          <a:cs typeface="Comic Sans MS"/>
                          <a:sym typeface="Comic Sans MS"/>
                        </a:rPr>
                        <a:t>The crucifixion</a:t>
                      </a:r>
                      <a:endParaRPr sz="1400" u="none" cap="none" strike="noStrike">
                        <a:latin typeface="Comic Sans MS"/>
                        <a:ea typeface="Comic Sans MS"/>
                        <a:cs typeface="Comic Sans MS"/>
                        <a:sym typeface="Comic Sans MS"/>
                      </a:endParaRPr>
                    </a:p>
                  </a:txBody>
                  <a:tcPr marT="0" marB="0" marR="68575" marL="68575"/>
                </a:tc>
                <a:tc>
                  <a:txBody>
                    <a:bodyPr/>
                    <a:lstStyle/>
                    <a:p>
                      <a:pPr indent="0" lvl="0" marL="0" marR="0" rtl="0" algn="l">
                        <a:lnSpc>
                          <a:spcPct val="115000"/>
                        </a:lnSpc>
                        <a:spcBef>
                          <a:spcPts val="0"/>
                        </a:spcBef>
                        <a:spcAft>
                          <a:spcPts val="0"/>
                        </a:spcAft>
                        <a:buClr>
                          <a:srgbClr val="000000"/>
                        </a:buClr>
                        <a:buSzPts val="1400"/>
                        <a:buFont typeface="Arial"/>
                        <a:buNone/>
                      </a:pPr>
                      <a:r>
                        <a:rPr i="1" lang="en-GB" sz="1400" u="none" cap="none" strike="noStrike">
                          <a:latin typeface="Comic Sans MS"/>
                          <a:ea typeface="Comic Sans MS"/>
                          <a:cs typeface="Comic Sans MS"/>
                          <a:sym typeface="Comic Sans MS"/>
                        </a:rPr>
                        <a:t>‘’Jesus called out with a loud voice, ‘Father, into your hands I commit my spirit.’ When he said this he breathed his last.’ (Bible)</a:t>
                      </a:r>
                      <a:endParaRPr sz="1400" u="none" cap="none" strike="noStrike">
                        <a:latin typeface="Comic Sans MS"/>
                        <a:ea typeface="Comic Sans MS"/>
                        <a:cs typeface="Comic Sans MS"/>
                        <a:sym typeface="Comic Sans MS"/>
                      </a:endParaRPr>
                    </a:p>
                  </a:txBody>
                  <a:tcPr marT="0" marB="0" marR="68575" marL="68575"/>
                </a:tc>
              </a:tr>
              <a:tr h="177800">
                <a:tc>
                  <a:txBody>
                    <a:bodyPr/>
                    <a:lstStyle/>
                    <a:p>
                      <a:pPr indent="0" lvl="0" marL="0" marR="0" rtl="0" algn="l">
                        <a:lnSpc>
                          <a:spcPct val="115000"/>
                        </a:lnSpc>
                        <a:spcBef>
                          <a:spcPts val="0"/>
                        </a:spcBef>
                        <a:spcAft>
                          <a:spcPts val="0"/>
                        </a:spcAft>
                        <a:buClr>
                          <a:srgbClr val="000000"/>
                        </a:buClr>
                        <a:buSzPts val="1400"/>
                        <a:buFont typeface="Arial"/>
                        <a:buNone/>
                      </a:pPr>
                      <a:r>
                        <a:rPr lang="en-GB" sz="1400" u="none" cap="none" strike="noStrike">
                          <a:latin typeface="Comic Sans MS"/>
                          <a:ea typeface="Comic Sans MS"/>
                          <a:cs typeface="Comic Sans MS"/>
                          <a:sym typeface="Comic Sans MS"/>
                        </a:rPr>
                        <a:t>The ascension</a:t>
                      </a:r>
                      <a:endParaRPr sz="1400" u="none" cap="none" strike="noStrike">
                        <a:latin typeface="Comic Sans MS"/>
                        <a:ea typeface="Comic Sans MS"/>
                        <a:cs typeface="Comic Sans MS"/>
                        <a:sym typeface="Comic Sans MS"/>
                      </a:endParaRPr>
                    </a:p>
                  </a:txBody>
                  <a:tcPr marT="0" marB="0" marR="68575" marL="68575"/>
                </a:tc>
                <a:tc>
                  <a:txBody>
                    <a:bodyPr/>
                    <a:lstStyle/>
                    <a:p>
                      <a:pPr indent="0" lvl="0" marL="0" marR="0" rtl="0" algn="l">
                        <a:lnSpc>
                          <a:spcPct val="115000"/>
                        </a:lnSpc>
                        <a:spcBef>
                          <a:spcPts val="0"/>
                        </a:spcBef>
                        <a:spcAft>
                          <a:spcPts val="0"/>
                        </a:spcAft>
                        <a:buClr>
                          <a:srgbClr val="000000"/>
                        </a:buClr>
                        <a:buSzPts val="1400"/>
                        <a:buFont typeface="Arial"/>
                        <a:buNone/>
                      </a:pPr>
                      <a:r>
                        <a:rPr i="1" lang="en-GB" sz="1400" u="none" cap="none" strike="noStrike">
                          <a:latin typeface="Comic Sans MS"/>
                          <a:ea typeface="Comic Sans MS"/>
                          <a:cs typeface="Comic Sans MS"/>
                          <a:sym typeface="Comic Sans MS"/>
                        </a:rPr>
                        <a:t>‘’While he was blessing them, he left them and was taken up to heaven.’ (Bible)</a:t>
                      </a:r>
                      <a:endParaRPr sz="1400" u="none" cap="none" strike="noStrike">
                        <a:latin typeface="Comic Sans MS"/>
                        <a:ea typeface="Comic Sans MS"/>
                        <a:cs typeface="Comic Sans MS"/>
                        <a:sym typeface="Comic Sans MS"/>
                      </a:endParaRPr>
                    </a:p>
                  </a:txBody>
                  <a:tcPr marT="0" marB="0" marR="68575" marL="68575"/>
                </a:tc>
              </a:tr>
              <a:tr h="177800">
                <a:tc rowSpan="3">
                  <a:txBody>
                    <a:bodyPr/>
                    <a:lstStyle/>
                    <a:p>
                      <a:pPr indent="0" lvl="0" marL="0" marR="0" rtl="0" algn="l">
                        <a:lnSpc>
                          <a:spcPct val="115000"/>
                        </a:lnSpc>
                        <a:spcBef>
                          <a:spcPts val="0"/>
                        </a:spcBef>
                        <a:spcAft>
                          <a:spcPts val="0"/>
                        </a:spcAft>
                        <a:buClr>
                          <a:srgbClr val="000000"/>
                        </a:buClr>
                        <a:buSzPts val="1400"/>
                        <a:buFont typeface="Arial"/>
                        <a:buNone/>
                      </a:pPr>
                      <a:r>
                        <a:rPr lang="en-GB" sz="1400" u="none" cap="none" strike="noStrike">
                          <a:latin typeface="Comic Sans MS"/>
                          <a:ea typeface="Comic Sans MS"/>
                          <a:cs typeface="Comic Sans MS"/>
                          <a:sym typeface="Comic Sans MS"/>
                        </a:rPr>
                        <a:t>Judgement and afterlife</a:t>
                      </a:r>
                      <a:endParaRPr sz="1400" u="none" cap="none" strike="noStrike">
                        <a:latin typeface="Comic Sans MS"/>
                        <a:ea typeface="Comic Sans MS"/>
                        <a:cs typeface="Comic Sans MS"/>
                        <a:sym typeface="Comic Sans MS"/>
                      </a:endParaRPr>
                    </a:p>
                    <a:p>
                      <a:pPr indent="0" lvl="0" marL="0" marR="0" rtl="0" algn="l">
                        <a:lnSpc>
                          <a:spcPct val="115000"/>
                        </a:lnSpc>
                        <a:spcBef>
                          <a:spcPts val="0"/>
                        </a:spcBef>
                        <a:spcAft>
                          <a:spcPts val="0"/>
                        </a:spcAft>
                        <a:buClr>
                          <a:srgbClr val="000000"/>
                        </a:buClr>
                        <a:buSzPts val="1400"/>
                        <a:buFont typeface="Arial"/>
                        <a:buNone/>
                      </a:pPr>
                      <a:r>
                        <a:t/>
                      </a:r>
                      <a:endParaRPr sz="1400" u="none" cap="none" strike="noStrike">
                        <a:latin typeface="Comic Sans MS"/>
                        <a:ea typeface="Comic Sans MS"/>
                        <a:cs typeface="Comic Sans MS"/>
                        <a:sym typeface="Comic Sans MS"/>
                      </a:endParaRPr>
                    </a:p>
                  </a:txBody>
                  <a:tcPr marT="0" marB="0" marR="68575" marL="68575"/>
                </a:tc>
                <a:tc>
                  <a:txBody>
                    <a:bodyPr/>
                    <a:lstStyle/>
                    <a:p>
                      <a:pPr indent="0" lvl="0" marL="0" marR="0" rtl="0" algn="l">
                        <a:lnSpc>
                          <a:spcPct val="115000"/>
                        </a:lnSpc>
                        <a:spcBef>
                          <a:spcPts val="0"/>
                        </a:spcBef>
                        <a:spcAft>
                          <a:spcPts val="0"/>
                        </a:spcAft>
                        <a:buClr>
                          <a:srgbClr val="000000"/>
                        </a:buClr>
                        <a:buSzPts val="1400"/>
                        <a:buFont typeface="Arial"/>
                        <a:buNone/>
                      </a:pPr>
                      <a:r>
                        <a:rPr i="1" lang="en-GB" sz="1400" u="none" cap="none" strike="noStrike">
                          <a:latin typeface="Comic Sans MS"/>
                          <a:ea typeface="Comic Sans MS"/>
                          <a:cs typeface="Comic Sans MS"/>
                          <a:sym typeface="Comic Sans MS"/>
                        </a:rPr>
                        <a:t>‘’He ascended into heaven, and is seated at the right hand of the Father, and he will come to judge the living and the dead.’ (Bible)</a:t>
                      </a:r>
                      <a:endParaRPr sz="1400" u="none" cap="none" strike="noStrike">
                        <a:latin typeface="Comic Sans MS"/>
                        <a:ea typeface="Comic Sans MS"/>
                        <a:cs typeface="Comic Sans MS"/>
                        <a:sym typeface="Comic Sans MS"/>
                      </a:endParaRPr>
                    </a:p>
                  </a:txBody>
                  <a:tcPr marT="0" marB="0" marR="68575" marL="68575"/>
                </a:tc>
              </a:tr>
              <a:tr h="177800">
                <a:tc vMerge="1"/>
                <a:tc>
                  <a:txBody>
                    <a:bodyPr/>
                    <a:lstStyle/>
                    <a:p>
                      <a:pPr indent="0" lvl="0" marL="0" marR="0" rtl="0" algn="l">
                        <a:lnSpc>
                          <a:spcPct val="115000"/>
                        </a:lnSpc>
                        <a:spcBef>
                          <a:spcPts val="0"/>
                        </a:spcBef>
                        <a:spcAft>
                          <a:spcPts val="0"/>
                        </a:spcAft>
                        <a:buClr>
                          <a:srgbClr val="000000"/>
                        </a:buClr>
                        <a:buSzPts val="1400"/>
                        <a:buFont typeface="Arial"/>
                        <a:buNone/>
                      </a:pPr>
                      <a:r>
                        <a:rPr i="1" lang="en-GB" sz="1400" u="none" cap="none" strike="noStrike">
                          <a:latin typeface="Comic Sans MS"/>
                          <a:ea typeface="Comic Sans MS"/>
                          <a:cs typeface="Comic Sans MS"/>
                          <a:sym typeface="Comic Sans MS"/>
                        </a:rPr>
                        <a:t>‘I am the resurrection and the life. He who believes in me will live, even though he dies.’ (Bible)</a:t>
                      </a:r>
                      <a:endParaRPr i="1" sz="1400" u="none" cap="none" strike="noStrike">
                        <a:latin typeface="Comic Sans MS"/>
                        <a:ea typeface="Comic Sans MS"/>
                        <a:cs typeface="Comic Sans MS"/>
                        <a:sym typeface="Comic Sans MS"/>
                      </a:endParaRPr>
                    </a:p>
                  </a:txBody>
                  <a:tcPr marT="0" marB="0" marR="68575" marL="68575"/>
                </a:tc>
              </a:tr>
              <a:tr h="177800">
                <a:tc vMerge="1"/>
                <a:tc>
                  <a:txBody>
                    <a:bodyPr/>
                    <a:lstStyle/>
                    <a:p>
                      <a:pPr indent="0" lvl="0" marL="0" marR="0" rtl="0" algn="l">
                        <a:lnSpc>
                          <a:spcPct val="115000"/>
                        </a:lnSpc>
                        <a:spcBef>
                          <a:spcPts val="0"/>
                        </a:spcBef>
                        <a:spcAft>
                          <a:spcPts val="0"/>
                        </a:spcAft>
                        <a:buClr>
                          <a:srgbClr val="000000"/>
                        </a:buClr>
                        <a:buSzPts val="1400"/>
                        <a:buFont typeface="Arial"/>
                        <a:buNone/>
                      </a:pPr>
                      <a:r>
                        <a:rPr i="1" lang="en-GB" sz="1400" u="none" cap="none" strike="noStrike">
                          <a:latin typeface="Comic Sans MS"/>
                          <a:ea typeface="Comic Sans MS"/>
                          <a:cs typeface="Comic Sans MS"/>
                          <a:sym typeface="Comic Sans MS"/>
                        </a:rPr>
                        <a:t>‘’I am the way and the truth and the life. No one comes to the Father except through me.’ (Bible)</a:t>
                      </a:r>
                      <a:endParaRPr sz="1400" u="none" cap="none" strike="noStrike">
                        <a:latin typeface="Comic Sans MS"/>
                        <a:ea typeface="Comic Sans MS"/>
                        <a:cs typeface="Comic Sans MS"/>
                        <a:sym typeface="Comic Sans MS"/>
                      </a:endParaRPr>
                    </a:p>
                  </a:txBody>
                  <a:tcPr marT="0" marB="0" marR="68575" marL="68575"/>
                </a:tc>
              </a:tr>
              <a:tr h="177800">
                <a:tc>
                  <a:txBody>
                    <a:bodyPr/>
                    <a:lstStyle/>
                    <a:p>
                      <a:pPr indent="0" lvl="0" marL="0" marR="0" rtl="0" algn="l">
                        <a:lnSpc>
                          <a:spcPct val="115000"/>
                        </a:lnSpc>
                        <a:spcBef>
                          <a:spcPts val="0"/>
                        </a:spcBef>
                        <a:spcAft>
                          <a:spcPts val="0"/>
                        </a:spcAft>
                        <a:buClr>
                          <a:srgbClr val="000000"/>
                        </a:buClr>
                        <a:buSzPts val="1400"/>
                        <a:buFont typeface="Arial"/>
                        <a:buNone/>
                      </a:pPr>
                      <a:r>
                        <a:rPr lang="en-GB" sz="1400" u="none" cap="none" strike="noStrike">
                          <a:latin typeface="Comic Sans MS"/>
                          <a:ea typeface="Comic Sans MS"/>
                          <a:cs typeface="Comic Sans MS"/>
                          <a:sym typeface="Comic Sans MS"/>
                        </a:rPr>
                        <a:t>Salvation</a:t>
                      </a:r>
                      <a:endParaRPr sz="1400" u="none" cap="none" strike="noStrike">
                        <a:latin typeface="Comic Sans MS"/>
                        <a:ea typeface="Comic Sans MS"/>
                        <a:cs typeface="Comic Sans MS"/>
                        <a:sym typeface="Comic Sans MS"/>
                      </a:endParaRPr>
                    </a:p>
                  </a:txBody>
                  <a:tcPr marT="0" marB="0" marR="68575" marL="68575"/>
                </a:tc>
                <a:tc>
                  <a:txBody>
                    <a:bodyPr/>
                    <a:lstStyle/>
                    <a:p>
                      <a:pPr indent="0" lvl="0" marL="0" marR="0" rtl="0" algn="l">
                        <a:lnSpc>
                          <a:spcPct val="115000"/>
                        </a:lnSpc>
                        <a:spcBef>
                          <a:spcPts val="0"/>
                        </a:spcBef>
                        <a:spcAft>
                          <a:spcPts val="0"/>
                        </a:spcAft>
                        <a:buClr>
                          <a:srgbClr val="000000"/>
                        </a:buClr>
                        <a:buSzPts val="1400"/>
                        <a:buFont typeface="Arial"/>
                        <a:buNone/>
                      </a:pPr>
                      <a:r>
                        <a:rPr i="1" lang="en-GB" sz="1400" u="none" cap="none" strike="noStrike">
                          <a:latin typeface="Comic Sans MS"/>
                          <a:ea typeface="Comic Sans MS"/>
                          <a:cs typeface="Comic Sans MS"/>
                          <a:sym typeface="Comic Sans MS"/>
                        </a:rPr>
                        <a:t>‘’For the wages of sin is death, but the gift of God is eternal life in heaven.’ (Bible)</a:t>
                      </a:r>
                      <a:endParaRPr sz="1400" u="none" cap="none" strike="noStrike">
                        <a:latin typeface="Comic Sans MS"/>
                        <a:ea typeface="Comic Sans MS"/>
                        <a:cs typeface="Comic Sans MS"/>
                        <a:sym typeface="Comic Sans MS"/>
                      </a:endParaRPr>
                    </a:p>
                  </a:txBody>
                  <a:tcPr marT="0" marB="0" marR="68575" marL="68575"/>
                </a:tc>
              </a:tr>
              <a:tr h="177800">
                <a:tc>
                  <a:txBody>
                    <a:bodyPr/>
                    <a:lstStyle/>
                    <a:p>
                      <a:pPr indent="0" lvl="0" marL="0" marR="0" rtl="0" algn="l">
                        <a:lnSpc>
                          <a:spcPct val="115000"/>
                        </a:lnSpc>
                        <a:spcBef>
                          <a:spcPts val="0"/>
                        </a:spcBef>
                        <a:spcAft>
                          <a:spcPts val="0"/>
                        </a:spcAft>
                        <a:buClr>
                          <a:srgbClr val="000000"/>
                        </a:buClr>
                        <a:buSzPts val="1400"/>
                        <a:buFont typeface="Arial"/>
                        <a:buNone/>
                      </a:pPr>
                      <a:r>
                        <a:rPr lang="en-GB" sz="1400" u="none" cap="none" strike="noStrike">
                          <a:latin typeface="Comic Sans MS"/>
                          <a:ea typeface="Comic Sans MS"/>
                          <a:cs typeface="Comic Sans MS"/>
                          <a:sym typeface="Comic Sans MS"/>
                        </a:rPr>
                        <a:t>Jesus’ role in salvation</a:t>
                      </a:r>
                      <a:endParaRPr sz="1400" u="none" cap="none" strike="noStrike">
                        <a:latin typeface="Comic Sans MS"/>
                        <a:ea typeface="Comic Sans MS"/>
                        <a:cs typeface="Comic Sans MS"/>
                        <a:sym typeface="Comic Sans MS"/>
                      </a:endParaRPr>
                    </a:p>
                  </a:txBody>
                  <a:tcPr marT="0" marB="0" marR="68575" marL="68575"/>
                </a:tc>
                <a:tc>
                  <a:txBody>
                    <a:bodyPr/>
                    <a:lstStyle/>
                    <a:p>
                      <a:pPr indent="0" lvl="0" marL="0" marR="0" rtl="0" algn="l">
                        <a:lnSpc>
                          <a:spcPct val="115000"/>
                        </a:lnSpc>
                        <a:spcBef>
                          <a:spcPts val="0"/>
                        </a:spcBef>
                        <a:spcAft>
                          <a:spcPts val="0"/>
                        </a:spcAft>
                        <a:buClr>
                          <a:srgbClr val="000000"/>
                        </a:buClr>
                        <a:buSzPts val="1400"/>
                        <a:buFont typeface="Arial"/>
                        <a:buNone/>
                      </a:pPr>
                      <a:r>
                        <a:rPr i="1" lang="en-GB" sz="1400" u="none" cap="none" strike="noStrike">
                          <a:latin typeface="Comic Sans MS"/>
                          <a:ea typeface="Comic Sans MS"/>
                          <a:cs typeface="Comic Sans MS"/>
                          <a:sym typeface="Comic Sans MS"/>
                        </a:rPr>
                        <a:t>‘He is the atoning sacrifice for our sins, and not only for ours but also for the sins of the whole world.’ (Bible) </a:t>
                      </a:r>
                      <a:endParaRPr sz="1400" u="none" cap="none" strike="noStrike">
                        <a:latin typeface="Comic Sans MS"/>
                        <a:ea typeface="Comic Sans MS"/>
                        <a:cs typeface="Comic Sans MS"/>
                        <a:sym typeface="Comic Sans MS"/>
                      </a:endParaRPr>
                    </a:p>
                  </a:txBody>
                  <a:tcPr marT="0" marB="0" marR="68575" marL="68575"/>
                </a:tc>
              </a:tr>
            </a:tbl>
          </a:graphicData>
        </a:graphic>
      </p:graphicFrame>
      <p:sp>
        <p:nvSpPr>
          <p:cNvPr id="190" name="Google Shape;190;p13"/>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4" name="Shape 2504"/>
        <p:cNvGrpSpPr/>
        <p:nvPr/>
      </p:nvGrpSpPr>
      <p:grpSpPr>
        <a:xfrm>
          <a:off x="0" y="0"/>
          <a:ext cx="0" cy="0"/>
          <a:chOff x="0" y="0"/>
          <a:chExt cx="0" cy="0"/>
        </a:xfrm>
      </p:grpSpPr>
      <p:sp>
        <p:nvSpPr>
          <p:cNvPr id="2505" name="Google Shape;2505;p130"/>
          <p:cNvSpPr txBox="1"/>
          <p:nvPr>
            <p:ph type="title"/>
          </p:nvPr>
        </p:nvSpPr>
        <p:spPr>
          <a:xfrm>
            <a:off x="257705" y="5902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Holy War </a:t>
            </a:r>
            <a:endParaRPr b="1" i="0" sz="2800" u="sng" cap="none" strike="noStrike">
              <a:solidFill>
                <a:schemeClr val="dk1"/>
              </a:solidFill>
              <a:latin typeface="Arial"/>
              <a:ea typeface="Arial"/>
              <a:cs typeface="Arial"/>
              <a:sym typeface="Arial"/>
            </a:endParaRPr>
          </a:p>
        </p:txBody>
      </p:sp>
      <p:sp>
        <p:nvSpPr>
          <p:cNvPr id="2506" name="Google Shape;2506;p130"/>
          <p:cNvSpPr txBox="1"/>
          <p:nvPr>
            <p:ph idx="1" type="body"/>
          </p:nvPr>
        </p:nvSpPr>
        <p:spPr>
          <a:xfrm>
            <a:off x="257705" y="1585696"/>
            <a:ext cx="7044600" cy="7101900"/>
          </a:xfrm>
          <a:prstGeom prst="rect">
            <a:avLst/>
          </a:prstGeom>
          <a:noFill/>
          <a:ln>
            <a:noFill/>
          </a:ln>
        </p:spPr>
        <p:txBody>
          <a:bodyPr anchorCtr="0" anchor="t" bIns="91425" lIns="91425" spcFirstLastPara="1" rIns="91425" wrap="square" tIns="91425">
            <a:noAutofit/>
          </a:bodyPr>
          <a:lstStyle/>
          <a:p>
            <a:pPr indent="0" lvl="0" marL="0" marR="0" rtl="0" algn="l">
              <a:lnSpc>
                <a:spcPct val="107916"/>
              </a:lnSpc>
              <a:spcBef>
                <a:spcPts val="0"/>
              </a:spcBef>
              <a:spcAft>
                <a:spcPts val="0"/>
              </a:spcAft>
              <a:buClr>
                <a:schemeClr val="dk2"/>
              </a:buClr>
              <a:buSzPts val="1800"/>
              <a:buFont typeface="Arial"/>
              <a:buNone/>
            </a:pPr>
            <a:r>
              <a:rPr b="1" i="0" lang="en-GB" sz="2400" u="none" cap="none" strike="noStrike">
                <a:solidFill>
                  <a:schemeClr val="dk1"/>
                </a:solidFill>
                <a:latin typeface="Arial"/>
                <a:ea typeface="Arial"/>
                <a:cs typeface="Arial"/>
                <a:sym typeface="Arial"/>
              </a:rPr>
              <a:t>Holy War</a:t>
            </a:r>
            <a:endParaRPr b="1" i="0" sz="2400" u="none" cap="none" strike="noStrike">
              <a:solidFill>
                <a:srgbClr val="000000"/>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rPr b="0" i="0" lang="en-GB" sz="2400" u="none" cap="none" strike="noStrike">
                <a:solidFill>
                  <a:srgbClr val="000000"/>
                </a:solidFill>
                <a:latin typeface="Arial"/>
                <a:ea typeface="Arial"/>
                <a:cs typeface="Arial"/>
                <a:sym typeface="Arial"/>
              </a:rPr>
              <a:t>Holy wars have religious aims or goals. They were authorised by God or by a spiritual leader and because of this those who take part will receive a reward such as going to Heaven when they die. Religious leaders may declare holy war to defend their religion or their followers who are being persecuted in another country. Some holy wars have been fought to spread the faith or win back a country that used to follow the beliefs of a particular religion. </a:t>
            </a:r>
            <a:endParaRPr b="0" i="0" sz="2400" u="none" cap="none" strike="noStrike">
              <a:solidFill>
                <a:srgbClr val="000000"/>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800"/>
              <a:buFont typeface="Arial"/>
              <a:buNone/>
            </a:pPr>
            <a:r>
              <a:rPr b="0" i="0" lang="en-GB" sz="2400" u="none" cap="none" strike="noStrike">
                <a:solidFill>
                  <a:srgbClr val="000000"/>
                </a:solidFill>
                <a:latin typeface="Arial"/>
                <a:ea typeface="Arial"/>
                <a:cs typeface="Arial"/>
                <a:sym typeface="Arial"/>
              </a:rPr>
              <a:t>In Christianity teachings such as “an eye for an eye” are quotes to show that it is ok to return violence with violence. For other Christians the teachings of Jesus make it clear that violence is not to be tolerated. In the gospel of Matthew it is quoted that “anyone who murders will be sent to judgement.”</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8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t/>
            </a:r>
            <a:endParaRPr b="0" i="0" sz="1600" u="none" cap="none" strike="noStrike">
              <a:solidFill>
                <a:srgbClr val="000000"/>
              </a:solidFill>
              <a:latin typeface="Arial"/>
              <a:ea typeface="Arial"/>
              <a:cs typeface="Arial"/>
              <a:sym typeface="Arial"/>
            </a:endParaRPr>
          </a:p>
        </p:txBody>
      </p:sp>
      <p:sp>
        <p:nvSpPr>
          <p:cNvPr id="2507" name="Google Shape;2507;p130"/>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1" name="Shape 2511"/>
        <p:cNvGrpSpPr/>
        <p:nvPr/>
      </p:nvGrpSpPr>
      <p:grpSpPr>
        <a:xfrm>
          <a:off x="0" y="0"/>
          <a:ext cx="0" cy="0"/>
          <a:chOff x="0" y="0"/>
          <a:chExt cx="0" cy="0"/>
        </a:xfrm>
      </p:grpSpPr>
      <p:sp>
        <p:nvSpPr>
          <p:cNvPr id="2512" name="Google Shape;2512;p131"/>
          <p:cNvSpPr txBox="1"/>
          <p:nvPr>
            <p:ph type="title"/>
          </p:nvPr>
        </p:nvSpPr>
        <p:spPr>
          <a:xfrm>
            <a:off x="257705" y="6664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Religions and the Victims of War</a:t>
            </a:r>
            <a:endParaRPr b="1" i="0" sz="2800" u="sng" cap="none" strike="noStrike">
              <a:solidFill>
                <a:schemeClr val="dk1"/>
              </a:solidFill>
              <a:latin typeface="Arial"/>
              <a:ea typeface="Arial"/>
              <a:cs typeface="Arial"/>
              <a:sym typeface="Arial"/>
            </a:endParaRPr>
          </a:p>
        </p:txBody>
      </p:sp>
      <p:sp>
        <p:nvSpPr>
          <p:cNvPr id="2513" name="Google Shape;2513;p131"/>
          <p:cNvSpPr txBox="1"/>
          <p:nvPr>
            <p:ph idx="1" type="body"/>
          </p:nvPr>
        </p:nvSpPr>
        <p:spPr>
          <a:xfrm>
            <a:off x="257705" y="1762096"/>
            <a:ext cx="7044600" cy="71019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2"/>
              </a:buClr>
              <a:buSzPts val="1800"/>
              <a:buFont typeface="Arial"/>
              <a:buNone/>
            </a:pPr>
            <a:r>
              <a:rPr b="1" i="0" lang="en-GB" sz="1800" u="sng" cap="none" strike="noStrike">
                <a:solidFill>
                  <a:srgbClr val="000000"/>
                </a:solidFill>
                <a:latin typeface="Arial"/>
                <a:ea typeface="Arial"/>
                <a:cs typeface="Arial"/>
                <a:sym typeface="Arial"/>
              </a:rPr>
              <a:t>Helping Victims of War</a:t>
            </a:r>
            <a:endParaRPr b="1" i="0" sz="1800" u="sng"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2"/>
              </a:buClr>
              <a:buSzPts val="1800"/>
              <a:buFont typeface="Arial"/>
              <a:buNone/>
            </a:pPr>
            <a:r>
              <a:rPr b="0" i="0" lang="en-GB" sz="1800" u="none" cap="none" strike="noStrike">
                <a:solidFill>
                  <a:srgbClr val="000000"/>
                </a:solidFill>
                <a:latin typeface="Arial"/>
                <a:ea typeface="Arial"/>
                <a:cs typeface="Arial"/>
                <a:sym typeface="Arial"/>
              </a:rPr>
              <a:t>When wars happen there are many casualties with different injuries. There are lots of different charities (organisations) that help out in different ways. Some provide first aid, other provide money etc. most workers are voluntary. Many of these charities happen to be Christian organisations because they are run by Christians who follow key religious teachings- Eg: Turn the other cheek.</a:t>
            </a:r>
            <a:endParaRPr b="0" i="0" sz="18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2"/>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Clr>
                <a:schemeClr val="dk2"/>
              </a:buClr>
              <a:buSzPts val="1800"/>
              <a:buFont typeface="Arial"/>
              <a:buNone/>
            </a:pPr>
            <a:r>
              <a:rPr b="0" i="0" lang="en-GB" sz="1800" u="none" cap="none" strike="noStrike">
                <a:solidFill>
                  <a:srgbClr val="000000"/>
                </a:solidFill>
                <a:latin typeface="Arial"/>
                <a:ea typeface="Arial"/>
                <a:cs typeface="Arial"/>
                <a:sym typeface="Arial"/>
              </a:rPr>
              <a:t>As a result of wars in other countries, some people have to flee and leave everything they have. These people are called refugees. Many religious believers would argue that we have a responsibility to help refugees because they are innocent of any wrongdoing.</a:t>
            </a:r>
            <a:endParaRPr b="0" i="0" sz="1800" u="none" cap="none" strike="noStrike">
              <a:solidFill>
                <a:srgbClr val="000000"/>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7916"/>
              </a:lnSpc>
              <a:spcBef>
                <a:spcPts val="800"/>
              </a:spcBef>
              <a:spcAft>
                <a:spcPts val="0"/>
              </a:spcAft>
              <a:buClr>
                <a:schemeClr val="dk2"/>
              </a:buClr>
              <a:buSzPts val="1800"/>
              <a:buFont typeface="Arial"/>
              <a:buNone/>
            </a:pPr>
            <a:r>
              <a:rPr b="1" i="0" lang="en-GB" sz="1800" u="sng" cap="none" strike="noStrike">
                <a:solidFill>
                  <a:srgbClr val="000000"/>
                </a:solidFill>
                <a:latin typeface="Arial"/>
                <a:ea typeface="Arial"/>
                <a:cs typeface="Arial"/>
                <a:sym typeface="Arial"/>
              </a:rPr>
              <a:t>Organisation</a:t>
            </a:r>
            <a:endParaRPr b="1" i="0" sz="1800" u="sng" cap="none" strike="noStrike">
              <a:solidFill>
                <a:srgbClr val="000000"/>
              </a:solidFill>
              <a:latin typeface="Arial"/>
              <a:ea typeface="Arial"/>
              <a:cs typeface="Arial"/>
              <a:sym typeface="Arial"/>
            </a:endParaRPr>
          </a:p>
          <a:p>
            <a:pPr indent="0" lvl="0" marL="0" marR="0" rtl="0" algn="l">
              <a:lnSpc>
                <a:spcPct val="107916"/>
              </a:lnSpc>
              <a:spcBef>
                <a:spcPts val="800"/>
              </a:spcBef>
              <a:spcAft>
                <a:spcPts val="0"/>
              </a:spcAft>
              <a:buClr>
                <a:schemeClr val="dk2"/>
              </a:buClr>
              <a:buSzPts val="1800"/>
              <a:buFont typeface="Arial"/>
              <a:buNone/>
            </a:pPr>
            <a:r>
              <a:rPr b="0" i="0" lang="en-GB" sz="1800" u="none" cap="none" strike="noStrike">
                <a:solidFill>
                  <a:srgbClr val="000000"/>
                </a:solidFill>
                <a:latin typeface="Arial"/>
                <a:ea typeface="Arial"/>
                <a:cs typeface="Arial"/>
                <a:sym typeface="Arial"/>
              </a:rPr>
              <a:t>The Red Cross is an example of an organisation that helps the victims of war, it is motivated by the Christian faith (hence the cross) and focuses on providing medical aid for innocent civilians harmed in areas of conflict.</a:t>
            </a:r>
            <a:endParaRPr b="0" i="0" sz="1800" u="none" cap="none" strike="noStrike">
              <a:solidFill>
                <a:srgbClr val="000000"/>
              </a:solidFill>
              <a:latin typeface="Arial"/>
              <a:ea typeface="Arial"/>
              <a:cs typeface="Arial"/>
              <a:sym typeface="Arial"/>
            </a:endParaRPr>
          </a:p>
          <a:p>
            <a:pPr indent="0" lvl="0" marL="0" marR="0" rtl="0" algn="l">
              <a:lnSpc>
                <a:spcPct val="107916"/>
              </a:lnSpc>
              <a:spcBef>
                <a:spcPts val="800"/>
              </a:spcBef>
              <a:spcAft>
                <a:spcPts val="0"/>
              </a:spcAft>
              <a:buClr>
                <a:schemeClr val="dk2"/>
              </a:buClr>
              <a:buSzPts val="18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7916"/>
              </a:lnSpc>
              <a:spcBef>
                <a:spcPts val="800"/>
              </a:spcBef>
              <a:spcAft>
                <a:spcPts val="800"/>
              </a:spcAft>
              <a:buClr>
                <a:schemeClr val="dk2"/>
              </a:buClr>
              <a:buSzPts val="1800"/>
              <a:buFont typeface="Arial"/>
              <a:buNone/>
            </a:pPr>
            <a:r>
              <a:t/>
            </a:r>
            <a:endParaRPr b="0" i="0" sz="1400" u="none" cap="none" strike="noStrike">
              <a:solidFill>
                <a:srgbClr val="000000"/>
              </a:solidFill>
              <a:latin typeface="Arial"/>
              <a:ea typeface="Arial"/>
              <a:cs typeface="Arial"/>
              <a:sym typeface="Arial"/>
            </a:endParaRPr>
          </a:p>
        </p:txBody>
      </p:sp>
      <p:sp>
        <p:nvSpPr>
          <p:cNvPr id="2514" name="Google Shape;2514;p13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8" name="Shape 2518"/>
        <p:cNvGrpSpPr/>
        <p:nvPr/>
      </p:nvGrpSpPr>
      <p:grpSpPr>
        <a:xfrm>
          <a:off x="0" y="0"/>
          <a:ext cx="0" cy="0"/>
          <a:chOff x="0" y="0"/>
          <a:chExt cx="0" cy="0"/>
        </a:xfrm>
      </p:grpSpPr>
      <p:sp>
        <p:nvSpPr>
          <p:cNvPr id="2519" name="Google Shape;2519;p132"/>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 - 2 mark</a:t>
            </a:r>
            <a:endParaRPr b="0" i="0" sz="2800" u="none" cap="none" strike="noStrike">
              <a:solidFill>
                <a:schemeClr val="dk1"/>
              </a:solidFill>
              <a:latin typeface="Arial"/>
              <a:ea typeface="Arial"/>
              <a:cs typeface="Arial"/>
              <a:sym typeface="Arial"/>
            </a:endParaRPr>
          </a:p>
        </p:txBody>
      </p:sp>
      <p:sp>
        <p:nvSpPr>
          <p:cNvPr id="2520" name="Google Shape;2520;p132"/>
          <p:cNvSpPr txBox="1"/>
          <p:nvPr>
            <p:ph idx="1" type="body"/>
          </p:nvPr>
        </p:nvSpPr>
        <p:spPr>
          <a:xfrm>
            <a:off x="257700" y="1568300"/>
            <a:ext cx="7044600" cy="79293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Arial"/>
              <a:buAutoNum type="arabicPeriod"/>
            </a:pPr>
            <a:r>
              <a:rPr b="0" i="0" lang="en-GB" sz="1800" u="none" cap="none" strike="noStrike">
                <a:solidFill>
                  <a:schemeClr val="dk2"/>
                </a:solidFill>
                <a:latin typeface="Arial"/>
                <a:ea typeface="Arial"/>
                <a:cs typeface="Arial"/>
                <a:sym typeface="Arial"/>
              </a:rPr>
              <a:t>Give two religious beliefs about terrorism</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2. Give two examples of individuals who have worked for peace</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3. Give two religious beliefs about reconciliation</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4. Give two religious beliefs about violent protest</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5. Give two reasons for going to war</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6. Give two reasons against war</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7. Give two ways in which believers help victims of war</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rPr b="0" i="0" lang="en-GB" sz="1800" u="none" cap="none" strike="noStrike">
                <a:solidFill>
                  <a:schemeClr val="dk2"/>
                </a:solidFill>
                <a:latin typeface="Arial"/>
                <a:ea typeface="Arial"/>
                <a:cs typeface="Arial"/>
                <a:sym typeface="Arial"/>
              </a:rPr>
              <a:t>8. Give two beliefs that show violence is wrong</a:t>
            </a:r>
            <a:endParaRPr b="0" i="0" sz="1800" u="none" cap="none" strike="noStrike">
              <a:solidFill>
                <a:schemeClr val="dk2"/>
              </a:solidFill>
              <a:latin typeface="Arial"/>
              <a:ea typeface="Arial"/>
              <a:cs typeface="Arial"/>
              <a:sym typeface="Arial"/>
            </a:endParaRPr>
          </a:p>
        </p:txBody>
      </p:sp>
      <p:cxnSp>
        <p:nvCxnSpPr>
          <p:cNvPr id="2521" name="Google Shape;2521;p132"/>
          <p:cNvCxnSpPr/>
          <p:nvPr/>
        </p:nvCxnSpPr>
        <p:spPr>
          <a:xfrm>
            <a:off x="405200" y="216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22" name="Google Shape;2522;p132"/>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23" name="Google Shape;2523;p132"/>
          <p:cNvCxnSpPr/>
          <p:nvPr/>
        </p:nvCxnSpPr>
        <p:spPr>
          <a:xfrm>
            <a:off x="405200" y="3080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24" name="Google Shape;2524;p132"/>
          <p:cNvCxnSpPr/>
          <p:nvPr/>
        </p:nvCxnSpPr>
        <p:spPr>
          <a:xfrm>
            <a:off x="405200" y="338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25" name="Google Shape;2525;p132"/>
          <p:cNvCxnSpPr/>
          <p:nvPr/>
        </p:nvCxnSpPr>
        <p:spPr>
          <a:xfrm>
            <a:off x="405200" y="414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26" name="Google Shape;2526;p132"/>
          <p:cNvCxnSpPr/>
          <p:nvPr/>
        </p:nvCxnSpPr>
        <p:spPr>
          <a:xfrm>
            <a:off x="405200" y="445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27" name="Google Shape;2527;p132"/>
          <p:cNvCxnSpPr/>
          <p:nvPr/>
        </p:nvCxnSpPr>
        <p:spPr>
          <a:xfrm>
            <a:off x="405200" y="5137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28" name="Google Shape;2528;p132"/>
          <p:cNvCxnSpPr/>
          <p:nvPr/>
        </p:nvCxnSpPr>
        <p:spPr>
          <a:xfrm>
            <a:off x="405200" y="5442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29" name="Google Shape;2529;p132"/>
          <p:cNvCxnSpPr/>
          <p:nvPr/>
        </p:nvCxnSpPr>
        <p:spPr>
          <a:xfrm>
            <a:off x="329000" y="719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30" name="Google Shape;2530;p132"/>
          <p:cNvCxnSpPr/>
          <p:nvPr/>
        </p:nvCxnSpPr>
        <p:spPr>
          <a:xfrm>
            <a:off x="329000" y="749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31" name="Google Shape;2531;p132"/>
          <p:cNvCxnSpPr/>
          <p:nvPr/>
        </p:nvCxnSpPr>
        <p:spPr>
          <a:xfrm>
            <a:off x="329000" y="6509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32" name="Google Shape;2532;p132"/>
          <p:cNvCxnSpPr/>
          <p:nvPr/>
        </p:nvCxnSpPr>
        <p:spPr>
          <a:xfrm>
            <a:off x="329000" y="8185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33" name="Google Shape;2533;p132"/>
          <p:cNvCxnSpPr/>
          <p:nvPr/>
        </p:nvCxnSpPr>
        <p:spPr>
          <a:xfrm>
            <a:off x="329000" y="8490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34" name="Google Shape;2534;p132"/>
          <p:cNvCxnSpPr/>
          <p:nvPr/>
        </p:nvCxnSpPr>
        <p:spPr>
          <a:xfrm>
            <a:off x="329000" y="9252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35" name="Google Shape;2535;p132"/>
          <p:cNvCxnSpPr/>
          <p:nvPr/>
        </p:nvCxnSpPr>
        <p:spPr>
          <a:xfrm>
            <a:off x="329000" y="9557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36" name="Google Shape;2536;p132"/>
          <p:cNvCxnSpPr/>
          <p:nvPr/>
        </p:nvCxnSpPr>
        <p:spPr>
          <a:xfrm>
            <a:off x="329000" y="6204500"/>
            <a:ext cx="6919800" cy="0"/>
          </a:xfrm>
          <a:prstGeom prst="straightConnector1">
            <a:avLst/>
          </a:prstGeom>
          <a:noFill/>
          <a:ln cap="flat" cmpd="sng" w="9525">
            <a:solidFill>
              <a:schemeClr val="dk2"/>
            </a:solidFill>
            <a:prstDash val="solid"/>
            <a:round/>
            <a:headEnd len="sm" w="sm" type="none"/>
            <a:tailEnd len="sm" w="sm" type="none"/>
          </a:ln>
        </p:spPr>
      </p:cxnSp>
      <p:sp>
        <p:nvSpPr>
          <p:cNvPr id="2537" name="Google Shape;2537;p132"/>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1" name="Shape 2541"/>
        <p:cNvGrpSpPr/>
        <p:nvPr/>
      </p:nvGrpSpPr>
      <p:grpSpPr>
        <a:xfrm>
          <a:off x="0" y="0"/>
          <a:ext cx="0" cy="0"/>
          <a:chOff x="0" y="0"/>
          <a:chExt cx="0" cy="0"/>
        </a:xfrm>
      </p:grpSpPr>
      <p:sp>
        <p:nvSpPr>
          <p:cNvPr id="2542" name="Google Shape;2542;p133"/>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 - 4 mark</a:t>
            </a:r>
            <a:endParaRPr b="0" i="0" sz="2800" u="none" cap="none" strike="noStrike">
              <a:solidFill>
                <a:schemeClr val="dk1"/>
              </a:solidFill>
              <a:latin typeface="Arial"/>
              <a:ea typeface="Arial"/>
              <a:cs typeface="Arial"/>
              <a:sym typeface="Arial"/>
            </a:endParaRPr>
          </a:p>
        </p:txBody>
      </p:sp>
      <p:sp>
        <p:nvSpPr>
          <p:cNvPr id="2543" name="Google Shape;2543;p133"/>
          <p:cNvSpPr txBox="1"/>
          <p:nvPr>
            <p:ph idx="1" type="body"/>
          </p:nvPr>
        </p:nvSpPr>
        <p:spPr>
          <a:xfrm>
            <a:off x="257700" y="1492100"/>
            <a:ext cx="7044600" cy="79293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Arial"/>
              <a:buAutoNum type="arabicPeriod"/>
            </a:pPr>
            <a:r>
              <a:rPr b="0" i="0" lang="en-GB" sz="1800" u="none" cap="none" strike="noStrike">
                <a:solidFill>
                  <a:schemeClr val="dk2"/>
                </a:solidFill>
                <a:latin typeface="Arial"/>
                <a:ea typeface="Arial"/>
                <a:cs typeface="Arial"/>
                <a:sym typeface="Arial"/>
              </a:rPr>
              <a:t>Explain two contrasting beliefs about violence</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2. Explain two contrasting beliefs about pacifism</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 3. Explain two contrasting religious beliefs about justice</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2544" name="Google Shape;2544;p133"/>
          <p:cNvCxnSpPr/>
          <p:nvPr/>
        </p:nvCxnSpPr>
        <p:spPr>
          <a:xfrm>
            <a:off x="329000" y="231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45" name="Google Shape;2545;p133"/>
          <p:cNvCxnSpPr/>
          <p:nvPr/>
        </p:nvCxnSpPr>
        <p:spPr>
          <a:xfrm>
            <a:off x="329000" y="262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46" name="Google Shape;2546;p133"/>
          <p:cNvCxnSpPr/>
          <p:nvPr/>
        </p:nvCxnSpPr>
        <p:spPr>
          <a:xfrm>
            <a:off x="329000" y="292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47" name="Google Shape;2547;p133"/>
          <p:cNvCxnSpPr/>
          <p:nvPr/>
        </p:nvCxnSpPr>
        <p:spPr>
          <a:xfrm>
            <a:off x="329000" y="323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48" name="Google Shape;2548;p133"/>
          <p:cNvCxnSpPr/>
          <p:nvPr/>
        </p:nvCxnSpPr>
        <p:spPr>
          <a:xfrm>
            <a:off x="329000" y="353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49" name="Google Shape;2549;p133"/>
          <p:cNvCxnSpPr/>
          <p:nvPr/>
        </p:nvCxnSpPr>
        <p:spPr>
          <a:xfrm>
            <a:off x="329000" y="384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50" name="Google Shape;2550;p133"/>
          <p:cNvCxnSpPr/>
          <p:nvPr/>
        </p:nvCxnSpPr>
        <p:spPr>
          <a:xfrm>
            <a:off x="329000" y="414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51" name="Google Shape;2551;p133"/>
          <p:cNvCxnSpPr/>
          <p:nvPr/>
        </p:nvCxnSpPr>
        <p:spPr>
          <a:xfrm>
            <a:off x="329000" y="445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52" name="Google Shape;2552;p133"/>
          <p:cNvCxnSpPr/>
          <p:nvPr/>
        </p:nvCxnSpPr>
        <p:spPr>
          <a:xfrm>
            <a:off x="3290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53" name="Google Shape;2553;p133"/>
          <p:cNvCxnSpPr/>
          <p:nvPr/>
        </p:nvCxnSpPr>
        <p:spPr>
          <a:xfrm>
            <a:off x="3290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54" name="Google Shape;2554;p133"/>
          <p:cNvCxnSpPr/>
          <p:nvPr/>
        </p:nvCxnSpPr>
        <p:spPr>
          <a:xfrm>
            <a:off x="3290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55" name="Google Shape;2555;p133"/>
          <p:cNvCxnSpPr/>
          <p:nvPr/>
        </p:nvCxnSpPr>
        <p:spPr>
          <a:xfrm>
            <a:off x="3290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56" name="Google Shape;2556;p133"/>
          <p:cNvCxnSpPr/>
          <p:nvPr/>
        </p:nvCxnSpPr>
        <p:spPr>
          <a:xfrm>
            <a:off x="3290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57" name="Google Shape;2557;p133"/>
          <p:cNvCxnSpPr/>
          <p:nvPr/>
        </p:nvCxnSpPr>
        <p:spPr>
          <a:xfrm>
            <a:off x="329000" y="948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58" name="Google Shape;2558;p133"/>
          <p:cNvCxnSpPr/>
          <p:nvPr/>
        </p:nvCxnSpPr>
        <p:spPr>
          <a:xfrm>
            <a:off x="329000" y="978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59" name="Google Shape;2559;p133"/>
          <p:cNvCxnSpPr/>
          <p:nvPr/>
        </p:nvCxnSpPr>
        <p:spPr>
          <a:xfrm>
            <a:off x="329000" y="1009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60" name="Google Shape;2560;p133"/>
          <p:cNvCxnSpPr/>
          <p:nvPr/>
        </p:nvCxnSpPr>
        <p:spPr>
          <a:xfrm>
            <a:off x="329000" y="10395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61" name="Google Shape;2561;p133"/>
          <p:cNvCxnSpPr/>
          <p:nvPr/>
        </p:nvCxnSpPr>
        <p:spPr>
          <a:xfrm>
            <a:off x="329000" y="521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62" name="Google Shape;2562;p133"/>
          <p:cNvCxnSpPr/>
          <p:nvPr/>
        </p:nvCxnSpPr>
        <p:spPr>
          <a:xfrm>
            <a:off x="329000" y="551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63" name="Google Shape;2563;p133"/>
          <p:cNvCxnSpPr/>
          <p:nvPr/>
        </p:nvCxnSpPr>
        <p:spPr>
          <a:xfrm>
            <a:off x="329000" y="582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64" name="Google Shape;2564;p133"/>
          <p:cNvCxnSpPr/>
          <p:nvPr/>
        </p:nvCxnSpPr>
        <p:spPr>
          <a:xfrm>
            <a:off x="329000" y="612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65" name="Google Shape;2565;p133"/>
          <p:cNvCxnSpPr/>
          <p:nvPr/>
        </p:nvCxnSpPr>
        <p:spPr>
          <a:xfrm>
            <a:off x="329000" y="643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66" name="Google Shape;2566;p133"/>
          <p:cNvCxnSpPr/>
          <p:nvPr/>
        </p:nvCxnSpPr>
        <p:spPr>
          <a:xfrm>
            <a:off x="329000" y="673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67" name="Google Shape;2567;p133"/>
          <p:cNvCxnSpPr/>
          <p:nvPr/>
        </p:nvCxnSpPr>
        <p:spPr>
          <a:xfrm>
            <a:off x="3290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68" name="Google Shape;2568;p133"/>
          <p:cNvCxnSpPr/>
          <p:nvPr/>
        </p:nvCxnSpPr>
        <p:spPr>
          <a:xfrm>
            <a:off x="3290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69" name="Google Shape;2569;p133"/>
          <p:cNvCxnSpPr/>
          <p:nvPr/>
        </p:nvCxnSpPr>
        <p:spPr>
          <a:xfrm>
            <a:off x="329000" y="8261900"/>
            <a:ext cx="6919800" cy="0"/>
          </a:xfrm>
          <a:prstGeom prst="straightConnector1">
            <a:avLst/>
          </a:prstGeom>
          <a:noFill/>
          <a:ln cap="flat" cmpd="sng" w="9525">
            <a:solidFill>
              <a:schemeClr val="dk2"/>
            </a:solidFill>
            <a:prstDash val="solid"/>
            <a:round/>
            <a:headEnd len="sm" w="sm" type="none"/>
            <a:tailEnd len="sm" w="sm" type="none"/>
          </a:ln>
        </p:spPr>
      </p:cxnSp>
      <p:sp>
        <p:nvSpPr>
          <p:cNvPr id="2570" name="Google Shape;2570;p133"/>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4" name="Shape 2574"/>
        <p:cNvGrpSpPr/>
        <p:nvPr/>
      </p:nvGrpSpPr>
      <p:grpSpPr>
        <a:xfrm>
          <a:off x="0" y="0"/>
          <a:ext cx="0" cy="0"/>
          <a:chOff x="0" y="0"/>
          <a:chExt cx="0" cy="0"/>
        </a:xfrm>
      </p:grpSpPr>
      <p:sp>
        <p:nvSpPr>
          <p:cNvPr id="2575" name="Google Shape;2575;p134"/>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 - 5 mark</a:t>
            </a:r>
            <a:endParaRPr b="0" i="0" sz="2800" u="none" cap="none" strike="noStrike">
              <a:solidFill>
                <a:schemeClr val="dk1"/>
              </a:solidFill>
              <a:latin typeface="Arial"/>
              <a:ea typeface="Arial"/>
              <a:cs typeface="Arial"/>
              <a:sym typeface="Arial"/>
            </a:endParaRPr>
          </a:p>
        </p:txBody>
      </p:sp>
      <p:sp>
        <p:nvSpPr>
          <p:cNvPr id="2576" name="Google Shape;2576;p134"/>
          <p:cNvSpPr txBox="1"/>
          <p:nvPr>
            <p:ph idx="1" type="body"/>
          </p:nvPr>
        </p:nvSpPr>
        <p:spPr>
          <a:xfrm>
            <a:off x="257700" y="1492100"/>
            <a:ext cx="7044600" cy="79293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Arial"/>
              <a:buAutoNum type="arabicPeriod"/>
            </a:pPr>
            <a:r>
              <a:rPr b="0" i="0" lang="en-GB" sz="1800" u="none" cap="none" strike="noStrike">
                <a:solidFill>
                  <a:schemeClr val="dk2"/>
                </a:solidFill>
                <a:latin typeface="Arial"/>
                <a:ea typeface="Arial"/>
                <a:cs typeface="Arial"/>
                <a:sym typeface="Arial"/>
              </a:rPr>
              <a:t>Explain two religious beliefs about just war</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2. Explain two religious beliefs about helping victims of war</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 3. Explain two religious beliefs about holy wars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2577" name="Google Shape;2577;p134"/>
          <p:cNvCxnSpPr/>
          <p:nvPr/>
        </p:nvCxnSpPr>
        <p:spPr>
          <a:xfrm>
            <a:off x="329000" y="231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78" name="Google Shape;2578;p134"/>
          <p:cNvCxnSpPr/>
          <p:nvPr/>
        </p:nvCxnSpPr>
        <p:spPr>
          <a:xfrm>
            <a:off x="329000" y="262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79" name="Google Shape;2579;p134"/>
          <p:cNvCxnSpPr/>
          <p:nvPr/>
        </p:nvCxnSpPr>
        <p:spPr>
          <a:xfrm>
            <a:off x="329000" y="292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80" name="Google Shape;2580;p134"/>
          <p:cNvCxnSpPr/>
          <p:nvPr/>
        </p:nvCxnSpPr>
        <p:spPr>
          <a:xfrm>
            <a:off x="329000" y="323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81" name="Google Shape;2581;p134"/>
          <p:cNvCxnSpPr/>
          <p:nvPr/>
        </p:nvCxnSpPr>
        <p:spPr>
          <a:xfrm>
            <a:off x="329000" y="353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82" name="Google Shape;2582;p134"/>
          <p:cNvCxnSpPr/>
          <p:nvPr/>
        </p:nvCxnSpPr>
        <p:spPr>
          <a:xfrm>
            <a:off x="329000" y="384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83" name="Google Shape;2583;p134"/>
          <p:cNvCxnSpPr/>
          <p:nvPr/>
        </p:nvCxnSpPr>
        <p:spPr>
          <a:xfrm>
            <a:off x="329000" y="414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84" name="Google Shape;2584;p134"/>
          <p:cNvCxnSpPr/>
          <p:nvPr/>
        </p:nvCxnSpPr>
        <p:spPr>
          <a:xfrm>
            <a:off x="329000" y="445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85" name="Google Shape;2585;p134"/>
          <p:cNvCxnSpPr/>
          <p:nvPr/>
        </p:nvCxnSpPr>
        <p:spPr>
          <a:xfrm>
            <a:off x="329000" y="826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86" name="Google Shape;2586;p134"/>
          <p:cNvCxnSpPr/>
          <p:nvPr/>
        </p:nvCxnSpPr>
        <p:spPr>
          <a:xfrm>
            <a:off x="3290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87" name="Google Shape;2587;p134"/>
          <p:cNvCxnSpPr/>
          <p:nvPr/>
        </p:nvCxnSpPr>
        <p:spPr>
          <a:xfrm>
            <a:off x="3290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88" name="Google Shape;2588;p134"/>
          <p:cNvCxnSpPr/>
          <p:nvPr/>
        </p:nvCxnSpPr>
        <p:spPr>
          <a:xfrm>
            <a:off x="329000" y="826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89" name="Google Shape;2589;p134"/>
          <p:cNvCxnSpPr/>
          <p:nvPr/>
        </p:nvCxnSpPr>
        <p:spPr>
          <a:xfrm>
            <a:off x="3290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90" name="Google Shape;2590;p134"/>
          <p:cNvCxnSpPr/>
          <p:nvPr/>
        </p:nvCxnSpPr>
        <p:spPr>
          <a:xfrm>
            <a:off x="3290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91" name="Google Shape;2591;p134"/>
          <p:cNvCxnSpPr/>
          <p:nvPr/>
        </p:nvCxnSpPr>
        <p:spPr>
          <a:xfrm>
            <a:off x="3290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92" name="Google Shape;2592;p134"/>
          <p:cNvCxnSpPr/>
          <p:nvPr/>
        </p:nvCxnSpPr>
        <p:spPr>
          <a:xfrm>
            <a:off x="329000" y="948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93" name="Google Shape;2593;p134"/>
          <p:cNvCxnSpPr/>
          <p:nvPr/>
        </p:nvCxnSpPr>
        <p:spPr>
          <a:xfrm>
            <a:off x="329000" y="978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94" name="Google Shape;2594;p134"/>
          <p:cNvCxnSpPr/>
          <p:nvPr/>
        </p:nvCxnSpPr>
        <p:spPr>
          <a:xfrm>
            <a:off x="329000" y="1009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95" name="Google Shape;2595;p134"/>
          <p:cNvCxnSpPr/>
          <p:nvPr/>
        </p:nvCxnSpPr>
        <p:spPr>
          <a:xfrm>
            <a:off x="329000" y="10395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96" name="Google Shape;2596;p134"/>
          <p:cNvCxnSpPr/>
          <p:nvPr/>
        </p:nvCxnSpPr>
        <p:spPr>
          <a:xfrm>
            <a:off x="329000" y="521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97" name="Google Shape;2597;p134"/>
          <p:cNvCxnSpPr/>
          <p:nvPr/>
        </p:nvCxnSpPr>
        <p:spPr>
          <a:xfrm>
            <a:off x="329000" y="551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98" name="Google Shape;2598;p134"/>
          <p:cNvCxnSpPr/>
          <p:nvPr/>
        </p:nvCxnSpPr>
        <p:spPr>
          <a:xfrm>
            <a:off x="329000" y="582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99" name="Google Shape;2599;p134"/>
          <p:cNvCxnSpPr/>
          <p:nvPr/>
        </p:nvCxnSpPr>
        <p:spPr>
          <a:xfrm>
            <a:off x="329000" y="612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00" name="Google Shape;2600;p134"/>
          <p:cNvCxnSpPr/>
          <p:nvPr/>
        </p:nvCxnSpPr>
        <p:spPr>
          <a:xfrm>
            <a:off x="329000" y="643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01" name="Google Shape;2601;p134"/>
          <p:cNvCxnSpPr/>
          <p:nvPr/>
        </p:nvCxnSpPr>
        <p:spPr>
          <a:xfrm>
            <a:off x="329000" y="673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02" name="Google Shape;2602;p134"/>
          <p:cNvCxnSpPr/>
          <p:nvPr/>
        </p:nvCxnSpPr>
        <p:spPr>
          <a:xfrm>
            <a:off x="3290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03" name="Google Shape;2603;p134"/>
          <p:cNvCxnSpPr/>
          <p:nvPr/>
        </p:nvCxnSpPr>
        <p:spPr>
          <a:xfrm>
            <a:off x="329000" y="7347500"/>
            <a:ext cx="6919800" cy="0"/>
          </a:xfrm>
          <a:prstGeom prst="straightConnector1">
            <a:avLst/>
          </a:prstGeom>
          <a:noFill/>
          <a:ln cap="flat" cmpd="sng" w="9525">
            <a:solidFill>
              <a:schemeClr val="dk2"/>
            </a:solidFill>
            <a:prstDash val="solid"/>
            <a:round/>
            <a:headEnd len="sm" w="sm" type="none"/>
            <a:tailEnd len="sm" w="sm" type="none"/>
          </a:ln>
        </p:spPr>
      </p:cxnSp>
      <p:sp>
        <p:nvSpPr>
          <p:cNvPr id="2604" name="Google Shape;2604;p134"/>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8" name="Shape 2608"/>
        <p:cNvGrpSpPr/>
        <p:nvPr/>
      </p:nvGrpSpPr>
      <p:grpSpPr>
        <a:xfrm>
          <a:off x="0" y="0"/>
          <a:ext cx="0" cy="0"/>
          <a:chOff x="0" y="0"/>
          <a:chExt cx="0" cy="0"/>
        </a:xfrm>
      </p:grpSpPr>
      <p:sp>
        <p:nvSpPr>
          <p:cNvPr id="2609" name="Google Shape;2609;p135"/>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2610" name="Google Shape;2610;p135"/>
          <p:cNvSpPr txBox="1"/>
          <p:nvPr>
            <p:ph idx="1" type="body"/>
          </p:nvPr>
        </p:nvSpPr>
        <p:spPr>
          <a:xfrm>
            <a:off x="333900" y="1568300"/>
            <a:ext cx="7044600" cy="456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1. “It is justified for a country to possess nuclear weapons” (12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2611" name="Google Shape;2611;p135"/>
          <p:cNvCxnSpPr/>
          <p:nvPr/>
        </p:nvCxnSpPr>
        <p:spPr>
          <a:xfrm>
            <a:off x="405200" y="2775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12" name="Google Shape;2612;p135"/>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13" name="Google Shape;2613;p135"/>
          <p:cNvCxnSpPr/>
          <p:nvPr/>
        </p:nvCxnSpPr>
        <p:spPr>
          <a:xfrm>
            <a:off x="405200" y="3080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14" name="Google Shape;2614;p135"/>
          <p:cNvCxnSpPr/>
          <p:nvPr/>
        </p:nvCxnSpPr>
        <p:spPr>
          <a:xfrm>
            <a:off x="405200" y="338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15" name="Google Shape;2615;p135"/>
          <p:cNvCxnSpPr/>
          <p:nvPr/>
        </p:nvCxnSpPr>
        <p:spPr>
          <a:xfrm>
            <a:off x="405200" y="368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16" name="Google Shape;2616;p135"/>
          <p:cNvCxnSpPr/>
          <p:nvPr/>
        </p:nvCxnSpPr>
        <p:spPr>
          <a:xfrm>
            <a:off x="405200" y="399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17" name="Google Shape;2617;p135"/>
          <p:cNvCxnSpPr/>
          <p:nvPr/>
        </p:nvCxnSpPr>
        <p:spPr>
          <a:xfrm>
            <a:off x="405200" y="429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18" name="Google Shape;2618;p135"/>
          <p:cNvCxnSpPr/>
          <p:nvPr/>
        </p:nvCxnSpPr>
        <p:spPr>
          <a:xfrm>
            <a:off x="405200" y="460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19" name="Google Shape;2619;p135"/>
          <p:cNvCxnSpPr/>
          <p:nvPr/>
        </p:nvCxnSpPr>
        <p:spPr>
          <a:xfrm>
            <a:off x="405200" y="490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20" name="Google Shape;2620;p135"/>
          <p:cNvCxnSpPr/>
          <p:nvPr/>
        </p:nvCxnSpPr>
        <p:spPr>
          <a:xfrm>
            <a:off x="405200" y="521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21" name="Google Shape;2621;p135"/>
          <p:cNvCxnSpPr/>
          <p:nvPr/>
        </p:nvCxnSpPr>
        <p:spPr>
          <a:xfrm>
            <a:off x="405200" y="551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22" name="Google Shape;2622;p135"/>
          <p:cNvCxnSpPr/>
          <p:nvPr/>
        </p:nvCxnSpPr>
        <p:spPr>
          <a:xfrm>
            <a:off x="405200" y="582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23" name="Google Shape;2623;p135"/>
          <p:cNvCxnSpPr/>
          <p:nvPr/>
        </p:nvCxnSpPr>
        <p:spPr>
          <a:xfrm>
            <a:off x="405200" y="612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24" name="Google Shape;2624;p135"/>
          <p:cNvCxnSpPr/>
          <p:nvPr/>
        </p:nvCxnSpPr>
        <p:spPr>
          <a:xfrm>
            <a:off x="405200" y="643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25" name="Google Shape;2625;p135"/>
          <p:cNvCxnSpPr/>
          <p:nvPr/>
        </p:nvCxnSpPr>
        <p:spPr>
          <a:xfrm>
            <a:off x="405200" y="673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26" name="Google Shape;2626;p135"/>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27" name="Google Shape;2627;p135"/>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28" name="Google Shape;2628;p135"/>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29" name="Google Shape;2629;p135"/>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30" name="Google Shape;2630;p135"/>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31" name="Google Shape;2631;p135"/>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32" name="Google Shape;2632;p135"/>
          <p:cNvCxnSpPr/>
          <p:nvPr/>
        </p:nvCxnSpPr>
        <p:spPr>
          <a:xfrm>
            <a:off x="405200" y="795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33" name="Google Shape;2633;p135"/>
          <p:cNvCxnSpPr/>
          <p:nvPr/>
        </p:nvCxnSpPr>
        <p:spPr>
          <a:xfrm>
            <a:off x="405200" y="826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34" name="Google Shape;2634;p135"/>
          <p:cNvCxnSpPr/>
          <p:nvPr/>
        </p:nvCxnSpPr>
        <p:spPr>
          <a:xfrm>
            <a:off x="4052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35" name="Google Shape;2635;p135"/>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36" name="Google Shape;2636;p135"/>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37" name="Google Shape;2637;p135"/>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38" name="Google Shape;2638;p135"/>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39" name="Google Shape;2639;p135"/>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40" name="Google Shape;2640;p135"/>
          <p:cNvCxnSpPr/>
          <p:nvPr/>
        </p:nvCxnSpPr>
        <p:spPr>
          <a:xfrm>
            <a:off x="405200" y="948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41" name="Google Shape;2641;p135"/>
          <p:cNvCxnSpPr/>
          <p:nvPr/>
        </p:nvCxnSpPr>
        <p:spPr>
          <a:xfrm>
            <a:off x="405200" y="978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42" name="Google Shape;2642;p135"/>
          <p:cNvCxnSpPr/>
          <p:nvPr/>
        </p:nvCxnSpPr>
        <p:spPr>
          <a:xfrm>
            <a:off x="405200" y="1009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43" name="Google Shape;2643;p135"/>
          <p:cNvCxnSpPr/>
          <p:nvPr/>
        </p:nvCxnSpPr>
        <p:spPr>
          <a:xfrm>
            <a:off x="405200" y="10395500"/>
            <a:ext cx="6919800" cy="0"/>
          </a:xfrm>
          <a:prstGeom prst="straightConnector1">
            <a:avLst/>
          </a:prstGeom>
          <a:noFill/>
          <a:ln cap="flat" cmpd="sng" w="9525">
            <a:solidFill>
              <a:schemeClr val="dk2"/>
            </a:solidFill>
            <a:prstDash val="solid"/>
            <a:round/>
            <a:headEnd len="sm" w="sm" type="none"/>
            <a:tailEnd len="sm" w="sm" type="none"/>
          </a:ln>
        </p:spPr>
      </p:cxnSp>
      <p:sp>
        <p:nvSpPr>
          <p:cNvPr id="2644" name="Google Shape;2644;p135"/>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8" name="Shape 2648"/>
        <p:cNvGrpSpPr/>
        <p:nvPr/>
      </p:nvGrpSpPr>
      <p:grpSpPr>
        <a:xfrm>
          <a:off x="0" y="0"/>
          <a:ext cx="0" cy="0"/>
          <a:chOff x="0" y="0"/>
          <a:chExt cx="0" cy="0"/>
        </a:xfrm>
      </p:grpSpPr>
      <p:sp>
        <p:nvSpPr>
          <p:cNvPr id="2649" name="Google Shape;2649;p136"/>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2650" name="Google Shape;2650;p136"/>
          <p:cNvSpPr txBox="1"/>
          <p:nvPr>
            <p:ph idx="1" type="body"/>
          </p:nvPr>
        </p:nvSpPr>
        <p:spPr>
          <a:xfrm>
            <a:off x="333900" y="1568300"/>
            <a:ext cx="7044600" cy="456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2. “Peace is an impossible dream” (12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2651" name="Google Shape;2651;p136"/>
          <p:cNvCxnSpPr/>
          <p:nvPr/>
        </p:nvCxnSpPr>
        <p:spPr>
          <a:xfrm>
            <a:off x="405200" y="2775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52" name="Google Shape;2652;p136"/>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53" name="Google Shape;2653;p136"/>
          <p:cNvCxnSpPr/>
          <p:nvPr/>
        </p:nvCxnSpPr>
        <p:spPr>
          <a:xfrm>
            <a:off x="405200" y="3080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54" name="Google Shape;2654;p136"/>
          <p:cNvCxnSpPr/>
          <p:nvPr/>
        </p:nvCxnSpPr>
        <p:spPr>
          <a:xfrm>
            <a:off x="405200" y="338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55" name="Google Shape;2655;p136"/>
          <p:cNvCxnSpPr/>
          <p:nvPr/>
        </p:nvCxnSpPr>
        <p:spPr>
          <a:xfrm>
            <a:off x="405200" y="368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56" name="Google Shape;2656;p136"/>
          <p:cNvCxnSpPr/>
          <p:nvPr/>
        </p:nvCxnSpPr>
        <p:spPr>
          <a:xfrm>
            <a:off x="405200" y="399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57" name="Google Shape;2657;p136"/>
          <p:cNvCxnSpPr/>
          <p:nvPr/>
        </p:nvCxnSpPr>
        <p:spPr>
          <a:xfrm>
            <a:off x="405200" y="429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58" name="Google Shape;2658;p136"/>
          <p:cNvCxnSpPr/>
          <p:nvPr/>
        </p:nvCxnSpPr>
        <p:spPr>
          <a:xfrm>
            <a:off x="405200" y="460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59" name="Google Shape;2659;p136"/>
          <p:cNvCxnSpPr/>
          <p:nvPr/>
        </p:nvCxnSpPr>
        <p:spPr>
          <a:xfrm>
            <a:off x="405200" y="490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60" name="Google Shape;2660;p136"/>
          <p:cNvCxnSpPr/>
          <p:nvPr/>
        </p:nvCxnSpPr>
        <p:spPr>
          <a:xfrm>
            <a:off x="405200" y="521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61" name="Google Shape;2661;p136"/>
          <p:cNvCxnSpPr/>
          <p:nvPr/>
        </p:nvCxnSpPr>
        <p:spPr>
          <a:xfrm>
            <a:off x="405200" y="551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62" name="Google Shape;2662;p136"/>
          <p:cNvCxnSpPr/>
          <p:nvPr/>
        </p:nvCxnSpPr>
        <p:spPr>
          <a:xfrm>
            <a:off x="405200" y="582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63" name="Google Shape;2663;p136"/>
          <p:cNvCxnSpPr/>
          <p:nvPr/>
        </p:nvCxnSpPr>
        <p:spPr>
          <a:xfrm>
            <a:off x="405200" y="612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64" name="Google Shape;2664;p136"/>
          <p:cNvCxnSpPr/>
          <p:nvPr/>
        </p:nvCxnSpPr>
        <p:spPr>
          <a:xfrm>
            <a:off x="405200" y="643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65" name="Google Shape;2665;p136"/>
          <p:cNvCxnSpPr/>
          <p:nvPr/>
        </p:nvCxnSpPr>
        <p:spPr>
          <a:xfrm>
            <a:off x="405200" y="673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66" name="Google Shape;2666;p136"/>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67" name="Google Shape;2667;p136"/>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68" name="Google Shape;2668;p136"/>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69" name="Google Shape;2669;p136"/>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70" name="Google Shape;2670;p136"/>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71" name="Google Shape;2671;p136"/>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72" name="Google Shape;2672;p136"/>
          <p:cNvCxnSpPr/>
          <p:nvPr/>
        </p:nvCxnSpPr>
        <p:spPr>
          <a:xfrm>
            <a:off x="405200" y="795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73" name="Google Shape;2673;p136"/>
          <p:cNvCxnSpPr/>
          <p:nvPr/>
        </p:nvCxnSpPr>
        <p:spPr>
          <a:xfrm>
            <a:off x="405200" y="826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74" name="Google Shape;2674;p136"/>
          <p:cNvCxnSpPr/>
          <p:nvPr/>
        </p:nvCxnSpPr>
        <p:spPr>
          <a:xfrm>
            <a:off x="4052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75" name="Google Shape;2675;p136"/>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76" name="Google Shape;2676;p136"/>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77" name="Google Shape;2677;p136"/>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78" name="Google Shape;2678;p136"/>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79" name="Google Shape;2679;p136"/>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80" name="Google Shape;2680;p136"/>
          <p:cNvCxnSpPr/>
          <p:nvPr/>
        </p:nvCxnSpPr>
        <p:spPr>
          <a:xfrm>
            <a:off x="405200" y="948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81" name="Google Shape;2681;p136"/>
          <p:cNvCxnSpPr/>
          <p:nvPr/>
        </p:nvCxnSpPr>
        <p:spPr>
          <a:xfrm>
            <a:off x="405200" y="978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82" name="Google Shape;2682;p136"/>
          <p:cNvCxnSpPr/>
          <p:nvPr/>
        </p:nvCxnSpPr>
        <p:spPr>
          <a:xfrm>
            <a:off x="405200" y="1009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83" name="Google Shape;2683;p136"/>
          <p:cNvCxnSpPr/>
          <p:nvPr/>
        </p:nvCxnSpPr>
        <p:spPr>
          <a:xfrm>
            <a:off x="405200" y="10395500"/>
            <a:ext cx="6919800" cy="0"/>
          </a:xfrm>
          <a:prstGeom prst="straightConnector1">
            <a:avLst/>
          </a:prstGeom>
          <a:noFill/>
          <a:ln cap="flat" cmpd="sng" w="9525">
            <a:solidFill>
              <a:schemeClr val="dk2"/>
            </a:solidFill>
            <a:prstDash val="solid"/>
            <a:round/>
            <a:headEnd len="sm" w="sm" type="none"/>
            <a:tailEnd len="sm" w="sm" type="none"/>
          </a:ln>
        </p:spPr>
      </p:cxnSp>
      <p:sp>
        <p:nvSpPr>
          <p:cNvPr id="2684" name="Google Shape;2684;p136"/>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8" name="Shape 2688"/>
        <p:cNvGrpSpPr/>
        <p:nvPr/>
      </p:nvGrpSpPr>
      <p:grpSpPr>
        <a:xfrm>
          <a:off x="0" y="0"/>
          <a:ext cx="0" cy="0"/>
          <a:chOff x="0" y="0"/>
          <a:chExt cx="0" cy="0"/>
        </a:xfrm>
      </p:grpSpPr>
      <p:sp>
        <p:nvSpPr>
          <p:cNvPr id="2689" name="Google Shape;2689;p137"/>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2690" name="Google Shape;2690;p137"/>
          <p:cNvSpPr txBox="1"/>
          <p:nvPr>
            <p:ph idx="1" type="body"/>
          </p:nvPr>
        </p:nvSpPr>
        <p:spPr>
          <a:xfrm>
            <a:off x="333900" y="1568300"/>
            <a:ext cx="7044600" cy="456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3. “There can be no such thing as a just war, because innocent will always suffer” (12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2691" name="Google Shape;2691;p137"/>
          <p:cNvCxnSpPr/>
          <p:nvPr/>
        </p:nvCxnSpPr>
        <p:spPr>
          <a:xfrm>
            <a:off x="405200" y="2775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92" name="Google Shape;2692;p137"/>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93" name="Google Shape;2693;p137"/>
          <p:cNvCxnSpPr/>
          <p:nvPr/>
        </p:nvCxnSpPr>
        <p:spPr>
          <a:xfrm>
            <a:off x="405200" y="3080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94" name="Google Shape;2694;p137"/>
          <p:cNvCxnSpPr/>
          <p:nvPr/>
        </p:nvCxnSpPr>
        <p:spPr>
          <a:xfrm>
            <a:off x="405200" y="338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95" name="Google Shape;2695;p137"/>
          <p:cNvCxnSpPr/>
          <p:nvPr/>
        </p:nvCxnSpPr>
        <p:spPr>
          <a:xfrm>
            <a:off x="405200" y="368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96" name="Google Shape;2696;p137"/>
          <p:cNvCxnSpPr/>
          <p:nvPr/>
        </p:nvCxnSpPr>
        <p:spPr>
          <a:xfrm>
            <a:off x="405200" y="399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97" name="Google Shape;2697;p137"/>
          <p:cNvCxnSpPr/>
          <p:nvPr/>
        </p:nvCxnSpPr>
        <p:spPr>
          <a:xfrm>
            <a:off x="405200" y="429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98" name="Google Shape;2698;p137"/>
          <p:cNvCxnSpPr/>
          <p:nvPr/>
        </p:nvCxnSpPr>
        <p:spPr>
          <a:xfrm>
            <a:off x="405200" y="460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99" name="Google Shape;2699;p137"/>
          <p:cNvCxnSpPr/>
          <p:nvPr/>
        </p:nvCxnSpPr>
        <p:spPr>
          <a:xfrm>
            <a:off x="405200" y="490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700" name="Google Shape;2700;p137"/>
          <p:cNvCxnSpPr/>
          <p:nvPr/>
        </p:nvCxnSpPr>
        <p:spPr>
          <a:xfrm>
            <a:off x="405200" y="521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701" name="Google Shape;2701;p137"/>
          <p:cNvCxnSpPr/>
          <p:nvPr/>
        </p:nvCxnSpPr>
        <p:spPr>
          <a:xfrm>
            <a:off x="405200" y="551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702" name="Google Shape;2702;p137"/>
          <p:cNvCxnSpPr/>
          <p:nvPr/>
        </p:nvCxnSpPr>
        <p:spPr>
          <a:xfrm>
            <a:off x="405200" y="582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703" name="Google Shape;2703;p137"/>
          <p:cNvCxnSpPr/>
          <p:nvPr/>
        </p:nvCxnSpPr>
        <p:spPr>
          <a:xfrm>
            <a:off x="405200" y="612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704" name="Google Shape;2704;p137"/>
          <p:cNvCxnSpPr/>
          <p:nvPr/>
        </p:nvCxnSpPr>
        <p:spPr>
          <a:xfrm>
            <a:off x="405200" y="643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705" name="Google Shape;2705;p137"/>
          <p:cNvCxnSpPr/>
          <p:nvPr/>
        </p:nvCxnSpPr>
        <p:spPr>
          <a:xfrm>
            <a:off x="405200" y="673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706" name="Google Shape;2706;p137"/>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707" name="Google Shape;2707;p137"/>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708" name="Google Shape;2708;p137"/>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709" name="Google Shape;2709;p137"/>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710" name="Google Shape;2710;p137"/>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711" name="Google Shape;2711;p137"/>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712" name="Google Shape;2712;p137"/>
          <p:cNvCxnSpPr/>
          <p:nvPr/>
        </p:nvCxnSpPr>
        <p:spPr>
          <a:xfrm>
            <a:off x="405200" y="795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713" name="Google Shape;2713;p137"/>
          <p:cNvCxnSpPr/>
          <p:nvPr/>
        </p:nvCxnSpPr>
        <p:spPr>
          <a:xfrm>
            <a:off x="405200" y="826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714" name="Google Shape;2714;p137"/>
          <p:cNvCxnSpPr/>
          <p:nvPr/>
        </p:nvCxnSpPr>
        <p:spPr>
          <a:xfrm>
            <a:off x="4052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715" name="Google Shape;2715;p137"/>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716" name="Google Shape;2716;p137"/>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717" name="Google Shape;2717;p137"/>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718" name="Google Shape;2718;p137"/>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719" name="Google Shape;2719;p137"/>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720" name="Google Shape;2720;p137"/>
          <p:cNvCxnSpPr/>
          <p:nvPr/>
        </p:nvCxnSpPr>
        <p:spPr>
          <a:xfrm>
            <a:off x="405200" y="948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721" name="Google Shape;2721;p137"/>
          <p:cNvCxnSpPr/>
          <p:nvPr/>
        </p:nvCxnSpPr>
        <p:spPr>
          <a:xfrm>
            <a:off x="405200" y="978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722" name="Google Shape;2722;p137"/>
          <p:cNvCxnSpPr/>
          <p:nvPr/>
        </p:nvCxnSpPr>
        <p:spPr>
          <a:xfrm>
            <a:off x="405200" y="1009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723" name="Google Shape;2723;p137"/>
          <p:cNvCxnSpPr/>
          <p:nvPr/>
        </p:nvCxnSpPr>
        <p:spPr>
          <a:xfrm>
            <a:off x="405200" y="10395500"/>
            <a:ext cx="6919800" cy="0"/>
          </a:xfrm>
          <a:prstGeom prst="straightConnector1">
            <a:avLst/>
          </a:prstGeom>
          <a:noFill/>
          <a:ln cap="flat" cmpd="sng" w="9525">
            <a:solidFill>
              <a:schemeClr val="dk2"/>
            </a:solidFill>
            <a:prstDash val="solid"/>
            <a:round/>
            <a:headEnd len="sm" w="sm" type="none"/>
            <a:tailEnd len="sm" w="sm" type="none"/>
          </a:ln>
        </p:spPr>
      </p:cxnSp>
      <p:sp>
        <p:nvSpPr>
          <p:cNvPr id="2724" name="Google Shape;2724;p137"/>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8" name="Shape 2728"/>
        <p:cNvGrpSpPr/>
        <p:nvPr/>
      </p:nvGrpSpPr>
      <p:grpSpPr>
        <a:xfrm>
          <a:off x="0" y="0"/>
          <a:ext cx="0" cy="0"/>
          <a:chOff x="0" y="0"/>
          <a:chExt cx="0" cy="0"/>
        </a:xfrm>
      </p:grpSpPr>
      <p:sp>
        <p:nvSpPr>
          <p:cNvPr id="2729" name="Google Shape;2729;p138"/>
          <p:cNvSpPr txBox="1"/>
          <p:nvPr>
            <p:ph type="title"/>
          </p:nvPr>
        </p:nvSpPr>
        <p:spPr>
          <a:xfrm>
            <a:off x="257705" y="3154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Crime and Punishment - Key Terms</a:t>
            </a:r>
            <a:endParaRPr b="1" i="0" sz="2800" u="sng" cap="none" strike="noStrike">
              <a:solidFill>
                <a:schemeClr val="dk1"/>
              </a:solidFill>
              <a:latin typeface="Arial"/>
              <a:ea typeface="Arial"/>
              <a:cs typeface="Arial"/>
              <a:sym typeface="Arial"/>
            </a:endParaRPr>
          </a:p>
        </p:txBody>
      </p:sp>
      <p:sp>
        <p:nvSpPr>
          <p:cNvPr id="2730" name="Google Shape;2730;p138"/>
          <p:cNvSpPr txBox="1"/>
          <p:nvPr>
            <p:ph idx="1" type="body"/>
          </p:nvPr>
        </p:nvSpPr>
        <p:spPr>
          <a:xfrm>
            <a:off x="257705" y="935896"/>
            <a:ext cx="7044600" cy="710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rgbClr val="000000"/>
                </a:solidFill>
                <a:highlight>
                  <a:srgbClr val="FFFFFF"/>
                </a:highlight>
                <a:latin typeface="Calibri"/>
                <a:ea typeface="Calibri"/>
                <a:cs typeface="Calibri"/>
                <a:sym typeface="Calibri"/>
              </a:rPr>
              <a:t>Capital punishment - Death penalty; state sanctioned execution for a capital offence; not legal in UK.</a:t>
            </a:r>
            <a:endParaRPr b="0" i="0" sz="15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rgbClr val="000000"/>
                </a:solidFill>
                <a:highlight>
                  <a:srgbClr val="FFFFFF"/>
                </a:highlight>
                <a:latin typeface="Calibri"/>
                <a:ea typeface="Calibri"/>
                <a:cs typeface="Calibri"/>
                <a:sym typeface="Calibri"/>
              </a:rPr>
              <a:t>Community service order - UK punishment involving the criminal doing a set number of hours of physical labour.</a:t>
            </a:r>
            <a:endParaRPr b="0" i="0" sz="15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rgbClr val="000000"/>
                </a:solidFill>
                <a:highlight>
                  <a:srgbClr val="FFFFFF"/>
                </a:highlight>
                <a:latin typeface="Calibri"/>
                <a:ea typeface="Calibri"/>
                <a:cs typeface="Calibri"/>
                <a:sym typeface="Calibri"/>
              </a:rPr>
              <a:t>Conscience - Sense of right and wrong; guilty voice in our head; seen as the voice of God by many religious believers.</a:t>
            </a:r>
            <a:endParaRPr b="0" i="0" sz="15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rgbClr val="000000"/>
                </a:solidFill>
                <a:highlight>
                  <a:srgbClr val="FFFFFF"/>
                </a:highlight>
                <a:latin typeface="Calibri"/>
                <a:ea typeface="Calibri"/>
                <a:cs typeface="Calibri"/>
                <a:sym typeface="Calibri"/>
              </a:rPr>
              <a:t>Corporal punishment - Punishment in which physical pain is inflicted on the criminal; not legal in the UK.</a:t>
            </a:r>
            <a:endParaRPr b="0" i="0" sz="15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rgbClr val="000000"/>
                </a:solidFill>
                <a:highlight>
                  <a:srgbClr val="FFFFFF"/>
                </a:highlight>
                <a:latin typeface="Calibri"/>
                <a:ea typeface="Calibri"/>
                <a:cs typeface="Calibri"/>
                <a:sym typeface="Calibri"/>
              </a:rPr>
              <a:t>Crime - Action which breaks the law; can be against the person (eg murder), against property (eg vandalism), or against the state (eg treason).</a:t>
            </a:r>
            <a:endParaRPr b="0" i="0" sz="15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rgbClr val="000000"/>
                </a:solidFill>
                <a:highlight>
                  <a:srgbClr val="FFFFFF"/>
                </a:highlight>
                <a:latin typeface="Calibri"/>
                <a:ea typeface="Calibri"/>
                <a:cs typeface="Calibri"/>
                <a:sym typeface="Calibri"/>
              </a:rPr>
              <a:t>Deterrence - Aim of punishment to put a person off committing a crime by the level of punishment.</a:t>
            </a:r>
            <a:endParaRPr b="0" i="0" sz="15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rgbClr val="000000"/>
                </a:solidFill>
                <a:highlight>
                  <a:srgbClr val="FFFFFF"/>
                </a:highlight>
                <a:latin typeface="Calibri"/>
                <a:ea typeface="Calibri"/>
                <a:cs typeface="Calibri"/>
                <a:sym typeface="Calibri"/>
              </a:rPr>
              <a:t>Duty - What we have a responsibility to do.</a:t>
            </a:r>
            <a:endParaRPr b="0" i="0" sz="15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rgbClr val="000000"/>
                </a:solidFill>
                <a:highlight>
                  <a:srgbClr val="FFFFFF"/>
                </a:highlight>
                <a:latin typeface="Calibri"/>
                <a:ea typeface="Calibri"/>
                <a:cs typeface="Calibri"/>
                <a:sym typeface="Calibri"/>
              </a:rPr>
              <a:t>Evil - Something or someone considered morally very wrong or wicked; often linked to the idea of a devil or other malevolent being.</a:t>
            </a:r>
            <a:endParaRPr b="0" i="0" sz="15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rgbClr val="000000"/>
                </a:solidFill>
                <a:highlight>
                  <a:srgbClr val="FFFFFF"/>
                </a:highlight>
                <a:latin typeface="Calibri"/>
                <a:ea typeface="Calibri"/>
                <a:cs typeface="Calibri"/>
                <a:sym typeface="Calibri"/>
              </a:rPr>
              <a:t>Forgiveness - Letting go of blame against a person for wrongs they have done; moving on.</a:t>
            </a:r>
            <a:endParaRPr b="0" i="0" sz="15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rgbClr val="000000"/>
                </a:solidFill>
                <a:highlight>
                  <a:srgbClr val="FFFFFF"/>
                </a:highlight>
                <a:latin typeface="Calibri"/>
                <a:ea typeface="Calibri"/>
                <a:cs typeface="Calibri"/>
                <a:sym typeface="Calibri"/>
              </a:rPr>
              <a:t>Greed - Reason for committing crime – wanting or desiring something or more of something.</a:t>
            </a:r>
            <a:endParaRPr b="0" i="0" sz="15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rgbClr val="000000"/>
                </a:solidFill>
                <a:highlight>
                  <a:srgbClr val="FFFFFF"/>
                </a:highlight>
                <a:latin typeface="Calibri"/>
                <a:ea typeface="Calibri"/>
                <a:cs typeface="Calibri"/>
                <a:sym typeface="Calibri"/>
              </a:rPr>
              <a:t>Hate crime - A crime committed because of prejudice, eg assaulting a person because they are gay or Asian.</a:t>
            </a:r>
            <a:endParaRPr b="0" i="0" sz="15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rgbClr val="000000"/>
                </a:solidFill>
                <a:highlight>
                  <a:srgbClr val="FFFFFF"/>
                </a:highlight>
                <a:latin typeface="Calibri"/>
                <a:ea typeface="Calibri"/>
                <a:cs typeface="Calibri"/>
                <a:sym typeface="Calibri"/>
              </a:rPr>
              <a:t>Imprisonment - Locking someone up and taking away of civil liberties of a criminal.</a:t>
            </a:r>
            <a:endParaRPr b="0" i="0" sz="15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dk1"/>
                </a:solidFill>
                <a:highlight>
                  <a:schemeClr val="lt1"/>
                </a:highlight>
                <a:latin typeface="Calibri"/>
                <a:ea typeface="Calibri"/>
                <a:cs typeface="Calibri"/>
                <a:sym typeface="Calibri"/>
              </a:rPr>
              <a:t>Imprisonment - Locking someone up and taking away of civil liberties of a criminal.</a:t>
            </a:r>
            <a:endParaRPr b="0" i="0" sz="1600" u="none" cap="none" strike="noStrike">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dk1"/>
                </a:solidFill>
                <a:highlight>
                  <a:schemeClr val="lt1"/>
                </a:highlight>
                <a:latin typeface="Calibri"/>
                <a:ea typeface="Calibri"/>
                <a:cs typeface="Calibri"/>
                <a:sym typeface="Calibri"/>
              </a:rPr>
              <a:t>Law - The rules a country demands its citizens follow, the breaking of which leads to punishment.</a:t>
            </a:r>
            <a:endParaRPr b="0" i="0" sz="1600" u="none" cap="none" strike="noStrike">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dk1"/>
                </a:solidFill>
                <a:highlight>
                  <a:schemeClr val="lt1"/>
                </a:highlight>
                <a:latin typeface="Calibri"/>
                <a:ea typeface="Calibri"/>
                <a:cs typeface="Calibri"/>
                <a:sym typeface="Calibri"/>
              </a:rPr>
              <a:t>Murder - Unlawfully killing another person.</a:t>
            </a:r>
            <a:endParaRPr b="0" i="0" sz="1600" u="none" cap="none" strike="noStrike">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dk1"/>
                </a:solidFill>
                <a:highlight>
                  <a:schemeClr val="lt1"/>
                </a:highlight>
                <a:latin typeface="Calibri"/>
                <a:ea typeface="Calibri"/>
                <a:cs typeface="Calibri"/>
                <a:sym typeface="Calibri"/>
              </a:rPr>
              <a:t>Order - The enforcement of rules, eg by a police force.</a:t>
            </a:r>
            <a:endParaRPr b="0" i="0" sz="1600" u="none" cap="none" strike="noStrike">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dk1"/>
                </a:solidFill>
                <a:highlight>
                  <a:schemeClr val="lt1"/>
                </a:highlight>
                <a:latin typeface="Calibri"/>
                <a:ea typeface="Calibri"/>
                <a:cs typeface="Calibri"/>
                <a:sym typeface="Calibri"/>
              </a:rPr>
              <a:t>Parole - Release of a criminal from prison under the condition they will meet with a parole officer who can monitor their behaviour.</a:t>
            </a:r>
            <a:endParaRPr b="0" i="0" sz="1600" u="none" cap="none" strike="noStrike">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dk1"/>
                </a:solidFill>
                <a:highlight>
                  <a:schemeClr val="lt1"/>
                </a:highlight>
                <a:latin typeface="Calibri"/>
                <a:ea typeface="Calibri"/>
                <a:cs typeface="Calibri"/>
                <a:sym typeface="Calibri"/>
              </a:rPr>
              <a:t>Protection - Additional aim of punishment; to keep people safe.</a:t>
            </a:r>
            <a:endParaRPr b="0" i="0" sz="1600" u="none" cap="none" strike="noStrike">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dk1"/>
                </a:solidFill>
                <a:highlight>
                  <a:schemeClr val="lt1"/>
                </a:highlight>
                <a:latin typeface="Calibri"/>
                <a:ea typeface="Calibri"/>
                <a:cs typeface="Calibri"/>
                <a:sym typeface="Calibri"/>
              </a:rPr>
              <a:t>Reformation - Aim of punishment; helping the criminal see how and why their behaviour was wrong, so that their mindset changes for the better.</a:t>
            </a:r>
            <a:endParaRPr b="0" i="0" sz="1600" u="none" cap="none" strike="noStrike">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dk1"/>
                </a:solidFill>
                <a:highlight>
                  <a:schemeClr val="lt1"/>
                </a:highlight>
                <a:latin typeface="Calibri"/>
                <a:ea typeface="Calibri"/>
                <a:cs typeface="Calibri"/>
                <a:sym typeface="Calibri"/>
              </a:rPr>
              <a:t>Reparation - Additional aim of punishment; where the criminal makes up for, or pays back for, their crimes.</a:t>
            </a:r>
            <a:endParaRPr b="0" i="0" sz="1600" u="none" cap="none" strike="noStrike">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dk1"/>
                </a:solidFill>
                <a:highlight>
                  <a:schemeClr val="lt1"/>
                </a:highlight>
                <a:latin typeface="Calibri"/>
                <a:ea typeface="Calibri"/>
                <a:cs typeface="Calibri"/>
                <a:sym typeface="Calibri"/>
              </a:rPr>
              <a:t>Retribution - Aim of punishment; getting the criminal back for their crimes.</a:t>
            </a:r>
            <a:endParaRPr b="0" i="0" sz="1600" u="none" cap="none" strike="noStrike">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dk1"/>
                </a:solidFill>
                <a:highlight>
                  <a:schemeClr val="lt1"/>
                </a:highlight>
                <a:latin typeface="Calibri"/>
                <a:ea typeface="Calibri"/>
                <a:cs typeface="Calibri"/>
                <a:sym typeface="Calibri"/>
              </a:rPr>
              <a:t>Theft - Taking something without the owner’s consent.</a:t>
            </a:r>
            <a:endParaRPr b="0" i="0" sz="1600" u="none" cap="none" strike="noStrike">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dk1"/>
                </a:solidFill>
                <a:highlight>
                  <a:schemeClr val="lt1"/>
                </a:highlight>
                <a:latin typeface="Calibri"/>
                <a:ea typeface="Calibri"/>
                <a:cs typeface="Calibri"/>
                <a:sym typeface="Calibri"/>
              </a:rPr>
              <a:t>Victim - Those who are directly affected by a crime, eg the person assaulted.</a:t>
            </a:r>
            <a:endParaRPr b="0" i="0" sz="1600" u="none" cap="none" strike="noStrike">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dk1"/>
                </a:solidFill>
                <a:highlight>
                  <a:schemeClr val="lt1"/>
                </a:highlight>
                <a:latin typeface="Calibri"/>
                <a:ea typeface="Calibri"/>
                <a:cs typeface="Calibri"/>
                <a:sym typeface="Calibri"/>
              </a:rPr>
              <a:t>Vindication - Additional aim of punishment; the punishment exists to justify the law.</a:t>
            </a:r>
            <a:endParaRPr b="0" i="0" sz="1600" u="none" cap="none" strike="noStrike">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dk1"/>
                </a:solidFill>
                <a:highlight>
                  <a:schemeClr val="lt1"/>
                </a:highlight>
                <a:latin typeface="Calibri"/>
                <a:ea typeface="Calibri"/>
                <a:cs typeface="Calibri"/>
                <a:sym typeface="Calibri"/>
              </a:rPr>
              <a:t>Young offenders - Criminals under the age of 18.</a:t>
            </a:r>
            <a:endParaRPr b="0" i="0" sz="15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2"/>
              </a:buClr>
              <a:buSzPts val="1800"/>
              <a:buFont typeface="Arial"/>
              <a:buNone/>
            </a:pPr>
            <a:r>
              <a:t/>
            </a:r>
            <a:endParaRPr b="0" i="0" sz="1400" u="none" cap="none" strike="noStrike">
              <a:solidFill>
                <a:srgbClr val="000000"/>
              </a:solidFill>
              <a:latin typeface="Calibri"/>
              <a:ea typeface="Calibri"/>
              <a:cs typeface="Calibri"/>
              <a:sym typeface="Calibri"/>
            </a:endParaRPr>
          </a:p>
        </p:txBody>
      </p:sp>
      <p:sp>
        <p:nvSpPr>
          <p:cNvPr id="2731" name="Google Shape;2731;p138"/>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5" name="Shape 2735"/>
        <p:cNvGrpSpPr/>
        <p:nvPr/>
      </p:nvGrpSpPr>
      <p:grpSpPr>
        <a:xfrm>
          <a:off x="0" y="0"/>
          <a:ext cx="0" cy="0"/>
          <a:chOff x="0" y="0"/>
          <a:chExt cx="0" cy="0"/>
        </a:xfrm>
      </p:grpSpPr>
      <p:sp>
        <p:nvSpPr>
          <p:cNvPr id="2736" name="Google Shape;2736;p139"/>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Religion, Crime and Punishment - </a:t>
            </a:r>
            <a:r>
              <a:rPr b="1" i="0" lang="en-GB" sz="2400" u="sng" cap="none" strike="noStrike">
                <a:solidFill>
                  <a:schemeClr val="dk1"/>
                </a:solidFill>
                <a:latin typeface="Arial"/>
                <a:ea typeface="Arial"/>
                <a:cs typeface="Arial"/>
                <a:sym typeface="Arial"/>
              </a:rPr>
              <a:t>Aims of punishment</a:t>
            </a:r>
            <a:endParaRPr b="1" i="0" sz="2400" u="sng" cap="none" strike="noStrike">
              <a:solidFill>
                <a:schemeClr val="dk1"/>
              </a:solidFill>
              <a:latin typeface="Arial"/>
              <a:ea typeface="Arial"/>
              <a:cs typeface="Arial"/>
              <a:sym typeface="Arial"/>
            </a:endParaRPr>
          </a:p>
        </p:txBody>
      </p:sp>
      <p:sp>
        <p:nvSpPr>
          <p:cNvPr id="2737" name="Google Shape;2737;p139"/>
          <p:cNvSpPr txBox="1"/>
          <p:nvPr>
            <p:ph idx="1" type="body"/>
          </p:nvPr>
        </p:nvSpPr>
        <p:spPr>
          <a:xfrm>
            <a:off x="257705" y="2395696"/>
            <a:ext cx="7044600" cy="3528600"/>
          </a:xfrm>
          <a:prstGeom prst="rect">
            <a:avLst/>
          </a:prstGeom>
          <a:noFill/>
          <a:ln>
            <a:noFill/>
          </a:ln>
        </p:spPr>
        <p:txBody>
          <a:bodyPr anchorCtr="0" anchor="t" bIns="91425" lIns="91425" spcFirstLastPara="1" rIns="91425" wrap="square" tIns="91425">
            <a:noAutofit/>
          </a:bodyPr>
          <a:lstStyle/>
          <a:p>
            <a:pPr indent="0" lvl="0" marL="0" marR="0" rtl="0" algn="l">
              <a:lnSpc>
                <a:spcPct val="93000"/>
              </a:lnSpc>
              <a:spcBef>
                <a:spcPts val="0"/>
              </a:spcBef>
              <a:spcAft>
                <a:spcPts val="0"/>
              </a:spcAft>
              <a:buClr>
                <a:schemeClr val="dk1"/>
              </a:buClr>
              <a:buSzPts val="1800"/>
              <a:buFont typeface="Arial"/>
              <a:buNone/>
            </a:pPr>
            <a:r>
              <a:rPr b="1" i="0" lang="en-GB" sz="2400" u="none" cap="none" strike="noStrike">
                <a:solidFill>
                  <a:schemeClr val="dk1"/>
                </a:solidFill>
                <a:latin typeface="Arial"/>
                <a:ea typeface="Arial"/>
                <a:cs typeface="Arial"/>
                <a:sym typeface="Arial"/>
              </a:rPr>
              <a:t>Retribution</a:t>
            </a:r>
            <a:r>
              <a:rPr b="0" i="0" lang="en-GB" sz="2400" u="none" cap="none" strike="noStrike">
                <a:solidFill>
                  <a:schemeClr val="dk1"/>
                </a:solidFill>
                <a:latin typeface="Arial"/>
                <a:ea typeface="Arial"/>
                <a:cs typeface="Arial"/>
                <a:sym typeface="Arial"/>
              </a:rPr>
              <a:t> – Revenge for the victim/their family/society (“eye for an eye”)</a:t>
            </a:r>
            <a:endParaRPr b="0" i="0" sz="2400" u="none" cap="none" strike="noStrike">
              <a:solidFill>
                <a:schemeClr val="dk1"/>
              </a:solidFill>
              <a:latin typeface="Arial"/>
              <a:ea typeface="Arial"/>
              <a:cs typeface="Arial"/>
              <a:sym typeface="Arial"/>
            </a:endParaRPr>
          </a:p>
          <a:p>
            <a:pPr indent="0" lvl="0" marL="0" marR="0" rtl="0" algn="l">
              <a:lnSpc>
                <a:spcPct val="93000"/>
              </a:lnSpc>
              <a:spcBef>
                <a:spcPts val="0"/>
              </a:spcBef>
              <a:spcAft>
                <a:spcPts val="0"/>
              </a:spcAft>
              <a:buClr>
                <a:schemeClr val="lt1"/>
              </a:buClr>
              <a:buSzPts val="1800"/>
              <a:buFont typeface="Arial"/>
              <a:buNone/>
            </a:pPr>
            <a:r>
              <a:t/>
            </a:r>
            <a:endParaRPr b="0" i="0" sz="2400" u="none" cap="none" strike="noStrike">
              <a:solidFill>
                <a:schemeClr val="dk1"/>
              </a:solidFill>
              <a:latin typeface="Arial"/>
              <a:ea typeface="Arial"/>
              <a:cs typeface="Arial"/>
              <a:sym typeface="Arial"/>
            </a:endParaRPr>
          </a:p>
          <a:p>
            <a:pPr indent="0" lvl="0" marL="0" marR="0" rtl="0" algn="l">
              <a:lnSpc>
                <a:spcPct val="93000"/>
              </a:lnSpc>
              <a:spcBef>
                <a:spcPts val="0"/>
              </a:spcBef>
              <a:spcAft>
                <a:spcPts val="0"/>
              </a:spcAft>
              <a:buClr>
                <a:schemeClr val="dk1"/>
              </a:buClr>
              <a:buSzPts val="1800"/>
              <a:buFont typeface="Arial"/>
              <a:buNone/>
            </a:pPr>
            <a:r>
              <a:rPr b="1" i="0" lang="en-GB" sz="2400" u="none" cap="none" strike="noStrike">
                <a:solidFill>
                  <a:schemeClr val="dk1"/>
                </a:solidFill>
                <a:latin typeface="Arial"/>
                <a:ea typeface="Arial"/>
                <a:cs typeface="Arial"/>
                <a:sym typeface="Arial"/>
              </a:rPr>
              <a:t>Reformation</a:t>
            </a:r>
            <a:r>
              <a:rPr b="0" i="0" lang="en-GB" sz="2400" u="none" cap="none" strike="noStrike">
                <a:solidFill>
                  <a:schemeClr val="dk1"/>
                </a:solidFill>
                <a:latin typeface="Arial"/>
                <a:ea typeface="Arial"/>
                <a:cs typeface="Arial"/>
                <a:sym typeface="Arial"/>
              </a:rPr>
              <a:t> – To educate the criminal so that they do not commit crimes in the future (“forgive others as you would wish to be forgiven”)</a:t>
            </a:r>
            <a:endParaRPr b="0" i="0" sz="2400" u="none" cap="none" strike="noStrike">
              <a:solidFill>
                <a:schemeClr val="dk1"/>
              </a:solidFill>
              <a:latin typeface="Arial"/>
              <a:ea typeface="Arial"/>
              <a:cs typeface="Arial"/>
              <a:sym typeface="Arial"/>
            </a:endParaRPr>
          </a:p>
          <a:p>
            <a:pPr indent="0" lvl="0" marL="0" marR="0" rtl="0" algn="l">
              <a:lnSpc>
                <a:spcPct val="93000"/>
              </a:lnSpc>
              <a:spcBef>
                <a:spcPts val="0"/>
              </a:spcBef>
              <a:spcAft>
                <a:spcPts val="0"/>
              </a:spcAft>
              <a:buClr>
                <a:schemeClr val="lt1"/>
              </a:buClr>
              <a:buSzPts val="1800"/>
              <a:buFont typeface="Arial"/>
              <a:buNone/>
            </a:pPr>
            <a:r>
              <a:t/>
            </a:r>
            <a:endParaRPr b="0" i="0" sz="2400" u="none" cap="none" strike="noStrike">
              <a:solidFill>
                <a:schemeClr val="dk1"/>
              </a:solidFill>
              <a:latin typeface="Arial"/>
              <a:ea typeface="Arial"/>
              <a:cs typeface="Arial"/>
              <a:sym typeface="Arial"/>
            </a:endParaRPr>
          </a:p>
          <a:p>
            <a:pPr indent="0" lvl="0" marL="0" marR="0" rtl="0" algn="l">
              <a:lnSpc>
                <a:spcPct val="93000"/>
              </a:lnSpc>
              <a:spcBef>
                <a:spcPts val="0"/>
              </a:spcBef>
              <a:spcAft>
                <a:spcPts val="0"/>
              </a:spcAft>
              <a:buClr>
                <a:schemeClr val="dk1"/>
              </a:buClr>
              <a:buSzPts val="1800"/>
              <a:buFont typeface="Arial"/>
              <a:buNone/>
            </a:pPr>
            <a:r>
              <a:rPr b="1" i="0" lang="en-GB" sz="2400" u="none" cap="none" strike="noStrike">
                <a:solidFill>
                  <a:schemeClr val="dk1"/>
                </a:solidFill>
                <a:latin typeface="Arial"/>
                <a:ea typeface="Arial"/>
                <a:cs typeface="Arial"/>
                <a:sym typeface="Arial"/>
              </a:rPr>
              <a:t>Reparation</a:t>
            </a:r>
            <a:r>
              <a:rPr b="0" i="0" lang="en-GB" sz="2400" u="none" cap="none" strike="noStrike">
                <a:solidFill>
                  <a:schemeClr val="dk1"/>
                </a:solidFill>
                <a:latin typeface="Arial"/>
                <a:ea typeface="Arial"/>
                <a:cs typeface="Arial"/>
                <a:sym typeface="Arial"/>
              </a:rPr>
              <a:t> – To repair the damage done to society (commonly used in connection with punishments like community service)</a:t>
            </a:r>
            <a:endParaRPr b="0" i="0" sz="2400" u="none" cap="none" strike="noStrike">
              <a:solidFill>
                <a:schemeClr val="dk1"/>
              </a:solidFill>
              <a:latin typeface="Arial"/>
              <a:ea typeface="Arial"/>
              <a:cs typeface="Arial"/>
              <a:sym typeface="Arial"/>
            </a:endParaRPr>
          </a:p>
          <a:p>
            <a:pPr indent="0" lvl="0" marL="0" marR="0" rtl="0" algn="l">
              <a:lnSpc>
                <a:spcPct val="93000"/>
              </a:lnSpc>
              <a:spcBef>
                <a:spcPts val="0"/>
              </a:spcBef>
              <a:spcAft>
                <a:spcPts val="0"/>
              </a:spcAft>
              <a:buClr>
                <a:schemeClr val="lt1"/>
              </a:buClr>
              <a:buSzPts val="1800"/>
              <a:buFont typeface="Arial"/>
              <a:buNone/>
            </a:pPr>
            <a:r>
              <a:t/>
            </a:r>
            <a:endParaRPr b="0" i="0" sz="2400" u="none" cap="none" strike="noStrike">
              <a:solidFill>
                <a:schemeClr val="dk1"/>
              </a:solidFill>
              <a:latin typeface="Arial"/>
              <a:ea typeface="Arial"/>
              <a:cs typeface="Arial"/>
              <a:sym typeface="Arial"/>
            </a:endParaRPr>
          </a:p>
          <a:p>
            <a:pPr indent="0" lvl="0" marL="0" marR="0" rtl="0" algn="l">
              <a:lnSpc>
                <a:spcPct val="93000"/>
              </a:lnSpc>
              <a:spcBef>
                <a:spcPts val="0"/>
              </a:spcBef>
              <a:spcAft>
                <a:spcPts val="0"/>
              </a:spcAft>
              <a:buClr>
                <a:schemeClr val="dk1"/>
              </a:buClr>
              <a:buSzPts val="1800"/>
              <a:buFont typeface="Arial"/>
              <a:buNone/>
            </a:pPr>
            <a:r>
              <a:rPr b="1" i="0" lang="en-GB" sz="2400" u="none" cap="none" strike="noStrike">
                <a:solidFill>
                  <a:schemeClr val="dk1"/>
                </a:solidFill>
                <a:latin typeface="Arial"/>
                <a:ea typeface="Arial"/>
                <a:cs typeface="Arial"/>
                <a:sym typeface="Arial"/>
              </a:rPr>
              <a:t>Deterrent</a:t>
            </a:r>
            <a:r>
              <a:rPr b="0" i="0" lang="en-GB" sz="2400" u="none" cap="none" strike="noStrike">
                <a:solidFill>
                  <a:schemeClr val="dk1"/>
                </a:solidFill>
                <a:latin typeface="Arial"/>
                <a:ea typeface="Arial"/>
                <a:cs typeface="Arial"/>
                <a:sym typeface="Arial"/>
              </a:rPr>
              <a:t> – To stop</a:t>
            </a:r>
            <a:r>
              <a:rPr b="1" i="0" lang="en-GB" sz="2400" u="sng" cap="none" strike="noStrike">
                <a:solidFill>
                  <a:schemeClr val="dk1"/>
                </a:solidFill>
                <a:latin typeface="Arial"/>
                <a:ea typeface="Arial"/>
                <a:cs typeface="Arial"/>
                <a:sym typeface="Arial"/>
              </a:rPr>
              <a:t> other </a:t>
            </a:r>
            <a:r>
              <a:rPr b="0" i="0" lang="en-GB" sz="2400" u="none" cap="none" strike="noStrike">
                <a:solidFill>
                  <a:schemeClr val="dk1"/>
                </a:solidFill>
                <a:latin typeface="Arial"/>
                <a:ea typeface="Arial"/>
                <a:cs typeface="Arial"/>
                <a:sym typeface="Arial"/>
              </a:rPr>
              <a:t>people from committing the crime</a:t>
            </a:r>
            <a:endParaRPr b="0" i="0" sz="2400" u="none" cap="none" strike="noStrike">
              <a:solidFill>
                <a:schemeClr val="dk1"/>
              </a:solidFill>
              <a:latin typeface="Arial"/>
              <a:ea typeface="Arial"/>
              <a:cs typeface="Arial"/>
              <a:sym typeface="Arial"/>
            </a:endParaRPr>
          </a:p>
          <a:p>
            <a:pPr indent="0" lvl="0" marL="0" marR="0" rtl="0" algn="l">
              <a:lnSpc>
                <a:spcPct val="93000"/>
              </a:lnSpc>
              <a:spcBef>
                <a:spcPts val="0"/>
              </a:spcBef>
              <a:spcAft>
                <a:spcPts val="0"/>
              </a:spcAft>
              <a:buClr>
                <a:schemeClr val="dk1"/>
              </a:buClr>
              <a:buSzPts val="1800"/>
              <a:buFont typeface="Arial"/>
              <a:buNone/>
            </a:pPr>
            <a:r>
              <a:t/>
            </a:r>
            <a:endParaRPr b="0" i="0" sz="2400" u="none" cap="none" strike="noStrike">
              <a:solidFill>
                <a:schemeClr val="dk1"/>
              </a:solidFill>
              <a:latin typeface="Arial"/>
              <a:ea typeface="Arial"/>
              <a:cs typeface="Arial"/>
              <a:sym typeface="Arial"/>
            </a:endParaRPr>
          </a:p>
          <a:p>
            <a:pPr indent="0" lvl="0" marL="0" marR="0" rtl="0" algn="l">
              <a:lnSpc>
                <a:spcPct val="93000"/>
              </a:lnSpc>
              <a:spcBef>
                <a:spcPts val="0"/>
              </a:spcBef>
              <a:spcAft>
                <a:spcPts val="0"/>
              </a:spcAft>
              <a:buClr>
                <a:schemeClr val="dk1"/>
              </a:buClr>
              <a:buSzPts val="1800"/>
              <a:buFont typeface="Arial"/>
              <a:buNone/>
            </a:pPr>
            <a:r>
              <a:rPr b="1" i="0" lang="en-GB" sz="2400" u="none" cap="none" strike="noStrike">
                <a:solidFill>
                  <a:schemeClr val="dk1"/>
                </a:solidFill>
                <a:latin typeface="Arial"/>
                <a:ea typeface="Arial"/>
                <a:cs typeface="Arial"/>
                <a:sym typeface="Arial"/>
              </a:rPr>
              <a:t>Public Protection </a:t>
            </a:r>
            <a:r>
              <a:rPr b="0" i="0" lang="en-GB" sz="2400" u="none" cap="none" strike="noStrike">
                <a:solidFill>
                  <a:schemeClr val="dk1"/>
                </a:solidFill>
                <a:latin typeface="Arial"/>
                <a:ea typeface="Arial"/>
                <a:cs typeface="Arial"/>
                <a:sym typeface="Arial"/>
              </a:rPr>
              <a:t>– To prevent the criminal from committing future crimes and as such protecting the public (“love thy neighbour”)</a:t>
            </a:r>
            <a:endParaRPr b="0" i="0" sz="2400" u="none" cap="none" strike="noStrike">
              <a:solidFill>
                <a:schemeClr val="dk1"/>
              </a:solidFill>
              <a:latin typeface="Arial"/>
              <a:ea typeface="Arial"/>
              <a:cs typeface="Arial"/>
              <a:sym typeface="Arial"/>
            </a:endParaRPr>
          </a:p>
          <a:p>
            <a:pPr indent="0" lvl="0" marL="0" marR="0" rtl="0" algn="l">
              <a:lnSpc>
                <a:spcPct val="107916"/>
              </a:lnSpc>
              <a:spcBef>
                <a:spcPts val="0"/>
              </a:spcBef>
              <a:spcAft>
                <a:spcPts val="0"/>
              </a:spcAft>
              <a:buClr>
                <a:schemeClr val="dk1"/>
              </a:buClr>
              <a:buSzPts val="1100"/>
              <a:buFont typeface="Arial"/>
              <a:buNone/>
            </a:pPr>
            <a:r>
              <a:t/>
            </a:r>
            <a:endParaRPr b="0" i="0" sz="1800" u="none" cap="none" strike="noStrike">
              <a:solidFill>
                <a:schemeClr val="dk2"/>
              </a:solidFill>
              <a:latin typeface="Arial"/>
              <a:ea typeface="Arial"/>
              <a:cs typeface="Arial"/>
              <a:sym typeface="Arial"/>
            </a:endParaRPr>
          </a:p>
        </p:txBody>
      </p:sp>
      <p:sp>
        <p:nvSpPr>
          <p:cNvPr id="2738" name="Google Shape;2738;p139"/>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4"/>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Nature of God</a:t>
            </a:r>
            <a:endParaRPr b="1" i="0" sz="2800" u="sng" cap="none" strike="noStrike">
              <a:solidFill>
                <a:schemeClr val="dk1"/>
              </a:solidFill>
              <a:latin typeface="Arial"/>
              <a:ea typeface="Arial"/>
              <a:cs typeface="Arial"/>
              <a:sym typeface="Arial"/>
            </a:endParaRPr>
          </a:p>
        </p:txBody>
      </p:sp>
      <p:graphicFrame>
        <p:nvGraphicFramePr>
          <p:cNvPr id="196" name="Google Shape;196;p14"/>
          <p:cNvGraphicFramePr/>
          <p:nvPr/>
        </p:nvGraphicFramePr>
        <p:xfrm>
          <a:off x="233088" y="2631997"/>
          <a:ext cx="3000000" cy="3000000"/>
        </p:xfrm>
        <a:graphic>
          <a:graphicData uri="http://schemas.openxmlformats.org/drawingml/2006/table">
            <a:tbl>
              <a:tblPr>
                <a:noFill/>
                <a:tableStyleId>{B55170FB-DF18-4DC4-A4DC-1D1534EC362E}</a:tableStyleId>
              </a:tblPr>
              <a:tblGrid>
                <a:gridCol w="1597325"/>
                <a:gridCol w="1637250"/>
                <a:gridCol w="3859250"/>
              </a:tblGrid>
              <a:tr h="904675">
                <a:tc>
                  <a:txBody>
                    <a:bodyPr/>
                    <a:lstStyle/>
                    <a:p>
                      <a:pPr indent="0" lvl="0" marL="0" marR="0" rtl="0" algn="l">
                        <a:lnSpc>
                          <a:spcPct val="100000"/>
                        </a:lnSpc>
                        <a:spcBef>
                          <a:spcPts val="0"/>
                        </a:spcBef>
                        <a:spcAft>
                          <a:spcPts val="0"/>
                        </a:spcAft>
                        <a:buClr>
                          <a:srgbClr val="000000"/>
                        </a:buClr>
                        <a:buSzPts val="2400"/>
                        <a:buFont typeface="Arial"/>
                        <a:buNone/>
                      </a:pPr>
                      <a:r>
                        <a:rPr b="1" lang="en-GB" sz="2400" u="none" cap="none" strike="noStrike"/>
                        <a:t>Aspect of God</a:t>
                      </a:r>
                      <a:endParaRPr b="1" sz="24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2400"/>
                        <a:buFont typeface="Arial"/>
                        <a:buNone/>
                      </a:pPr>
                      <a:r>
                        <a:rPr b="1" lang="en-GB" sz="2400" u="none" cap="none" strike="noStrike"/>
                        <a:t>Definition</a:t>
                      </a:r>
                      <a:endParaRPr b="1" sz="24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2400"/>
                        <a:buFont typeface="Arial"/>
                        <a:buNone/>
                      </a:pPr>
                      <a:r>
                        <a:rPr b="1" lang="en-GB" sz="2400" u="none" cap="none" strike="noStrike"/>
                        <a:t>Example</a:t>
                      </a:r>
                      <a:endParaRPr b="1" sz="2400" u="none" cap="none" strike="noStrike"/>
                    </a:p>
                  </a:txBody>
                  <a:tcPr marT="190050" marB="190050" marR="75600" marL="75600"/>
                </a:tc>
              </a:tr>
              <a:tr h="904675">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t>Omnipotent</a:t>
                      </a:r>
                      <a:endParaRPr sz="20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t>All-powerful</a:t>
                      </a:r>
                      <a:endParaRPr sz="20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t>In Genesis God created the heavens and the earth “Let there be light”</a:t>
                      </a:r>
                      <a:endParaRPr sz="2000" u="none" cap="none" strike="noStrike"/>
                    </a:p>
                  </a:txBody>
                  <a:tcPr marT="190050" marB="190050" marR="75600" marL="75600"/>
                </a:tc>
              </a:tr>
              <a:tr h="904675">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t>Omniscient</a:t>
                      </a:r>
                      <a:endParaRPr sz="20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t>All-knowing</a:t>
                      </a:r>
                      <a:endParaRPr sz="20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t>God judges us based on our actions so he knows everything that we do</a:t>
                      </a:r>
                      <a:endParaRPr sz="2000" u="none" cap="none" strike="noStrike"/>
                    </a:p>
                  </a:txBody>
                  <a:tcPr marT="190050" marB="190050" marR="75600" marL="75600"/>
                </a:tc>
              </a:tr>
              <a:tr h="904675">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t>Omnipresent</a:t>
                      </a:r>
                      <a:endParaRPr sz="20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t>Everywhere</a:t>
                      </a:r>
                      <a:endParaRPr sz="20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t>God hears all prayers and so he must be everywhere all at once “nothing is impossible with God”</a:t>
                      </a:r>
                      <a:endParaRPr sz="2000" u="none" cap="none" strike="noStrike"/>
                    </a:p>
                  </a:txBody>
                  <a:tcPr marT="190050" marB="190050" marR="75600" marL="75600"/>
                </a:tc>
              </a:tr>
              <a:tr h="904675">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t>Omnibenevolent</a:t>
                      </a:r>
                      <a:endParaRPr sz="20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t>All-loving</a:t>
                      </a:r>
                      <a:endParaRPr sz="20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t>“God so loved the world that he gave his only son” A loving God sent Jesus to save the world from sin.</a:t>
                      </a:r>
                      <a:endParaRPr sz="2000" u="none" cap="none" strike="noStrike"/>
                    </a:p>
                  </a:txBody>
                  <a:tcPr marT="190050" marB="190050" marR="75600" marL="75600"/>
                </a:tc>
              </a:tr>
            </a:tbl>
          </a:graphicData>
        </a:graphic>
      </p:graphicFrame>
      <p:sp>
        <p:nvSpPr>
          <p:cNvPr id="197" name="Google Shape;197;p14"/>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2" name="Shape 2742"/>
        <p:cNvGrpSpPr/>
        <p:nvPr/>
      </p:nvGrpSpPr>
      <p:grpSpPr>
        <a:xfrm>
          <a:off x="0" y="0"/>
          <a:ext cx="0" cy="0"/>
          <a:chOff x="0" y="0"/>
          <a:chExt cx="0" cy="0"/>
        </a:xfrm>
      </p:grpSpPr>
      <p:sp>
        <p:nvSpPr>
          <p:cNvPr id="2743" name="Google Shape;2743;p140"/>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800" u="sng" cap="none" strike="noStrike">
                <a:solidFill>
                  <a:srgbClr val="434343"/>
                </a:solidFill>
                <a:latin typeface="Arial"/>
                <a:ea typeface="Arial"/>
                <a:cs typeface="Arial"/>
                <a:sym typeface="Arial"/>
              </a:rPr>
              <a:t>Religion, Crime and Punishment - </a:t>
            </a:r>
            <a:r>
              <a:rPr b="1" i="0" lang="en-GB" sz="2400" u="sng" cap="none" strike="noStrike">
                <a:solidFill>
                  <a:srgbClr val="434343"/>
                </a:solidFill>
                <a:latin typeface="Arial"/>
                <a:ea typeface="Arial"/>
                <a:cs typeface="Arial"/>
                <a:sym typeface="Arial"/>
              </a:rPr>
              <a:t>Corporal Punishment</a:t>
            </a:r>
            <a:endParaRPr b="1" i="0" sz="2400" u="sng" cap="none" strike="noStrike">
              <a:solidFill>
                <a:srgbClr val="434343"/>
              </a:solidFill>
              <a:latin typeface="Arial"/>
              <a:ea typeface="Arial"/>
              <a:cs typeface="Arial"/>
              <a:sym typeface="Arial"/>
            </a:endParaRPr>
          </a:p>
        </p:txBody>
      </p:sp>
      <p:sp>
        <p:nvSpPr>
          <p:cNvPr id="2744" name="Google Shape;2744;p140"/>
          <p:cNvSpPr txBox="1"/>
          <p:nvPr>
            <p:ph idx="1" type="body"/>
          </p:nvPr>
        </p:nvSpPr>
        <p:spPr>
          <a:xfrm>
            <a:off x="257705" y="2014696"/>
            <a:ext cx="7044600" cy="3528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Facts:</a:t>
            </a:r>
            <a:endParaRPr b="0" i="0" sz="1800" u="none" cap="none" strike="noStrike">
              <a:solidFill>
                <a:schemeClr val="dk2"/>
              </a:solidFill>
              <a:latin typeface="Arial"/>
              <a:ea typeface="Arial"/>
              <a:cs typeface="Arial"/>
              <a:sym typeface="Arial"/>
            </a:endParaRPr>
          </a:p>
          <a:p>
            <a:pPr indent="0" lvl="0" marL="0" marR="0" rtl="0" algn="l">
              <a:lnSpc>
                <a:spcPct val="107916"/>
              </a:lnSpc>
              <a:spcBef>
                <a:spcPts val="0"/>
              </a:spcBef>
              <a:spcAft>
                <a:spcPts val="0"/>
              </a:spcAft>
              <a:buClr>
                <a:schemeClr val="dk1"/>
              </a:buClr>
              <a:buSzPts val="1100"/>
              <a:buFont typeface="Arial"/>
              <a:buNone/>
            </a:pPr>
            <a:r>
              <a:rPr b="1" i="0" lang="en-GB" sz="1800" u="none" cap="none" strike="noStrike">
                <a:solidFill>
                  <a:schemeClr val="dk1"/>
                </a:solidFill>
                <a:latin typeface="Arial"/>
                <a:ea typeface="Arial"/>
                <a:cs typeface="Arial"/>
                <a:sym typeface="Arial"/>
              </a:rPr>
              <a:t>Corporal Punishment - Using pain as a punishment</a:t>
            </a:r>
            <a:endParaRPr b="1" i="0" sz="1800" u="none" cap="none" strike="noStrike">
              <a:solidFill>
                <a:schemeClr val="dk1"/>
              </a:solidFill>
              <a:latin typeface="Arial"/>
              <a:ea typeface="Arial"/>
              <a:cs typeface="Arial"/>
              <a:sym typeface="Arial"/>
            </a:endParaRPr>
          </a:p>
          <a:p>
            <a:pPr indent="0" lvl="0" marL="0" marR="0" rtl="0" algn="l">
              <a:lnSpc>
                <a:spcPct val="107916"/>
              </a:lnSpc>
              <a:spcBef>
                <a:spcPts val="0"/>
              </a:spcBef>
              <a:spcAft>
                <a:spcPts val="0"/>
              </a:spcAft>
              <a:buClr>
                <a:schemeClr val="dk1"/>
              </a:buClr>
              <a:buSzPts val="1100"/>
              <a:buFont typeface="Arial"/>
              <a:buNone/>
            </a:pPr>
            <a:r>
              <a:rPr b="1" i="0" lang="en-GB" sz="1800" u="none" cap="none" strike="noStrike">
                <a:solidFill>
                  <a:schemeClr val="dk1"/>
                </a:solidFill>
                <a:latin typeface="Arial"/>
                <a:ea typeface="Arial"/>
                <a:cs typeface="Arial"/>
                <a:sym typeface="Arial"/>
              </a:rPr>
              <a:t>Beating/stoning etc.</a:t>
            </a:r>
            <a:endParaRPr b="1" i="0" sz="1800" u="none" cap="none" strike="noStrike">
              <a:solidFill>
                <a:schemeClr val="dk1"/>
              </a:solidFill>
              <a:latin typeface="Arial"/>
              <a:ea typeface="Arial"/>
              <a:cs typeface="Arial"/>
              <a:sym typeface="Arial"/>
            </a:endParaRPr>
          </a:p>
        </p:txBody>
      </p:sp>
      <p:graphicFrame>
        <p:nvGraphicFramePr>
          <p:cNvPr id="2745" name="Google Shape;2745;p140"/>
          <p:cNvGraphicFramePr/>
          <p:nvPr/>
        </p:nvGraphicFramePr>
        <p:xfrm>
          <a:off x="175689" y="4279035"/>
          <a:ext cx="3000000" cy="3000000"/>
        </p:xfrm>
        <a:graphic>
          <a:graphicData uri="http://schemas.openxmlformats.org/drawingml/2006/table">
            <a:tbl>
              <a:tblPr>
                <a:noFill/>
                <a:tableStyleId>{B55170FB-DF18-4DC4-A4DC-1D1534EC362E}</a:tableStyleId>
              </a:tblPr>
              <a:tblGrid>
                <a:gridCol w="3589100"/>
                <a:gridCol w="3589100"/>
              </a:tblGrid>
              <a:tr h="202100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Agree:</a:t>
                      </a:r>
                      <a:endParaRPr sz="1800" u="none" cap="none" strike="noStrike"/>
                    </a:p>
                    <a:p>
                      <a:pPr indent="0" lvl="0" marL="0" marR="0" rtl="0" algn="l">
                        <a:lnSpc>
                          <a:spcPct val="93000"/>
                        </a:lnSpc>
                        <a:spcBef>
                          <a:spcPts val="2500"/>
                        </a:spcBef>
                        <a:spcAft>
                          <a:spcPts val="0"/>
                        </a:spcAft>
                        <a:buClr>
                          <a:srgbClr val="000000"/>
                        </a:buClr>
                        <a:buSzPts val="1800"/>
                        <a:buFont typeface="Arial"/>
                        <a:buNone/>
                      </a:pPr>
                      <a:r>
                        <a:rPr lang="en-GB" sz="1800" u="none" cap="none" strike="noStrike">
                          <a:solidFill>
                            <a:srgbClr val="4C4C4B"/>
                          </a:solidFill>
                          <a:highlight>
                            <a:srgbClr val="FFFFFF"/>
                          </a:highlight>
                        </a:rPr>
                        <a:t>Some fundamentalist Christians might accept it on the basis of Old Testament teaching such as: ‘spare the rod and spoil the child’. They might think corporal punishment has a deterrent value. Providing it is not unduly harsh, such punishment might actually benefit the offender in the long term.</a:t>
                      </a:r>
                      <a:endParaRPr sz="1800" u="none" cap="none" strike="noStrike">
                        <a:solidFill>
                          <a:schemeClr val="dk1"/>
                        </a:solidFill>
                      </a:endParaRPr>
                    </a:p>
                    <a:p>
                      <a:pPr indent="0" lvl="0" marL="0" marR="0" rtl="0" algn="l">
                        <a:lnSpc>
                          <a:spcPct val="93000"/>
                        </a:lnSpc>
                        <a:spcBef>
                          <a:spcPts val="2500"/>
                        </a:spcBef>
                        <a:spcAft>
                          <a:spcPts val="0"/>
                        </a:spcAft>
                        <a:buClr>
                          <a:srgbClr val="000000"/>
                        </a:buClr>
                        <a:buSzPts val="1800"/>
                        <a:buFont typeface="Arial"/>
                        <a:buNone/>
                      </a:pPr>
                      <a:r>
                        <a:rPr lang="en-GB" sz="1800" u="none" cap="none" strike="noStrike">
                          <a:solidFill>
                            <a:schemeClr val="dk1"/>
                          </a:solidFill>
                        </a:rPr>
                        <a:t>Some Christians – “an eye for an eye” (however, most would disagree)</a:t>
                      </a:r>
                      <a:endParaRPr sz="1800" u="none" cap="none" strike="noStrike">
                        <a:solidFill>
                          <a:schemeClr val="dk1"/>
                        </a:solidFill>
                      </a:endParaRPr>
                    </a:p>
                  </a:txBody>
                  <a:tcPr marT="190050" marB="190050" marR="75600" marL="7560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Disagree:</a:t>
                      </a:r>
                      <a:endParaRPr sz="1800" u="none" cap="none" strike="noStrike"/>
                    </a:p>
                    <a:p>
                      <a:pPr indent="0" lvl="0" marL="0" marR="0" rtl="0" algn="l">
                        <a:lnSpc>
                          <a:spcPct val="93000"/>
                        </a:lnSpc>
                        <a:spcBef>
                          <a:spcPts val="2500"/>
                        </a:spcBef>
                        <a:spcAft>
                          <a:spcPts val="0"/>
                        </a:spcAft>
                        <a:buClr>
                          <a:srgbClr val="000000"/>
                        </a:buClr>
                        <a:buSzPts val="1800"/>
                        <a:buFont typeface="Arial"/>
                        <a:buNone/>
                      </a:pPr>
                      <a:r>
                        <a:rPr lang="en-GB" sz="1800" u="none" cap="none" strike="noStrike">
                          <a:solidFill>
                            <a:srgbClr val="4C4C4B"/>
                          </a:solidFill>
                          <a:highlight>
                            <a:srgbClr val="FFFFFF"/>
                          </a:highlight>
                        </a:rPr>
                        <a:t>Most Christians think that harsh treatment of others is shows a lack of love. It does not encourage the offender to think in terms of being forgiven and having a second chance. Moreover, Jesus’ teaching that those who live by the sword die by the sword highlights its negative consequences.</a:t>
                      </a:r>
                      <a:endParaRPr sz="1800" u="none" cap="none" strike="noStrike">
                        <a:solidFill>
                          <a:schemeClr val="dk1"/>
                        </a:solidFill>
                      </a:endParaRPr>
                    </a:p>
                    <a:p>
                      <a:pPr indent="0" lvl="0" marL="0" marR="0" rtl="0" algn="l">
                        <a:lnSpc>
                          <a:spcPct val="93000"/>
                        </a:lnSpc>
                        <a:spcBef>
                          <a:spcPts val="2500"/>
                        </a:spcBef>
                        <a:spcAft>
                          <a:spcPts val="0"/>
                        </a:spcAft>
                        <a:buClr>
                          <a:srgbClr val="000000"/>
                        </a:buClr>
                        <a:buSzPts val="1800"/>
                        <a:buFont typeface="Arial"/>
                        <a:buNone/>
                      </a:pPr>
                      <a:r>
                        <a:rPr lang="en-GB" sz="1800" u="none" cap="none" strike="noStrike">
                          <a:solidFill>
                            <a:schemeClr val="dk1"/>
                          </a:solidFill>
                        </a:rPr>
                        <a:t>Christianity - “Love your enemies”</a:t>
                      </a:r>
                      <a:endParaRPr sz="1800" u="none" cap="none" strike="noStrike">
                        <a:solidFill>
                          <a:schemeClr val="dk1"/>
                        </a:solidFill>
                      </a:endParaRPr>
                    </a:p>
                  </a:txBody>
                  <a:tcPr marT="190050" marB="190050" marR="75600" marL="75600"/>
                </a:tc>
              </a:tr>
            </a:tbl>
          </a:graphicData>
        </a:graphic>
      </p:graphicFrame>
      <p:sp>
        <p:nvSpPr>
          <p:cNvPr id="2746" name="Google Shape;2746;p140"/>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0" name="Shape 2750"/>
        <p:cNvGrpSpPr/>
        <p:nvPr/>
      </p:nvGrpSpPr>
      <p:grpSpPr>
        <a:xfrm>
          <a:off x="0" y="0"/>
          <a:ext cx="0" cy="0"/>
          <a:chOff x="0" y="0"/>
          <a:chExt cx="0" cy="0"/>
        </a:xfrm>
      </p:grpSpPr>
      <p:sp>
        <p:nvSpPr>
          <p:cNvPr id="2751" name="Google Shape;2751;p14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800" u="sng" cap="none" strike="noStrike">
                <a:solidFill>
                  <a:srgbClr val="434343"/>
                </a:solidFill>
                <a:latin typeface="Arial"/>
                <a:ea typeface="Arial"/>
                <a:cs typeface="Arial"/>
                <a:sym typeface="Arial"/>
              </a:rPr>
              <a:t>Religion, Crime and Punishment - </a:t>
            </a:r>
            <a:r>
              <a:rPr b="1" i="0" lang="en-GB" sz="2400" u="sng" cap="none" strike="noStrike">
                <a:solidFill>
                  <a:srgbClr val="434343"/>
                </a:solidFill>
                <a:latin typeface="Arial"/>
                <a:ea typeface="Arial"/>
                <a:cs typeface="Arial"/>
                <a:sym typeface="Arial"/>
              </a:rPr>
              <a:t>Capital Punishment</a:t>
            </a:r>
            <a:endParaRPr b="1" i="0" sz="2400" u="sng" cap="none" strike="noStrike">
              <a:solidFill>
                <a:srgbClr val="434343"/>
              </a:solidFill>
              <a:latin typeface="Arial"/>
              <a:ea typeface="Arial"/>
              <a:cs typeface="Arial"/>
              <a:sym typeface="Arial"/>
            </a:endParaRPr>
          </a:p>
        </p:txBody>
      </p:sp>
      <p:sp>
        <p:nvSpPr>
          <p:cNvPr id="2752" name="Google Shape;2752;p141"/>
          <p:cNvSpPr txBox="1"/>
          <p:nvPr>
            <p:ph idx="1" type="body"/>
          </p:nvPr>
        </p:nvSpPr>
        <p:spPr>
          <a:xfrm>
            <a:off x="257705" y="2395696"/>
            <a:ext cx="7044600" cy="3528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Facts:</a:t>
            </a:r>
            <a:endParaRPr b="0" i="0" sz="1800" u="none" cap="none" strike="noStrike">
              <a:solidFill>
                <a:schemeClr val="dk2"/>
              </a:solidFill>
              <a:latin typeface="Arial"/>
              <a:ea typeface="Arial"/>
              <a:cs typeface="Arial"/>
              <a:sym typeface="Arial"/>
            </a:endParaRPr>
          </a:p>
          <a:p>
            <a:pPr indent="0" lvl="0" marL="0" marR="0" rtl="0" algn="l">
              <a:lnSpc>
                <a:spcPct val="107916"/>
              </a:lnSpc>
              <a:spcBef>
                <a:spcPts val="0"/>
              </a:spcBef>
              <a:spcAft>
                <a:spcPts val="0"/>
              </a:spcAft>
              <a:buClr>
                <a:schemeClr val="dk1"/>
              </a:buClr>
              <a:buSzPts val="1100"/>
              <a:buFont typeface="Arial"/>
              <a:buNone/>
            </a:pPr>
            <a:r>
              <a:rPr b="1" i="0" lang="en-GB" sz="1800" u="none" cap="none" strike="noStrike">
                <a:solidFill>
                  <a:schemeClr val="dk1"/>
                </a:solidFill>
                <a:latin typeface="Arial"/>
                <a:ea typeface="Arial"/>
                <a:cs typeface="Arial"/>
                <a:sym typeface="Arial"/>
              </a:rPr>
              <a:t>Capital Punishment - Death Penalty</a:t>
            </a:r>
            <a:endParaRPr b="1" i="0" sz="1800" u="none" cap="none" strike="noStrike">
              <a:solidFill>
                <a:schemeClr val="dk1"/>
              </a:solidFill>
              <a:latin typeface="Arial"/>
              <a:ea typeface="Arial"/>
              <a:cs typeface="Arial"/>
              <a:sym typeface="Arial"/>
            </a:endParaRPr>
          </a:p>
          <a:p>
            <a:pPr indent="0" lvl="0" marL="0" marR="0" rtl="0" algn="l">
              <a:lnSpc>
                <a:spcPct val="107916"/>
              </a:lnSpc>
              <a:spcBef>
                <a:spcPts val="0"/>
              </a:spcBef>
              <a:spcAft>
                <a:spcPts val="0"/>
              </a:spcAft>
              <a:buClr>
                <a:schemeClr val="dk1"/>
              </a:buClr>
              <a:buSzPts val="1100"/>
              <a:buFont typeface="Arial"/>
              <a:buNone/>
            </a:pPr>
            <a:r>
              <a:rPr b="1" i="0" lang="en-GB" sz="1800" u="none" cap="none" strike="noStrike">
                <a:solidFill>
                  <a:schemeClr val="dk1"/>
                </a:solidFill>
                <a:latin typeface="Arial"/>
                <a:ea typeface="Arial"/>
                <a:cs typeface="Arial"/>
                <a:sym typeface="Arial"/>
              </a:rPr>
              <a:t>Electric chair/lethal injection/hanging</a:t>
            </a:r>
            <a:endParaRPr b="1" i="0" sz="1800" u="none" cap="none" strike="noStrike">
              <a:solidFill>
                <a:schemeClr val="dk1"/>
              </a:solidFill>
              <a:latin typeface="Arial"/>
              <a:ea typeface="Arial"/>
              <a:cs typeface="Arial"/>
              <a:sym typeface="Arial"/>
            </a:endParaRPr>
          </a:p>
        </p:txBody>
      </p:sp>
      <p:graphicFrame>
        <p:nvGraphicFramePr>
          <p:cNvPr id="2753" name="Google Shape;2753;p141"/>
          <p:cNvGraphicFramePr/>
          <p:nvPr/>
        </p:nvGraphicFramePr>
        <p:xfrm>
          <a:off x="175689" y="4279035"/>
          <a:ext cx="3000000" cy="3000000"/>
        </p:xfrm>
        <a:graphic>
          <a:graphicData uri="http://schemas.openxmlformats.org/drawingml/2006/table">
            <a:tbl>
              <a:tblPr>
                <a:noFill/>
                <a:tableStyleId>{B55170FB-DF18-4DC4-A4DC-1D1534EC362E}</a:tableStyleId>
              </a:tblPr>
              <a:tblGrid>
                <a:gridCol w="3589100"/>
                <a:gridCol w="3589100"/>
              </a:tblGrid>
              <a:tr h="202100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Agree:</a:t>
                      </a:r>
                      <a:endParaRPr sz="1800" u="none" cap="none" strike="noStrike"/>
                    </a:p>
                    <a:p>
                      <a:pPr indent="0" lvl="0" marL="0" marR="0" rtl="0" algn="l">
                        <a:lnSpc>
                          <a:spcPct val="93000"/>
                        </a:lnSpc>
                        <a:spcBef>
                          <a:spcPts val="0"/>
                        </a:spcBef>
                        <a:spcAft>
                          <a:spcPts val="0"/>
                        </a:spcAft>
                        <a:buClr>
                          <a:srgbClr val="000000"/>
                        </a:buClr>
                        <a:buSzPts val="1800"/>
                        <a:buFont typeface="Arial"/>
                        <a:buNone/>
                      </a:pPr>
                      <a:r>
                        <a:rPr lang="en-GB" sz="1800" u="none" cap="none" strike="noStrike">
                          <a:solidFill>
                            <a:schemeClr val="dk1"/>
                          </a:solidFill>
                        </a:rPr>
                        <a:t>Deterrent – It stops other from committing the crimes</a:t>
                      </a:r>
                      <a:endParaRPr sz="1800" u="none" cap="none" strike="noStrike">
                        <a:solidFill>
                          <a:schemeClr val="dk1"/>
                        </a:solidFill>
                      </a:endParaRPr>
                    </a:p>
                    <a:p>
                      <a:pPr indent="0" lvl="0" marL="0" marR="0" rtl="0" algn="l">
                        <a:lnSpc>
                          <a:spcPct val="93000"/>
                        </a:lnSpc>
                        <a:spcBef>
                          <a:spcPts val="2500"/>
                        </a:spcBef>
                        <a:spcAft>
                          <a:spcPts val="0"/>
                        </a:spcAft>
                        <a:buClr>
                          <a:srgbClr val="000000"/>
                        </a:buClr>
                        <a:buSzPts val="1800"/>
                        <a:buFont typeface="Arial"/>
                        <a:buNone/>
                      </a:pPr>
                      <a:r>
                        <a:rPr lang="en-GB" sz="1800" u="none" cap="none" strike="noStrike">
                          <a:solidFill>
                            <a:schemeClr val="dk1"/>
                          </a:solidFill>
                        </a:rPr>
                        <a:t>Retribution – It satisfies the families'/public’s sense of justice</a:t>
                      </a:r>
                      <a:endParaRPr sz="1800" u="none" cap="none" strike="noStrike">
                        <a:solidFill>
                          <a:schemeClr val="dk1"/>
                        </a:solidFill>
                      </a:endParaRPr>
                    </a:p>
                    <a:p>
                      <a:pPr indent="0" lvl="0" marL="0" marR="0" rtl="0" algn="l">
                        <a:lnSpc>
                          <a:spcPct val="93000"/>
                        </a:lnSpc>
                        <a:spcBef>
                          <a:spcPts val="2500"/>
                        </a:spcBef>
                        <a:spcAft>
                          <a:spcPts val="0"/>
                        </a:spcAft>
                        <a:buClr>
                          <a:srgbClr val="000000"/>
                        </a:buClr>
                        <a:buSzPts val="1800"/>
                        <a:buFont typeface="Arial"/>
                        <a:buNone/>
                      </a:pPr>
                      <a:r>
                        <a:rPr lang="en-GB" sz="1800" u="none" cap="none" strike="noStrike">
                          <a:solidFill>
                            <a:schemeClr val="dk1"/>
                          </a:solidFill>
                        </a:rPr>
                        <a:t>Some criminals are not sorry for their actions and if they leave prison they will reoffend</a:t>
                      </a:r>
                      <a:endParaRPr sz="1800" u="none" cap="none" strike="noStrike">
                        <a:solidFill>
                          <a:schemeClr val="dk1"/>
                        </a:solidFill>
                      </a:endParaRPr>
                    </a:p>
                    <a:p>
                      <a:pPr indent="0" lvl="0" marL="0" marR="0" rtl="0" algn="l">
                        <a:lnSpc>
                          <a:spcPct val="93000"/>
                        </a:lnSpc>
                        <a:spcBef>
                          <a:spcPts val="2500"/>
                        </a:spcBef>
                        <a:spcAft>
                          <a:spcPts val="0"/>
                        </a:spcAft>
                        <a:buClr>
                          <a:srgbClr val="000000"/>
                        </a:buClr>
                        <a:buSzPts val="1800"/>
                        <a:buFont typeface="Arial"/>
                        <a:buNone/>
                      </a:pPr>
                      <a:r>
                        <a:rPr lang="en-GB" sz="1800" u="none" cap="none" strike="noStrike">
                          <a:solidFill>
                            <a:schemeClr val="dk1"/>
                          </a:solidFill>
                        </a:rPr>
                        <a:t>Society can rid itself of the most dangerous people and protect the public.</a:t>
                      </a:r>
                      <a:endParaRPr sz="1800" u="none" cap="none" strike="noStrike">
                        <a:solidFill>
                          <a:schemeClr val="dk1"/>
                        </a:solidFill>
                      </a:endParaRPr>
                    </a:p>
                    <a:p>
                      <a:pPr indent="0" lvl="0" marL="0" marR="0" rtl="0" algn="l">
                        <a:lnSpc>
                          <a:spcPct val="93000"/>
                        </a:lnSpc>
                        <a:spcBef>
                          <a:spcPts val="2500"/>
                        </a:spcBef>
                        <a:spcAft>
                          <a:spcPts val="0"/>
                        </a:spcAft>
                        <a:buClr>
                          <a:srgbClr val="000000"/>
                        </a:buClr>
                        <a:buSzPts val="1800"/>
                        <a:buFont typeface="Arial"/>
                        <a:buNone/>
                      </a:pPr>
                      <a:r>
                        <a:rPr lang="en-GB" sz="1800" u="none" cap="none" strike="noStrike">
                          <a:solidFill>
                            <a:schemeClr val="dk1"/>
                          </a:solidFill>
                        </a:rPr>
                        <a:t>Some Christians – “an eye for an eye” (however, most would disagree)</a:t>
                      </a:r>
                      <a:endParaRPr sz="1800" u="none" cap="none" strike="noStrike">
                        <a:solidFill>
                          <a:schemeClr val="dk1"/>
                        </a:solidFill>
                      </a:endParaRPr>
                    </a:p>
                  </a:txBody>
                  <a:tcPr marT="190050" marB="190050" marR="75600" marL="7560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Disagree:</a:t>
                      </a:r>
                      <a:endParaRPr sz="1800" u="none" cap="none" strike="noStrike"/>
                    </a:p>
                    <a:p>
                      <a:pPr indent="0" lvl="0" marL="0" marR="0" rtl="0" algn="l">
                        <a:lnSpc>
                          <a:spcPct val="93000"/>
                        </a:lnSpc>
                        <a:spcBef>
                          <a:spcPts val="0"/>
                        </a:spcBef>
                        <a:spcAft>
                          <a:spcPts val="0"/>
                        </a:spcAft>
                        <a:buClr>
                          <a:srgbClr val="000000"/>
                        </a:buClr>
                        <a:buSzPts val="1800"/>
                        <a:buFont typeface="Arial"/>
                        <a:buNone/>
                      </a:pPr>
                      <a:r>
                        <a:rPr lang="en-GB" sz="1800" u="none" cap="none" strike="noStrike">
                          <a:solidFill>
                            <a:schemeClr val="dk1"/>
                          </a:solidFill>
                        </a:rPr>
                        <a:t>Reformation – criminals do not have the chance to reform</a:t>
                      </a:r>
                      <a:endParaRPr sz="1800" u="none" cap="none" strike="noStrike">
                        <a:solidFill>
                          <a:schemeClr val="dk1"/>
                        </a:solidFill>
                      </a:endParaRPr>
                    </a:p>
                    <a:p>
                      <a:pPr indent="0" lvl="0" marL="0" marR="0" rtl="0" algn="l">
                        <a:lnSpc>
                          <a:spcPct val="93000"/>
                        </a:lnSpc>
                        <a:spcBef>
                          <a:spcPts val="2500"/>
                        </a:spcBef>
                        <a:spcAft>
                          <a:spcPts val="0"/>
                        </a:spcAft>
                        <a:buClr>
                          <a:srgbClr val="000000"/>
                        </a:buClr>
                        <a:buSzPts val="1800"/>
                        <a:buFont typeface="Arial"/>
                        <a:buNone/>
                      </a:pPr>
                      <a:r>
                        <a:rPr lang="en-GB" sz="1800" u="none" cap="none" strike="noStrike">
                          <a:solidFill>
                            <a:schemeClr val="dk1"/>
                          </a:solidFill>
                        </a:rPr>
                        <a:t>Once someone is executed you can’t bring them back</a:t>
                      </a:r>
                      <a:endParaRPr sz="1800" u="none" cap="none" strike="noStrike">
                        <a:solidFill>
                          <a:schemeClr val="dk1"/>
                        </a:solidFill>
                      </a:endParaRPr>
                    </a:p>
                    <a:p>
                      <a:pPr indent="0" lvl="0" marL="0" marR="0" rtl="0" algn="l">
                        <a:lnSpc>
                          <a:spcPct val="93000"/>
                        </a:lnSpc>
                        <a:spcBef>
                          <a:spcPts val="2500"/>
                        </a:spcBef>
                        <a:spcAft>
                          <a:spcPts val="0"/>
                        </a:spcAft>
                        <a:buClr>
                          <a:srgbClr val="000000"/>
                        </a:buClr>
                        <a:buSzPts val="1800"/>
                        <a:buFont typeface="Arial"/>
                        <a:buNone/>
                      </a:pPr>
                      <a:r>
                        <a:rPr lang="en-GB" sz="1800" u="none" cap="none" strike="noStrike">
                          <a:solidFill>
                            <a:schemeClr val="dk1"/>
                          </a:solidFill>
                        </a:rPr>
                        <a:t>Capital punishment is not a deterrent anymore</a:t>
                      </a:r>
                      <a:endParaRPr sz="1800" u="none" cap="none" strike="noStrike">
                        <a:solidFill>
                          <a:schemeClr val="dk1"/>
                        </a:solidFill>
                      </a:endParaRPr>
                    </a:p>
                    <a:p>
                      <a:pPr indent="0" lvl="0" marL="0" marR="0" rtl="0" algn="l">
                        <a:lnSpc>
                          <a:spcPct val="93000"/>
                        </a:lnSpc>
                        <a:spcBef>
                          <a:spcPts val="2500"/>
                        </a:spcBef>
                        <a:spcAft>
                          <a:spcPts val="0"/>
                        </a:spcAft>
                        <a:buClr>
                          <a:srgbClr val="000000"/>
                        </a:buClr>
                        <a:buSzPts val="1800"/>
                        <a:buFont typeface="Arial"/>
                        <a:buNone/>
                      </a:pPr>
                      <a:r>
                        <a:rPr lang="en-GB" sz="1800" u="none" cap="none" strike="noStrike">
                          <a:solidFill>
                            <a:schemeClr val="dk1"/>
                          </a:solidFill>
                        </a:rPr>
                        <a:t>The executioner becomes the murderer</a:t>
                      </a:r>
                      <a:endParaRPr sz="1800" u="none" cap="none" strike="noStrike">
                        <a:solidFill>
                          <a:schemeClr val="dk1"/>
                        </a:solidFill>
                      </a:endParaRPr>
                    </a:p>
                    <a:p>
                      <a:pPr indent="0" lvl="0" marL="0" marR="0" rtl="0" algn="l">
                        <a:lnSpc>
                          <a:spcPct val="93000"/>
                        </a:lnSpc>
                        <a:spcBef>
                          <a:spcPts val="2500"/>
                        </a:spcBef>
                        <a:spcAft>
                          <a:spcPts val="0"/>
                        </a:spcAft>
                        <a:buClr>
                          <a:srgbClr val="000000"/>
                        </a:buClr>
                        <a:buSzPts val="1800"/>
                        <a:buFont typeface="Arial"/>
                        <a:buNone/>
                      </a:pPr>
                      <a:r>
                        <a:rPr lang="en-GB" sz="1800" u="none" cap="none" strike="noStrike">
                          <a:solidFill>
                            <a:schemeClr val="dk1"/>
                          </a:solidFill>
                        </a:rPr>
                        <a:t>Christianity - “Love your enemies”</a:t>
                      </a:r>
                      <a:endParaRPr sz="1800" u="none" cap="none" strike="noStrike">
                        <a:solidFill>
                          <a:schemeClr val="dk1"/>
                        </a:solidFill>
                      </a:endParaRPr>
                    </a:p>
                  </a:txBody>
                  <a:tcPr marT="190050" marB="190050" marR="75600" marL="75600"/>
                </a:tc>
              </a:tr>
            </a:tbl>
          </a:graphicData>
        </a:graphic>
      </p:graphicFrame>
      <p:sp>
        <p:nvSpPr>
          <p:cNvPr id="2754" name="Google Shape;2754;p14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8" name="Shape 2758"/>
        <p:cNvGrpSpPr/>
        <p:nvPr/>
      </p:nvGrpSpPr>
      <p:grpSpPr>
        <a:xfrm>
          <a:off x="0" y="0"/>
          <a:ext cx="0" cy="0"/>
          <a:chOff x="0" y="0"/>
          <a:chExt cx="0" cy="0"/>
        </a:xfrm>
      </p:grpSpPr>
      <p:sp>
        <p:nvSpPr>
          <p:cNvPr id="2759" name="Google Shape;2759;p142"/>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800" u="sng" cap="none" strike="noStrike">
                <a:solidFill>
                  <a:srgbClr val="000000"/>
                </a:solidFill>
                <a:latin typeface="Arial"/>
                <a:ea typeface="Arial"/>
                <a:cs typeface="Arial"/>
                <a:sym typeface="Arial"/>
              </a:rPr>
              <a:t>Religion, Crime and Punishment - Forgiveness</a:t>
            </a:r>
            <a:endParaRPr b="1" i="0" sz="2800" u="sng" cap="none" strike="noStrike">
              <a:solidFill>
                <a:srgbClr val="000000"/>
              </a:solidFill>
              <a:latin typeface="Arial"/>
              <a:ea typeface="Arial"/>
              <a:cs typeface="Arial"/>
              <a:sym typeface="Arial"/>
            </a:endParaRPr>
          </a:p>
        </p:txBody>
      </p:sp>
      <p:sp>
        <p:nvSpPr>
          <p:cNvPr id="2760" name="Google Shape;2760;p142"/>
          <p:cNvSpPr txBox="1"/>
          <p:nvPr>
            <p:ph idx="1" type="body"/>
          </p:nvPr>
        </p:nvSpPr>
        <p:spPr>
          <a:xfrm>
            <a:off x="257705" y="2395696"/>
            <a:ext cx="7044600" cy="3528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2400" u="none" cap="none" strike="noStrike">
                <a:solidFill>
                  <a:schemeClr val="dk1"/>
                </a:solidFill>
                <a:latin typeface="Arial"/>
                <a:ea typeface="Arial"/>
                <a:cs typeface="Arial"/>
                <a:sym typeface="Arial"/>
              </a:rPr>
              <a:t>Christians would argue that forgiveness is very important.</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1600"/>
              </a:spcBef>
              <a:spcAft>
                <a:spcPts val="0"/>
              </a:spcAft>
              <a:buClr>
                <a:schemeClr val="dk1"/>
              </a:buClr>
              <a:buSzPts val="1100"/>
              <a:buFont typeface="Arial"/>
              <a:buNone/>
            </a:pPr>
            <a:r>
              <a:rPr b="0" i="0" lang="en-GB" sz="2400" u="none" cap="none" strike="noStrike">
                <a:solidFill>
                  <a:schemeClr val="dk1"/>
                </a:solidFill>
                <a:latin typeface="Arial"/>
                <a:ea typeface="Arial"/>
                <a:cs typeface="Arial"/>
                <a:sym typeface="Arial"/>
              </a:rPr>
              <a:t>In the Lord’s Prayer Jesus said </a:t>
            </a:r>
            <a:r>
              <a:rPr b="0" i="1" lang="en-GB" sz="2400" u="none" cap="none" strike="noStrike">
                <a:solidFill>
                  <a:schemeClr val="dk1"/>
                </a:solidFill>
                <a:latin typeface="Arial"/>
                <a:ea typeface="Arial"/>
                <a:cs typeface="Arial"/>
                <a:sym typeface="Arial"/>
              </a:rPr>
              <a:t>‘forgive us our sins as we forgive those who sin against us.’ </a:t>
            </a:r>
            <a:r>
              <a:rPr b="0" i="0" lang="en-GB" sz="2400" u="none" cap="none" strike="noStrike">
                <a:solidFill>
                  <a:schemeClr val="dk1"/>
                </a:solidFill>
                <a:latin typeface="Arial"/>
                <a:ea typeface="Arial"/>
                <a:cs typeface="Arial"/>
                <a:sym typeface="Arial"/>
              </a:rPr>
              <a:t>Meaning that we should forgive others as we would wish to be forgiven.</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1600"/>
              </a:spcBef>
              <a:spcAft>
                <a:spcPts val="0"/>
              </a:spcAft>
              <a:buClr>
                <a:schemeClr val="dk1"/>
              </a:buClr>
              <a:buSzPts val="1100"/>
              <a:buFont typeface="Arial"/>
              <a:buNone/>
            </a:pPr>
            <a:r>
              <a:rPr b="0" i="0" lang="en-GB" sz="2400" u="none" cap="none" strike="noStrike">
                <a:solidFill>
                  <a:schemeClr val="dk1"/>
                </a:solidFill>
                <a:latin typeface="Arial"/>
                <a:ea typeface="Arial"/>
                <a:cs typeface="Arial"/>
                <a:sym typeface="Arial"/>
              </a:rPr>
              <a:t>They would argue that forgiveness is not a replacement for punishment, however, the punishment should be compassionate and aim to reform the person so that they do not reoffend.</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1600"/>
              </a:spcBef>
              <a:spcAft>
                <a:spcPts val="0"/>
              </a:spcAft>
              <a:buClr>
                <a:schemeClr val="dk1"/>
              </a:buClr>
              <a:buSzPts val="1100"/>
              <a:buFont typeface="Arial"/>
              <a:buNone/>
            </a:pPr>
            <a:r>
              <a:rPr b="0" i="0" lang="en-GB" sz="2400" u="none" cap="none" strike="noStrike">
                <a:solidFill>
                  <a:schemeClr val="dk1"/>
                </a:solidFill>
                <a:latin typeface="Arial"/>
                <a:ea typeface="Arial"/>
                <a:cs typeface="Arial"/>
                <a:sym typeface="Arial"/>
              </a:rPr>
              <a:t>Christians would argue that nobody is without sin and so it is only God who is able to judge people for their actions and condemn them accordingly.</a:t>
            </a:r>
            <a:endParaRPr b="0" i="0" sz="2400" u="none" cap="none" strike="noStrike">
              <a:solidFill>
                <a:schemeClr val="dk1"/>
              </a:solidFill>
              <a:latin typeface="Arial"/>
              <a:ea typeface="Arial"/>
              <a:cs typeface="Arial"/>
              <a:sym typeface="Arial"/>
            </a:endParaRPr>
          </a:p>
          <a:p>
            <a:pPr indent="0" lvl="0" marL="0" marR="0" rtl="0" algn="l">
              <a:lnSpc>
                <a:spcPct val="93000"/>
              </a:lnSpc>
              <a:spcBef>
                <a:spcPts val="1600"/>
              </a:spcBef>
              <a:spcAft>
                <a:spcPts val="0"/>
              </a:spcAft>
              <a:buClr>
                <a:schemeClr val="dk1"/>
              </a:buClr>
              <a:buSzPts val="1800"/>
              <a:buFont typeface="Arial"/>
              <a:buNone/>
            </a:pPr>
            <a:r>
              <a:t/>
            </a:r>
            <a:endParaRPr b="1" i="0" sz="1800" u="none" cap="none" strike="noStrike">
              <a:solidFill>
                <a:schemeClr val="dk1"/>
              </a:solidFill>
              <a:latin typeface="Arial"/>
              <a:ea typeface="Arial"/>
              <a:cs typeface="Arial"/>
              <a:sym typeface="Arial"/>
            </a:endParaRPr>
          </a:p>
          <a:p>
            <a:pPr indent="0" lvl="0" marL="0" marR="0" rtl="0" algn="l">
              <a:lnSpc>
                <a:spcPct val="107916"/>
              </a:lnSpc>
              <a:spcBef>
                <a:spcPts val="0"/>
              </a:spcBef>
              <a:spcAft>
                <a:spcPts val="0"/>
              </a:spcAft>
              <a:buClr>
                <a:schemeClr val="dk1"/>
              </a:buClr>
              <a:buSzPts val="1100"/>
              <a:buFont typeface="Arial"/>
              <a:buNone/>
            </a:pPr>
            <a:r>
              <a:t/>
            </a:r>
            <a:endParaRPr b="0" i="0" sz="1800" u="none" cap="none" strike="noStrike">
              <a:solidFill>
                <a:schemeClr val="dk2"/>
              </a:solidFill>
              <a:latin typeface="Arial"/>
              <a:ea typeface="Arial"/>
              <a:cs typeface="Arial"/>
              <a:sym typeface="Arial"/>
            </a:endParaRPr>
          </a:p>
        </p:txBody>
      </p:sp>
      <p:sp>
        <p:nvSpPr>
          <p:cNvPr id="2761" name="Google Shape;2761;p142"/>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5" name="Shape 2765"/>
        <p:cNvGrpSpPr/>
        <p:nvPr/>
      </p:nvGrpSpPr>
      <p:grpSpPr>
        <a:xfrm>
          <a:off x="0" y="0"/>
          <a:ext cx="0" cy="0"/>
          <a:chOff x="0" y="0"/>
          <a:chExt cx="0" cy="0"/>
        </a:xfrm>
      </p:grpSpPr>
      <p:sp>
        <p:nvSpPr>
          <p:cNvPr id="2766" name="Google Shape;2766;p143"/>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Religion, Crime and Punishment - Following the Law</a:t>
            </a:r>
            <a:endParaRPr b="1" i="0" sz="2800" u="sng" cap="none" strike="noStrike">
              <a:solidFill>
                <a:schemeClr val="dk1"/>
              </a:solidFill>
              <a:latin typeface="Arial"/>
              <a:ea typeface="Arial"/>
              <a:cs typeface="Arial"/>
              <a:sym typeface="Arial"/>
            </a:endParaRPr>
          </a:p>
        </p:txBody>
      </p:sp>
      <p:sp>
        <p:nvSpPr>
          <p:cNvPr id="2767" name="Google Shape;2767;p143"/>
          <p:cNvSpPr txBox="1"/>
          <p:nvPr>
            <p:ph idx="1" type="body"/>
          </p:nvPr>
        </p:nvSpPr>
        <p:spPr>
          <a:xfrm>
            <a:off x="257705" y="2395696"/>
            <a:ext cx="7044600" cy="3528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GB" sz="1800" u="sng" cap="none" strike="noStrike">
                <a:solidFill>
                  <a:schemeClr val="dk1"/>
                </a:solidFill>
                <a:latin typeface="Arial"/>
                <a:ea typeface="Arial"/>
                <a:cs typeface="Arial"/>
                <a:sym typeface="Arial"/>
              </a:rPr>
              <a:t>Types of crime</a:t>
            </a:r>
            <a:endParaRPr b="1" i="0" sz="18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GB" sz="1800" u="none" cap="none" strike="noStrike">
                <a:solidFill>
                  <a:schemeClr val="dk1"/>
                </a:solidFill>
                <a:latin typeface="Arial"/>
                <a:ea typeface="Arial"/>
                <a:cs typeface="Arial"/>
                <a:sym typeface="Arial"/>
              </a:rPr>
              <a:t>Hate crime</a:t>
            </a:r>
            <a:r>
              <a:rPr b="0" i="0" lang="en-GB" sz="1800" u="none" cap="none" strike="noStrike">
                <a:solidFill>
                  <a:schemeClr val="dk1"/>
                </a:solidFill>
                <a:latin typeface="Arial"/>
                <a:ea typeface="Arial"/>
                <a:cs typeface="Arial"/>
                <a:sym typeface="Arial"/>
              </a:rPr>
              <a:t> - violent actions against someone because of their race, religion, sexuality, disability or gender. Christians would condemn these as it is not an example of a loving act.</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GB" sz="1800" u="none" cap="none" strike="noStrike">
                <a:solidFill>
                  <a:schemeClr val="dk1"/>
                </a:solidFill>
                <a:latin typeface="Arial"/>
                <a:ea typeface="Arial"/>
                <a:cs typeface="Arial"/>
                <a:sym typeface="Arial"/>
              </a:rPr>
              <a:t>Murder </a:t>
            </a:r>
            <a:r>
              <a:rPr b="0" i="0" lang="en-GB" sz="1800" u="none" cap="none" strike="noStrike">
                <a:solidFill>
                  <a:schemeClr val="dk1"/>
                </a:solidFill>
                <a:latin typeface="Arial"/>
                <a:ea typeface="Arial"/>
                <a:cs typeface="Arial"/>
                <a:sym typeface="Arial"/>
              </a:rPr>
              <a:t>- the unlawful and deliberate killing of another human being. Christians would condemn this as one of the ten commandments is ‘thou shalt not kill’.</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GB" sz="1800" u="none" cap="none" strike="noStrike">
                <a:solidFill>
                  <a:schemeClr val="dk1"/>
                </a:solidFill>
                <a:latin typeface="Arial"/>
                <a:ea typeface="Arial"/>
                <a:cs typeface="Arial"/>
                <a:sym typeface="Arial"/>
              </a:rPr>
              <a:t>Theft </a:t>
            </a:r>
            <a:r>
              <a:rPr b="0" i="0" lang="en-GB" sz="1800" u="none" cap="none" strike="noStrike">
                <a:solidFill>
                  <a:schemeClr val="dk1"/>
                </a:solidFill>
                <a:latin typeface="Arial"/>
                <a:ea typeface="Arial"/>
                <a:cs typeface="Arial"/>
                <a:sym typeface="Arial"/>
              </a:rPr>
              <a:t>- The unlawful taking of someone’s property, considered to be a less serious crime than murder as it targets property and not the person. A Christian might argue that someone committing theft out of need as opposed to greed should be cared for and would consider the teaching ‘do unto others as you would wish them to do to you.’</a:t>
            </a:r>
            <a:endParaRPr b="0" i="0" sz="1800" u="none" cap="none" strike="noStrike">
              <a:solidFill>
                <a:schemeClr val="dk2"/>
              </a:solidFill>
              <a:latin typeface="Arial"/>
              <a:ea typeface="Arial"/>
              <a:cs typeface="Arial"/>
              <a:sym typeface="Arial"/>
            </a:endParaRPr>
          </a:p>
        </p:txBody>
      </p:sp>
      <p:graphicFrame>
        <p:nvGraphicFramePr>
          <p:cNvPr id="2768" name="Google Shape;2768;p143"/>
          <p:cNvGraphicFramePr/>
          <p:nvPr/>
        </p:nvGraphicFramePr>
        <p:xfrm>
          <a:off x="175689" y="7426195"/>
          <a:ext cx="3000000" cy="3000000"/>
        </p:xfrm>
        <a:graphic>
          <a:graphicData uri="http://schemas.openxmlformats.org/drawingml/2006/table">
            <a:tbl>
              <a:tblPr>
                <a:noFill/>
                <a:tableStyleId>{B55170FB-DF18-4DC4-A4DC-1D1534EC362E}</a:tableStyleId>
              </a:tblPr>
              <a:tblGrid>
                <a:gridCol w="3589100"/>
                <a:gridCol w="3589100"/>
              </a:tblGrid>
              <a:tr h="2994725">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Agree:</a:t>
                      </a:r>
                      <a:endParaRPr sz="1800" u="none" cap="none" strike="noStrike"/>
                    </a:p>
                    <a:p>
                      <a:pPr indent="0" lvl="0" marL="0" marR="0" rtl="0" algn="l">
                        <a:lnSpc>
                          <a:spcPct val="93000"/>
                        </a:lnSpc>
                        <a:spcBef>
                          <a:spcPts val="2500"/>
                        </a:spcBef>
                        <a:spcAft>
                          <a:spcPts val="0"/>
                        </a:spcAft>
                        <a:buClr>
                          <a:srgbClr val="000000"/>
                        </a:buClr>
                        <a:buSzPts val="1800"/>
                        <a:buFont typeface="Arial"/>
                        <a:buNone/>
                      </a:pPr>
                      <a:r>
                        <a:rPr lang="en-GB" sz="1800" u="none" cap="none" strike="noStrike">
                          <a:solidFill>
                            <a:schemeClr val="dk1"/>
                          </a:solidFill>
                        </a:rPr>
                        <a:t>Most Christians would argue that you should follow the law of the land as “God helped put the law in place”</a:t>
                      </a:r>
                      <a:endParaRPr sz="1800" u="none" cap="none" strike="noStrike">
                        <a:solidFill>
                          <a:schemeClr val="dk1"/>
                        </a:solidFill>
                      </a:endParaRPr>
                    </a:p>
                  </a:txBody>
                  <a:tcPr marT="190050" marB="190050" marR="75600" marL="7560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Disagree:</a:t>
                      </a:r>
                      <a:endParaRPr sz="1800" u="none" cap="none" strike="noStrike"/>
                    </a:p>
                    <a:p>
                      <a:pPr indent="0" lvl="0" marL="0" marR="0" rtl="0" algn="l">
                        <a:lnSpc>
                          <a:spcPct val="100000"/>
                        </a:lnSpc>
                        <a:spcBef>
                          <a:spcPts val="2100"/>
                        </a:spcBef>
                        <a:spcAft>
                          <a:spcPts val="0"/>
                        </a:spcAft>
                        <a:buClr>
                          <a:srgbClr val="000000"/>
                        </a:buClr>
                        <a:buSzPts val="1800"/>
                        <a:buFont typeface="Arial"/>
                        <a:buNone/>
                      </a:pPr>
                      <a:r>
                        <a:rPr lang="en-GB" sz="1800" u="none" cap="none" strike="noStrike"/>
                        <a:t>Some Christians might argue that in some situations breaking an unjust law (such as segregation) could be considered a loving action and “the lesser of two evils”</a:t>
                      </a:r>
                      <a:endParaRPr sz="1800" u="none" cap="none" strike="noStrike"/>
                    </a:p>
                  </a:txBody>
                  <a:tcPr marT="190050" marB="190050" marR="75600" marL="75600"/>
                </a:tc>
              </a:tr>
            </a:tbl>
          </a:graphicData>
        </a:graphic>
      </p:graphicFrame>
      <p:sp>
        <p:nvSpPr>
          <p:cNvPr id="2769" name="Google Shape;2769;p143"/>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3" name="Shape 2773"/>
        <p:cNvGrpSpPr/>
        <p:nvPr/>
      </p:nvGrpSpPr>
      <p:grpSpPr>
        <a:xfrm>
          <a:off x="0" y="0"/>
          <a:ext cx="0" cy="0"/>
          <a:chOff x="0" y="0"/>
          <a:chExt cx="0" cy="0"/>
        </a:xfrm>
      </p:grpSpPr>
      <p:sp>
        <p:nvSpPr>
          <p:cNvPr id="2774" name="Google Shape;2774;p144"/>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Good and Evil intentions and actions</a:t>
            </a:r>
            <a:endParaRPr b="1" i="0" sz="2800" u="sng" cap="none" strike="noStrike">
              <a:solidFill>
                <a:schemeClr val="dk1"/>
              </a:solidFill>
              <a:latin typeface="Arial"/>
              <a:ea typeface="Arial"/>
              <a:cs typeface="Arial"/>
              <a:sym typeface="Arial"/>
            </a:endParaRPr>
          </a:p>
        </p:txBody>
      </p:sp>
      <p:sp>
        <p:nvSpPr>
          <p:cNvPr id="2775" name="Google Shape;2775;p144"/>
          <p:cNvSpPr txBox="1"/>
          <p:nvPr>
            <p:ph idx="1" type="body"/>
          </p:nvPr>
        </p:nvSpPr>
        <p:spPr>
          <a:xfrm>
            <a:off x="257705" y="2078896"/>
            <a:ext cx="7044600" cy="710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Arial"/>
              <a:buNone/>
            </a:pPr>
            <a:r>
              <a:rPr b="1" i="0" lang="en-GB" sz="2400" u="sng" cap="none" strike="noStrike">
                <a:solidFill>
                  <a:srgbClr val="000000"/>
                </a:solidFill>
                <a:latin typeface="Arial"/>
                <a:ea typeface="Arial"/>
                <a:cs typeface="Arial"/>
                <a:sym typeface="Arial"/>
              </a:rPr>
              <a:t>Key Terms:</a:t>
            </a:r>
            <a:endParaRPr b="1" i="0" sz="2400" u="sng"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Char char="●"/>
            </a:pPr>
            <a:r>
              <a:rPr b="0" i="0" lang="en-GB" sz="2400" u="none" cap="none" strike="noStrike">
                <a:solidFill>
                  <a:srgbClr val="000000"/>
                </a:solidFill>
                <a:latin typeface="Arial"/>
                <a:ea typeface="Arial"/>
                <a:cs typeface="Arial"/>
                <a:sym typeface="Arial"/>
              </a:rPr>
              <a:t>Action – a thing that is done.</a:t>
            </a:r>
            <a:endParaRPr b="0" i="0" sz="24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Char char="●"/>
            </a:pPr>
            <a:r>
              <a:rPr b="0" i="0" lang="en-GB" sz="2400" u="none" cap="none" strike="noStrike">
                <a:solidFill>
                  <a:srgbClr val="000000"/>
                </a:solidFill>
                <a:latin typeface="Arial"/>
                <a:ea typeface="Arial"/>
                <a:cs typeface="Arial"/>
                <a:sym typeface="Arial"/>
              </a:rPr>
              <a:t>Intention – an aim or plan that prompts actions.</a:t>
            </a:r>
            <a:endParaRPr b="0" i="0" sz="24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Char char="●"/>
            </a:pPr>
            <a:r>
              <a:rPr b="0" i="0" lang="en-GB" sz="2400" u="none" cap="none" strike="noStrike">
                <a:solidFill>
                  <a:srgbClr val="000000"/>
                </a:solidFill>
                <a:latin typeface="Arial"/>
                <a:ea typeface="Arial"/>
                <a:cs typeface="Arial"/>
                <a:sym typeface="Arial"/>
              </a:rPr>
              <a:t>Evil – extremely unpleasant or immoral. Can be seen as supernatural (e.g. devil/Iblis).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8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800"/>
              <a:buFont typeface="Arial"/>
              <a:buNone/>
            </a:pPr>
            <a:r>
              <a:rPr b="0" i="0" lang="en-GB" sz="2400" u="none" cap="none" strike="noStrike">
                <a:solidFill>
                  <a:srgbClr val="000000"/>
                </a:solidFill>
                <a:latin typeface="Arial"/>
                <a:ea typeface="Arial"/>
                <a:cs typeface="Arial"/>
                <a:sym typeface="Arial"/>
              </a:rPr>
              <a:t>Sometimes good or evil actions can be done for the wrong/right reasons. For example – surgery is cutting someone with a knife, but the intention is good as it makes the person better.</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8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800"/>
              <a:buFont typeface="Arial"/>
              <a:buNone/>
            </a:pPr>
            <a:r>
              <a:rPr b="1" i="0" lang="en-GB" sz="2400" u="sng" cap="none" strike="noStrike">
                <a:solidFill>
                  <a:srgbClr val="000000"/>
                </a:solidFill>
                <a:latin typeface="Arial"/>
                <a:ea typeface="Arial"/>
                <a:cs typeface="Arial"/>
                <a:sym typeface="Arial"/>
              </a:rPr>
              <a:t>Religious Teachings:</a:t>
            </a:r>
            <a:endParaRPr b="1" i="0" sz="2400" u="sng"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Char char="●"/>
            </a:pPr>
            <a:r>
              <a:rPr b="0" i="0" lang="en-GB" sz="2400" u="none" cap="none" strike="noStrike">
                <a:solidFill>
                  <a:srgbClr val="000000"/>
                </a:solidFill>
                <a:latin typeface="Arial"/>
                <a:ea typeface="Arial"/>
                <a:cs typeface="Arial"/>
                <a:sym typeface="Arial"/>
              </a:rPr>
              <a:t>Jesus told his followers to ‘love your neighbour as yourself’.</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1600"/>
              </a:spcAft>
              <a:buClr>
                <a:schemeClr val="dk2"/>
              </a:buClr>
              <a:buSzPts val="1800"/>
              <a:buFont typeface="Arial"/>
              <a:buNone/>
            </a:pPr>
            <a:r>
              <a:t/>
            </a:r>
            <a:endParaRPr b="0" i="0" sz="1400" u="none" cap="none" strike="noStrike">
              <a:solidFill>
                <a:schemeClr val="dk1"/>
              </a:solidFill>
              <a:latin typeface="Arial"/>
              <a:ea typeface="Arial"/>
              <a:cs typeface="Arial"/>
              <a:sym typeface="Arial"/>
            </a:endParaRPr>
          </a:p>
        </p:txBody>
      </p:sp>
      <p:sp>
        <p:nvSpPr>
          <p:cNvPr id="2776" name="Google Shape;2776;p144"/>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782" name="Shape 2782"/>
        <p:cNvGrpSpPr/>
        <p:nvPr/>
      </p:nvGrpSpPr>
      <p:grpSpPr>
        <a:xfrm>
          <a:off x="0" y="0"/>
          <a:ext cx="0" cy="0"/>
          <a:chOff x="0" y="0"/>
          <a:chExt cx="0" cy="0"/>
        </a:xfrm>
      </p:grpSpPr>
      <p:sp>
        <p:nvSpPr>
          <p:cNvPr id="2783" name="Google Shape;2783;p145"/>
          <p:cNvSpPr txBox="1"/>
          <p:nvPr/>
        </p:nvSpPr>
        <p:spPr>
          <a:xfrm>
            <a:off x="377404" y="426602"/>
            <a:ext cx="6803100" cy="1784700"/>
          </a:xfrm>
          <a:prstGeom prst="rect">
            <a:avLst/>
          </a:prstGeom>
          <a:noFill/>
          <a:ln>
            <a:noFill/>
          </a:ln>
        </p:spPr>
        <p:txBody>
          <a:bodyPr anchorCtr="0" anchor="ctr" bIns="0" lIns="0" spcFirstLastPara="1" rIns="0" wrap="square" tIns="32325">
            <a:noAutofit/>
          </a:bodyPr>
          <a:lstStyle/>
          <a:p>
            <a:pPr indent="0" lvl="0" marL="0" marR="0" rtl="0" algn="ctr">
              <a:lnSpc>
                <a:spcPct val="93000"/>
              </a:lnSpc>
              <a:spcBef>
                <a:spcPts val="0"/>
              </a:spcBef>
              <a:spcAft>
                <a:spcPts val="0"/>
              </a:spcAft>
              <a:buClr>
                <a:srgbClr val="000000"/>
              </a:buClr>
              <a:buSzPts val="2800"/>
              <a:buFont typeface="Arial"/>
              <a:buNone/>
            </a:pPr>
            <a:r>
              <a:rPr b="1" i="0" lang="en-GB" sz="2800" u="sng" cap="none" strike="noStrike">
                <a:solidFill>
                  <a:srgbClr val="000000"/>
                </a:solidFill>
                <a:latin typeface="Arial"/>
                <a:ea typeface="Arial"/>
                <a:cs typeface="Arial"/>
                <a:sym typeface="Arial"/>
              </a:rPr>
              <a:t>Why do people commit crime?</a:t>
            </a:r>
            <a:endParaRPr b="1" i="0" sz="2800" u="sng" cap="none" strike="noStrike">
              <a:solidFill>
                <a:srgbClr val="000000"/>
              </a:solidFill>
              <a:latin typeface="Arial"/>
              <a:ea typeface="Arial"/>
              <a:cs typeface="Arial"/>
              <a:sym typeface="Arial"/>
            </a:endParaRPr>
          </a:p>
        </p:txBody>
      </p:sp>
      <p:sp>
        <p:nvSpPr>
          <p:cNvPr id="2784" name="Google Shape;2784;p145"/>
          <p:cNvSpPr txBox="1"/>
          <p:nvPr/>
        </p:nvSpPr>
        <p:spPr>
          <a:xfrm>
            <a:off x="377404" y="2026036"/>
            <a:ext cx="6803100" cy="8473800"/>
          </a:xfrm>
          <a:prstGeom prst="rect">
            <a:avLst/>
          </a:prstGeom>
          <a:noFill/>
          <a:ln>
            <a:noFill/>
          </a:ln>
        </p:spPr>
        <p:txBody>
          <a:bodyPr anchorCtr="0" anchor="t" bIns="0" lIns="0" spcFirstLastPara="1" rIns="0" wrap="square" tIns="0">
            <a:noAutofit/>
          </a:bodyPr>
          <a:lstStyle/>
          <a:p>
            <a:pPr indent="-279400" lvl="0" marL="279400" marR="0" rtl="0" algn="l">
              <a:lnSpc>
                <a:spcPct val="93000"/>
              </a:lnSpc>
              <a:spcBef>
                <a:spcPts val="0"/>
              </a:spcBef>
              <a:spcAft>
                <a:spcPts val="0"/>
              </a:spcAft>
              <a:buClr>
                <a:srgbClr val="000000"/>
              </a:buClr>
              <a:buSzPts val="1800"/>
              <a:buFont typeface="Arial"/>
              <a:buNone/>
            </a:pPr>
            <a:r>
              <a:rPr b="1" i="0" lang="en-GB" sz="1800" u="none" cap="none" strike="noStrike">
                <a:solidFill>
                  <a:srgbClr val="000000"/>
                </a:solidFill>
                <a:latin typeface="Arial"/>
                <a:ea typeface="Arial"/>
                <a:cs typeface="Arial"/>
                <a:sym typeface="Arial"/>
              </a:rPr>
              <a:t>Environmental Reason </a:t>
            </a:r>
            <a:r>
              <a:rPr b="0" i="0" lang="en-GB" sz="1800" u="none" cap="none" strike="noStrike">
                <a:solidFill>
                  <a:srgbClr val="000000"/>
                </a:solidFill>
                <a:latin typeface="Arial"/>
                <a:ea typeface="Arial"/>
                <a:cs typeface="Arial"/>
                <a:sym typeface="Arial"/>
              </a:rPr>
              <a:t>– Where people live and their background influences some people into crime. (Poverty)</a:t>
            </a:r>
            <a:endParaRPr b="0" i="0" sz="1800" u="none" cap="none" strike="noStrike">
              <a:solidFill>
                <a:srgbClr val="000000"/>
              </a:solidFill>
              <a:latin typeface="Arial"/>
              <a:ea typeface="Arial"/>
              <a:cs typeface="Arial"/>
              <a:sym typeface="Arial"/>
            </a:endParaRPr>
          </a:p>
          <a:p>
            <a:pPr indent="-279400" lvl="0" marL="279400" marR="0" rtl="0" algn="l">
              <a:lnSpc>
                <a:spcPct val="93000"/>
              </a:lnSpc>
              <a:spcBef>
                <a:spcPts val="1200"/>
              </a:spcBef>
              <a:spcAft>
                <a:spcPts val="0"/>
              </a:spcAft>
              <a:buClr>
                <a:srgbClr val="000000"/>
              </a:buClr>
              <a:buSzPts val="1800"/>
              <a:buFont typeface="Arial"/>
              <a:buNone/>
            </a:pPr>
            <a:r>
              <a:rPr b="1" i="0" lang="en-GB" sz="1800" u="none" cap="none" strike="noStrike">
                <a:solidFill>
                  <a:srgbClr val="000000"/>
                </a:solidFill>
                <a:latin typeface="Arial"/>
                <a:ea typeface="Arial"/>
                <a:cs typeface="Arial"/>
                <a:sym typeface="Arial"/>
              </a:rPr>
              <a:t>Social Reasons </a:t>
            </a:r>
            <a:r>
              <a:rPr b="0" i="0" lang="en-GB" sz="1800" u="none" cap="none" strike="noStrike">
                <a:solidFill>
                  <a:srgbClr val="000000"/>
                </a:solidFill>
                <a:latin typeface="Arial"/>
                <a:ea typeface="Arial"/>
                <a:cs typeface="Arial"/>
                <a:sym typeface="Arial"/>
              </a:rPr>
              <a:t>– Some people break the law because they want to fit in or because of peer pressure.</a:t>
            </a:r>
            <a:endParaRPr b="0" i="0" sz="1800" u="none" cap="none" strike="noStrike">
              <a:solidFill>
                <a:srgbClr val="000000"/>
              </a:solidFill>
              <a:latin typeface="Arial"/>
              <a:ea typeface="Arial"/>
              <a:cs typeface="Arial"/>
              <a:sym typeface="Arial"/>
            </a:endParaRPr>
          </a:p>
          <a:p>
            <a:pPr indent="-279400" lvl="0" marL="279400" marR="0" rtl="0" algn="l">
              <a:lnSpc>
                <a:spcPct val="93000"/>
              </a:lnSpc>
              <a:spcBef>
                <a:spcPts val="1200"/>
              </a:spcBef>
              <a:spcAft>
                <a:spcPts val="0"/>
              </a:spcAft>
              <a:buClr>
                <a:srgbClr val="000000"/>
              </a:buClr>
              <a:buSzPts val="1800"/>
              <a:buFont typeface="Arial"/>
              <a:buNone/>
            </a:pPr>
            <a:r>
              <a:rPr b="1" i="0" lang="en-GB" sz="1800" u="none" cap="none" strike="noStrike">
                <a:solidFill>
                  <a:srgbClr val="000000"/>
                </a:solidFill>
                <a:latin typeface="Arial"/>
                <a:ea typeface="Arial"/>
                <a:cs typeface="Arial"/>
                <a:sym typeface="Arial"/>
              </a:rPr>
              <a:t>Psychological Reasons </a:t>
            </a:r>
            <a:r>
              <a:rPr b="0" i="0" lang="en-GB" sz="1800" u="none" cap="none" strike="noStrike">
                <a:solidFill>
                  <a:srgbClr val="000000"/>
                </a:solidFill>
                <a:latin typeface="Arial"/>
                <a:ea typeface="Arial"/>
                <a:cs typeface="Arial"/>
                <a:sym typeface="Arial"/>
              </a:rPr>
              <a:t>– Human nature may cause people to commit crime. Some people have more deep </a:t>
            </a:r>
            <a:r>
              <a:rPr b="1" i="0" lang="en-GB" sz="1800" u="none" cap="none" strike="noStrike">
                <a:solidFill>
                  <a:srgbClr val="000000"/>
                </a:solidFill>
                <a:latin typeface="Arial"/>
                <a:ea typeface="Arial"/>
                <a:cs typeface="Arial"/>
                <a:sym typeface="Arial"/>
              </a:rPr>
              <a:t>rooted mental illnesses</a:t>
            </a:r>
            <a:endParaRPr b="0" i="0" sz="1800" u="none" cap="none" strike="noStrike">
              <a:solidFill>
                <a:srgbClr val="000000"/>
              </a:solidFill>
              <a:latin typeface="Arial"/>
              <a:ea typeface="Arial"/>
              <a:cs typeface="Arial"/>
              <a:sym typeface="Arial"/>
            </a:endParaRPr>
          </a:p>
          <a:p>
            <a:pPr indent="-279400" lvl="0" marL="279400" marR="0" rtl="0" algn="l">
              <a:lnSpc>
                <a:spcPct val="93000"/>
              </a:lnSpc>
              <a:spcBef>
                <a:spcPts val="1200"/>
              </a:spcBef>
              <a:spcAft>
                <a:spcPts val="0"/>
              </a:spcAft>
              <a:buClr>
                <a:srgbClr val="000000"/>
              </a:buClr>
              <a:buSzPts val="1800"/>
              <a:buFont typeface="Arial"/>
              <a:buNone/>
            </a:pPr>
            <a:r>
              <a:rPr b="1" i="0" lang="en-GB" sz="1800" u="none" cap="none" strike="noStrike">
                <a:solidFill>
                  <a:srgbClr val="000000"/>
                </a:solidFill>
                <a:latin typeface="Arial"/>
                <a:ea typeface="Arial"/>
                <a:cs typeface="Arial"/>
                <a:sym typeface="Arial"/>
              </a:rPr>
              <a:t>Drug Addiction </a:t>
            </a:r>
            <a:r>
              <a:rPr b="0" i="0" lang="en-GB" sz="1800" u="none" cap="none" strike="noStrike">
                <a:solidFill>
                  <a:srgbClr val="000000"/>
                </a:solidFill>
                <a:latin typeface="Arial"/>
                <a:ea typeface="Arial"/>
                <a:cs typeface="Arial"/>
                <a:sym typeface="Arial"/>
              </a:rPr>
              <a:t>– Crime figures routinely show that drug addiction is the highest single cause of crime. Under the influence of alcohol or illegal drugs a person’s judgement is impaired</a:t>
            </a:r>
            <a:endParaRPr b="0" i="0" sz="1800" u="none" cap="none" strike="noStrike">
              <a:solidFill>
                <a:srgbClr val="000000"/>
              </a:solidFill>
              <a:latin typeface="Arial"/>
              <a:ea typeface="Arial"/>
              <a:cs typeface="Arial"/>
              <a:sym typeface="Arial"/>
            </a:endParaRPr>
          </a:p>
          <a:p>
            <a:pPr indent="-279400" lvl="0" marL="279400" marR="0" rtl="0" algn="l">
              <a:lnSpc>
                <a:spcPct val="93000"/>
              </a:lnSpc>
              <a:spcBef>
                <a:spcPts val="1200"/>
              </a:spcBef>
              <a:spcAft>
                <a:spcPts val="0"/>
              </a:spcAft>
              <a:buClr>
                <a:srgbClr val="000000"/>
              </a:buClr>
              <a:buSzPts val="1800"/>
              <a:buFont typeface="Arial"/>
              <a:buNone/>
            </a:pPr>
            <a:r>
              <a:rPr b="1" i="0" lang="en-GB" sz="1800" u="none" cap="none" strike="noStrike">
                <a:solidFill>
                  <a:srgbClr val="000000"/>
                </a:solidFill>
                <a:latin typeface="Arial"/>
                <a:ea typeface="Arial"/>
                <a:cs typeface="Arial"/>
                <a:sym typeface="Arial"/>
              </a:rPr>
              <a:t>Opposition to an unjust law</a:t>
            </a:r>
            <a:r>
              <a:rPr b="0" i="0" lang="en-GB" sz="1800" u="none" cap="none" strike="noStrike">
                <a:solidFill>
                  <a:srgbClr val="000000"/>
                </a:solidFill>
                <a:latin typeface="Arial"/>
                <a:ea typeface="Arial"/>
                <a:cs typeface="Arial"/>
                <a:sym typeface="Arial"/>
              </a:rPr>
              <a:t> - Any breach of the law is wrong. However, there are times when people have deliberately broken laws that they consider to be unjust. In America in 1955 Rosa Parks refused to give up her bus seat to a white person during segregation. This action became a symbol of the Civil Rights movement that brought about a change in the law.</a:t>
            </a:r>
            <a:endParaRPr b="0" i="0" sz="1800" u="none" cap="none" strike="noStrike">
              <a:solidFill>
                <a:srgbClr val="000000"/>
              </a:solidFill>
              <a:latin typeface="Arial"/>
              <a:ea typeface="Arial"/>
              <a:cs typeface="Arial"/>
              <a:sym typeface="Arial"/>
            </a:endParaRPr>
          </a:p>
          <a:p>
            <a:pPr indent="0" lvl="0" marL="0" marR="0" rtl="0" algn="l">
              <a:lnSpc>
                <a:spcPct val="93000"/>
              </a:lnSpc>
              <a:spcBef>
                <a:spcPts val="120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85" name="Google Shape;2785;p145"/>
          <p:cNvSpPr txBox="1"/>
          <p:nvPr>
            <p:ph idx="12" type="sldNum"/>
          </p:nvPr>
        </p:nvSpPr>
        <p:spPr>
          <a:xfrm>
            <a:off x="5420579" y="9740003"/>
            <a:ext cx="1757400" cy="729600"/>
          </a:xfrm>
          <a:prstGeom prst="rect">
            <a:avLst/>
          </a:prstGeom>
          <a:noFill/>
          <a:ln>
            <a:noFill/>
          </a:ln>
        </p:spPr>
        <p:txBody>
          <a:bodyPr anchorCtr="0" anchor="t" bIns="0" lIns="0" spcFirstLastPara="1" rIns="0" wrap="square" tIns="0">
            <a:noAutofit/>
          </a:bodyPr>
          <a:lstStyle/>
          <a:p>
            <a:pPr indent="0" lvl="0" marL="0" marR="0" rtl="0" algn="l">
              <a:lnSpc>
                <a:spcPct val="93000"/>
              </a:lnSpc>
              <a:spcBef>
                <a:spcPts val="0"/>
              </a:spcBef>
              <a:spcAft>
                <a:spcPts val="0"/>
              </a:spcAft>
              <a:buClr>
                <a:srgbClr val="000000"/>
              </a:buClr>
              <a:buSzPts val="1500"/>
              <a:buFont typeface="Arial"/>
              <a:buNone/>
            </a:pPr>
            <a:fld id="{00000000-1234-1234-1234-123412341234}" type="slidenum">
              <a:rPr b="0" i="0" lang="en-GB" sz="1500" u="none" cap="none" strike="noStrike">
                <a:solidFill>
                  <a:srgbClr val="000000"/>
                </a:solidFill>
                <a:latin typeface="Arial"/>
                <a:ea typeface="Arial"/>
                <a:cs typeface="Arial"/>
                <a:sym typeface="Arial"/>
              </a:rPr>
              <a:t>‹#›</a:t>
            </a:fld>
            <a:endParaRPr b="0" i="0" sz="1500" u="none" cap="none" strike="noStrike">
              <a:solidFill>
                <a:srgbClr val="000000"/>
              </a:solidFill>
              <a:latin typeface="Arial"/>
              <a:ea typeface="Arial"/>
              <a:cs typeface="Arial"/>
              <a:sym typeface="Arial"/>
            </a:endParaRPr>
          </a:p>
        </p:txBody>
      </p:sp>
    </p:spTree>
  </p:cSld>
  <p:clrMapOvr>
    <a:masterClrMapping/>
  </p:clrMapOvr>
  <p:transition spd="med">
    <p:fade thruBlk="1"/>
  </p:transition>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9" name="Shape 2789"/>
        <p:cNvGrpSpPr/>
        <p:nvPr/>
      </p:nvGrpSpPr>
      <p:grpSpPr>
        <a:xfrm>
          <a:off x="0" y="0"/>
          <a:ext cx="0" cy="0"/>
          <a:chOff x="0" y="0"/>
          <a:chExt cx="0" cy="0"/>
        </a:xfrm>
      </p:grpSpPr>
      <p:sp>
        <p:nvSpPr>
          <p:cNvPr id="2790" name="Google Shape;2790;p146"/>
          <p:cNvSpPr txBox="1"/>
          <p:nvPr>
            <p:ph type="title"/>
          </p:nvPr>
        </p:nvSpPr>
        <p:spPr>
          <a:xfrm>
            <a:off x="257705" y="6664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Types of crime</a:t>
            </a:r>
            <a:endParaRPr b="1" i="0" sz="2800" u="sng" cap="none" strike="noStrike">
              <a:solidFill>
                <a:schemeClr val="dk1"/>
              </a:solidFill>
              <a:latin typeface="Arial"/>
              <a:ea typeface="Arial"/>
              <a:cs typeface="Arial"/>
              <a:sym typeface="Arial"/>
            </a:endParaRPr>
          </a:p>
        </p:txBody>
      </p:sp>
      <p:sp>
        <p:nvSpPr>
          <p:cNvPr id="2791" name="Google Shape;2791;p146"/>
          <p:cNvSpPr txBox="1"/>
          <p:nvPr>
            <p:ph idx="1" type="body"/>
          </p:nvPr>
        </p:nvSpPr>
        <p:spPr>
          <a:xfrm>
            <a:off x="257705" y="1902496"/>
            <a:ext cx="7044600" cy="710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Arial"/>
              <a:buNone/>
            </a:pPr>
            <a:r>
              <a:rPr b="0" i="0" lang="en-GB" sz="1800" u="none" cap="none" strike="noStrike">
                <a:solidFill>
                  <a:schemeClr val="dk1"/>
                </a:solidFill>
                <a:latin typeface="Arial"/>
                <a:ea typeface="Arial"/>
                <a:cs typeface="Arial"/>
                <a:sym typeface="Arial"/>
              </a:rPr>
              <a:t>Christians are generally against people breaking the law of their country without just cause. The law exists to protect all citizens rights and security so it should always be followed. Most Christians would argue that offenders should be helped to change their ways so as not to reoffend when the punishment is over.</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1600"/>
              </a:spcBef>
              <a:spcAft>
                <a:spcPts val="0"/>
              </a:spcAft>
              <a:buClr>
                <a:schemeClr val="dk2"/>
              </a:buClr>
              <a:buSzPts val="1800"/>
              <a:buFont typeface="Arial"/>
              <a:buNone/>
            </a:pPr>
            <a:r>
              <a:rPr b="1" i="0" lang="en-GB" sz="1800" u="sng" cap="none" strike="noStrike">
                <a:solidFill>
                  <a:schemeClr val="dk1"/>
                </a:solidFill>
                <a:latin typeface="Arial"/>
                <a:ea typeface="Arial"/>
                <a:cs typeface="Arial"/>
                <a:sym typeface="Arial"/>
              </a:rPr>
              <a:t>Types of crime</a:t>
            </a:r>
            <a:endParaRPr b="1" i="0" sz="1800" u="sng" cap="none" strike="noStrike">
              <a:solidFill>
                <a:schemeClr val="dk1"/>
              </a:solidFill>
              <a:latin typeface="Arial"/>
              <a:ea typeface="Arial"/>
              <a:cs typeface="Arial"/>
              <a:sym typeface="Arial"/>
            </a:endParaRPr>
          </a:p>
          <a:p>
            <a:pPr indent="0" lvl="0" marL="0" marR="0" rtl="0" algn="l">
              <a:lnSpc>
                <a:spcPct val="100000"/>
              </a:lnSpc>
              <a:spcBef>
                <a:spcPts val="1600"/>
              </a:spcBef>
              <a:spcAft>
                <a:spcPts val="0"/>
              </a:spcAft>
              <a:buClr>
                <a:schemeClr val="dk2"/>
              </a:buClr>
              <a:buSzPts val="1800"/>
              <a:buFont typeface="Arial"/>
              <a:buNone/>
            </a:pPr>
            <a:r>
              <a:rPr b="1" i="0" lang="en-GB" sz="1800" u="none" cap="none" strike="noStrike">
                <a:solidFill>
                  <a:schemeClr val="dk1"/>
                </a:solidFill>
                <a:latin typeface="Arial"/>
                <a:ea typeface="Arial"/>
                <a:cs typeface="Arial"/>
                <a:sym typeface="Arial"/>
              </a:rPr>
              <a:t>Hate crime</a:t>
            </a:r>
            <a:r>
              <a:rPr b="0" i="0" lang="en-GB" sz="1800" u="none" cap="none" strike="noStrike">
                <a:solidFill>
                  <a:schemeClr val="dk1"/>
                </a:solidFill>
                <a:latin typeface="Arial"/>
                <a:ea typeface="Arial"/>
                <a:cs typeface="Arial"/>
                <a:sym typeface="Arial"/>
              </a:rPr>
              <a:t> - violent actions against someone because of their race, religion, sexuality, disability or gender. Christians would condemn these as it is not an example of a loving act.</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1600"/>
              </a:spcBef>
              <a:spcAft>
                <a:spcPts val="0"/>
              </a:spcAft>
              <a:buClr>
                <a:schemeClr val="dk2"/>
              </a:buClr>
              <a:buSzPts val="1800"/>
              <a:buFont typeface="Arial"/>
              <a:buNone/>
            </a:pPr>
            <a:r>
              <a:rPr b="1" i="0" lang="en-GB" sz="1800" u="none" cap="none" strike="noStrike">
                <a:solidFill>
                  <a:schemeClr val="dk1"/>
                </a:solidFill>
                <a:latin typeface="Arial"/>
                <a:ea typeface="Arial"/>
                <a:cs typeface="Arial"/>
                <a:sym typeface="Arial"/>
              </a:rPr>
              <a:t>Murder </a:t>
            </a:r>
            <a:r>
              <a:rPr b="0" i="0" lang="en-GB" sz="1800" u="none" cap="none" strike="noStrike">
                <a:solidFill>
                  <a:schemeClr val="dk1"/>
                </a:solidFill>
                <a:latin typeface="Arial"/>
                <a:ea typeface="Arial"/>
                <a:cs typeface="Arial"/>
                <a:sym typeface="Arial"/>
              </a:rPr>
              <a:t>- the unlawful and deliberate killing of another human being. Christians would condemn this as one of the ten commandments is ‘thou shalt not kill’.</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1600"/>
              </a:spcBef>
              <a:spcAft>
                <a:spcPts val="1600"/>
              </a:spcAft>
              <a:buClr>
                <a:schemeClr val="dk2"/>
              </a:buClr>
              <a:buSzPts val="1800"/>
              <a:buFont typeface="Arial"/>
              <a:buNone/>
            </a:pPr>
            <a:r>
              <a:rPr b="1" i="0" lang="en-GB" sz="1800" u="none" cap="none" strike="noStrike">
                <a:solidFill>
                  <a:schemeClr val="dk1"/>
                </a:solidFill>
                <a:latin typeface="Arial"/>
                <a:ea typeface="Arial"/>
                <a:cs typeface="Arial"/>
                <a:sym typeface="Arial"/>
              </a:rPr>
              <a:t>Theft </a:t>
            </a:r>
            <a:r>
              <a:rPr b="0" i="0" lang="en-GB" sz="1800" u="none" cap="none" strike="noStrike">
                <a:solidFill>
                  <a:schemeClr val="dk1"/>
                </a:solidFill>
                <a:latin typeface="Arial"/>
                <a:ea typeface="Arial"/>
                <a:cs typeface="Arial"/>
                <a:sym typeface="Arial"/>
              </a:rPr>
              <a:t>- The unlawful taking of someone’s property, considered to be a less serious crime than murder as it targets property and not the person. A Christian might argue that someone committing theft out of need as opposed to greed should be cared for and would consider the teaching ‘do unto others as you would wish them to do to you.’</a:t>
            </a:r>
            <a:endParaRPr b="0" i="0" sz="1800" u="none" cap="none" strike="noStrike">
              <a:solidFill>
                <a:schemeClr val="dk1"/>
              </a:solidFill>
              <a:latin typeface="Arial"/>
              <a:ea typeface="Arial"/>
              <a:cs typeface="Arial"/>
              <a:sym typeface="Arial"/>
            </a:endParaRPr>
          </a:p>
        </p:txBody>
      </p:sp>
      <p:sp>
        <p:nvSpPr>
          <p:cNvPr id="2792" name="Google Shape;2792;p146"/>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6" name="Shape 2796"/>
        <p:cNvGrpSpPr/>
        <p:nvPr/>
      </p:nvGrpSpPr>
      <p:grpSpPr>
        <a:xfrm>
          <a:off x="0" y="0"/>
          <a:ext cx="0" cy="0"/>
          <a:chOff x="0" y="0"/>
          <a:chExt cx="0" cy="0"/>
        </a:xfrm>
      </p:grpSpPr>
      <p:sp>
        <p:nvSpPr>
          <p:cNvPr id="2797" name="Google Shape;2797;p147"/>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 - 2 mark</a:t>
            </a:r>
            <a:endParaRPr b="0" i="0" sz="2800" u="none" cap="none" strike="noStrike">
              <a:solidFill>
                <a:schemeClr val="dk1"/>
              </a:solidFill>
              <a:latin typeface="Arial"/>
              <a:ea typeface="Arial"/>
              <a:cs typeface="Arial"/>
              <a:sym typeface="Arial"/>
            </a:endParaRPr>
          </a:p>
        </p:txBody>
      </p:sp>
      <p:sp>
        <p:nvSpPr>
          <p:cNvPr id="2798" name="Google Shape;2798;p147"/>
          <p:cNvSpPr txBox="1"/>
          <p:nvPr>
            <p:ph idx="1" type="body"/>
          </p:nvPr>
        </p:nvSpPr>
        <p:spPr>
          <a:xfrm>
            <a:off x="257700" y="1568300"/>
            <a:ext cx="7044600" cy="79293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Arial"/>
              <a:buAutoNum type="arabicPeriod"/>
            </a:pPr>
            <a:r>
              <a:rPr b="0" i="0" lang="en-GB" sz="1800" u="none" cap="none" strike="noStrike">
                <a:solidFill>
                  <a:schemeClr val="dk2"/>
                </a:solidFill>
                <a:latin typeface="Arial"/>
                <a:ea typeface="Arial"/>
                <a:cs typeface="Arial"/>
                <a:sym typeface="Arial"/>
              </a:rPr>
              <a:t>Give two aims of punishment</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2. Give two types of punishment</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3. Give two causes of crime</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4. Give two concerns people have with prisons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5. Give two reasons for the use of community service</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6. Give two reasons to support corporal punishment</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7. Give two reasons against capital punishment</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rPr b="0" i="0" lang="en-GB" sz="1800" u="none" cap="none" strike="noStrike">
                <a:solidFill>
                  <a:schemeClr val="dk2"/>
                </a:solidFill>
                <a:latin typeface="Arial"/>
                <a:ea typeface="Arial"/>
                <a:cs typeface="Arial"/>
                <a:sym typeface="Arial"/>
              </a:rPr>
              <a:t>8. Give two types of crime</a:t>
            </a:r>
            <a:endParaRPr b="0" i="0" sz="1800" u="none" cap="none" strike="noStrike">
              <a:solidFill>
                <a:schemeClr val="dk2"/>
              </a:solidFill>
              <a:latin typeface="Arial"/>
              <a:ea typeface="Arial"/>
              <a:cs typeface="Arial"/>
              <a:sym typeface="Arial"/>
            </a:endParaRPr>
          </a:p>
        </p:txBody>
      </p:sp>
      <p:cxnSp>
        <p:nvCxnSpPr>
          <p:cNvPr id="2799" name="Google Shape;2799;p147"/>
          <p:cNvCxnSpPr/>
          <p:nvPr/>
        </p:nvCxnSpPr>
        <p:spPr>
          <a:xfrm>
            <a:off x="405200" y="216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00" name="Google Shape;2800;p147"/>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01" name="Google Shape;2801;p147"/>
          <p:cNvCxnSpPr/>
          <p:nvPr/>
        </p:nvCxnSpPr>
        <p:spPr>
          <a:xfrm>
            <a:off x="405200" y="3080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02" name="Google Shape;2802;p147"/>
          <p:cNvCxnSpPr/>
          <p:nvPr/>
        </p:nvCxnSpPr>
        <p:spPr>
          <a:xfrm>
            <a:off x="405200" y="338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03" name="Google Shape;2803;p147"/>
          <p:cNvCxnSpPr/>
          <p:nvPr/>
        </p:nvCxnSpPr>
        <p:spPr>
          <a:xfrm>
            <a:off x="405200" y="414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04" name="Google Shape;2804;p147"/>
          <p:cNvCxnSpPr/>
          <p:nvPr/>
        </p:nvCxnSpPr>
        <p:spPr>
          <a:xfrm>
            <a:off x="405200" y="445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05" name="Google Shape;2805;p147"/>
          <p:cNvCxnSpPr/>
          <p:nvPr/>
        </p:nvCxnSpPr>
        <p:spPr>
          <a:xfrm>
            <a:off x="405200" y="5137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06" name="Google Shape;2806;p147"/>
          <p:cNvCxnSpPr/>
          <p:nvPr/>
        </p:nvCxnSpPr>
        <p:spPr>
          <a:xfrm>
            <a:off x="405200" y="5442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07" name="Google Shape;2807;p147"/>
          <p:cNvCxnSpPr/>
          <p:nvPr/>
        </p:nvCxnSpPr>
        <p:spPr>
          <a:xfrm>
            <a:off x="329000" y="719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08" name="Google Shape;2808;p147"/>
          <p:cNvCxnSpPr/>
          <p:nvPr/>
        </p:nvCxnSpPr>
        <p:spPr>
          <a:xfrm>
            <a:off x="329000" y="749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09" name="Google Shape;2809;p147"/>
          <p:cNvCxnSpPr/>
          <p:nvPr/>
        </p:nvCxnSpPr>
        <p:spPr>
          <a:xfrm>
            <a:off x="329000" y="6509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10" name="Google Shape;2810;p147"/>
          <p:cNvCxnSpPr/>
          <p:nvPr/>
        </p:nvCxnSpPr>
        <p:spPr>
          <a:xfrm>
            <a:off x="329000" y="8185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11" name="Google Shape;2811;p147"/>
          <p:cNvCxnSpPr/>
          <p:nvPr/>
        </p:nvCxnSpPr>
        <p:spPr>
          <a:xfrm>
            <a:off x="329000" y="8490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12" name="Google Shape;2812;p147"/>
          <p:cNvCxnSpPr/>
          <p:nvPr/>
        </p:nvCxnSpPr>
        <p:spPr>
          <a:xfrm>
            <a:off x="329000" y="9252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13" name="Google Shape;2813;p147"/>
          <p:cNvCxnSpPr/>
          <p:nvPr/>
        </p:nvCxnSpPr>
        <p:spPr>
          <a:xfrm>
            <a:off x="329000" y="9557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14" name="Google Shape;2814;p147"/>
          <p:cNvCxnSpPr/>
          <p:nvPr/>
        </p:nvCxnSpPr>
        <p:spPr>
          <a:xfrm>
            <a:off x="329000" y="6204500"/>
            <a:ext cx="6919800" cy="0"/>
          </a:xfrm>
          <a:prstGeom prst="straightConnector1">
            <a:avLst/>
          </a:prstGeom>
          <a:noFill/>
          <a:ln cap="flat" cmpd="sng" w="9525">
            <a:solidFill>
              <a:schemeClr val="dk2"/>
            </a:solidFill>
            <a:prstDash val="solid"/>
            <a:round/>
            <a:headEnd len="sm" w="sm" type="none"/>
            <a:tailEnd len="sm" w="sm" type="none"/>
          </a:ln>
        </p:spPr>
      </p:cxnSp>
      <p:sp>
        <p:nvSpPr>
          <p:cNvPr id="2815" name="Google Shape;2815;p147"/>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9" name="Shape 2819"/>
        <p:cNvGrpSpPr/>
        <p:nvPr/>
      </p:nvGrpSpPr>
      <p:grpSpPr>
        <a:xfrm>
          <a:off x="0" y="0"/>
          <a:ext cx="0" cy="0"/>
          <a:chOff x="0" y="0"/>
          <a:chExt cx="0" cy="0"/>
        </a:xfrm>
      </p:grpSpPr>
      <p:sp>
        <p:nvSpPr>
          <p:cNvPr id="2820" name="Google Shape;2820;p148"/>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 - 4 mark</a:t>
            </a:r>
            <a:endParaRPr b="0" i="0" sz="2800" u="none" cap="none" strike="noStrike">
              <a:solidFill>
                <a:schemeClr val="dk1"/>
              </a:solidFill>
              <a:latin typeface="Arial"/>
              <a:ea typeface="Arial"/>
              <a:cs typeface="Arial"/>
              <a:sym typeface="Arial"/>
            </a:endParaRPr>
          </a:p>
        </p:txBody>
      </p:sp>
      <p:sp>
        <p:nvSpPr>
          <p:cNvPr id="2821" name="Google Shape;2821;p148"/>
          <p:cNvSpPr txBox="1"/>
          <p:nvPr>
            <p:ph idx="1" type="body"/>
          </p:nvPr>
        </p:nvSpPr>
        <p:spPr>
          <a:xfrm>
            <a:off x="257700" y="1492100"/>
            <a:ext cx="7044600" cy="79293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Arial"/>
              <a:buAutoNum type="arabicPeriod"/>
            </a:pPr>
            <a:r>
              <a:rPr b="0" i="0" lang="en-GB" sz="1800" u="none" cap="none" strike="noStrike">
                <a:solidFill>
                  <a:schemeClr val="dk2"/>
                </a:solidFill>
                <a:latin typeface="Arial"/>
                <a:ea typeface="Arial"/>
                <a:cs typeface="Arial"/>
                <a:sym typeface="Arial"/>
              </a:rPr>
              <a:t>Explain two contrasting beliefs about the Death Penalty</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2. Explain two contrasting beliefs about forgiveness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 3. Explain two similar religious beliefs about justice</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2822" name="Google Shape;2822;p148"/>
          <p:cNvCxnSpPr/>
          <p:nvPr/>
        </p:nvCxnSpPr>
        <p:spPr>
          <a:xfrm>
            <a:off x="329000" y="231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23" name="Google Shape;2823;p148"/>
          <p:cNvCxnSpPr/>
          <p:nvPr/>
        </p:nvCxnSpPr>
        <p:spPr>
          <a:xfrm>
            <a:off x="329000" y="262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24" name="Google Shape;2824;p148"/>
          <p:cNvCxnSpPr/>
          <p:nvPr/>
        </p:nvCxnSpPr>
        <p:spPr>
          <a:xfrm>
            <a:off x="329000" y="292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25" name="Google Shape;2825;p148"/>
          <p:cNvCxnSpPr/>
          <p:nvPr/>
        </p:nvCxnSpPr>
        <p:spPr>
          <a:xfrm>
            <a:off x="329000" y="323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26" name="Google Shape;2826;p148"/>
          <p:cNvCxnSpPr/>
          <p:nvPr/>
        </p:nvCxnSpPr>
        <p:spPr>
          <a:xfrm>
            <a:off x="329000" y="353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27" name="Google Shape;2827;p148"/>
          <p:cNvCxnSpPr/>
          <p:nvPr/>
        </p:nvCxnSpPr>
        <p:spPr>
          <a:xfrm>
            <a:off x="329000" y="384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28" name="Google Shape;2828;p148"/>
          <p:cNvCxnSpPr/>
          <p:nvPr/>
        </p:nvCxnSpPr>
        <p:spPr>
          <a:xfrm>
            <a:off x="329000" y="414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29" name="Google Shape;2829;p148"/>
          <p:cNvCxnSpPr/>
          <p:nvPr/>
        </p:nvCxnSpPr>
        <p:spPr>
          <a:xfrm>
            <a:off x="329000" y="445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30" name="Google Shape;2830;p148"/>
          <p:cNvCxnSpPr/>
          <p:nvPr/>
        </p:nvCxnSpPr>
        <p:spPr>
          <a:xfrm>
            <a:off x="3290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31" name="Google Shape;2831;p148"/>
          <p:cNvCxnSpPr/>
          <p:nvPr/>
        </p:nvCxnSpPr>
        <p:spPr>
          <a:xfrm>
            <a:off x="3290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32" name="Google Shape;2832;p148"/>
          <p:cNvCxnSpPr/>
          <p:nvPr/>
        </p:nvCxnSpPr>
        <p:spPr>
          <a:xfrm>
            <a:off x="3290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33" name="Google Shape;2833;p148"/>
          <p:cNvCxnSpPr/>
          <p:nvPr/>
        </p:nvCxnSpPr>
        <p:spPr>
          <a:xfrm>
            <a:off x="3290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34" name="Google Shape;2834;p148"/>
          <p:cNvCxnSpPr/>
          <p:nvPr/>
        </p:nvCxnSpPr>
        <p:spPr>
          <a:xfrm>
            <a:off x="3290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35" name="Google Shape;2835;p148"/>
          <p:cNvCxnSpPr/>
          <p:nvPr/>
        </p:nvCxnSpPr>
        <p:spPr>
          <a:xfrm>
            <a:off x="329000" y="948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36" name="Google Shape;2836;p148"/>
          <p:cNvCxnSpPr/>
          <p:nvPr/>
        </p:nvCxnSpPr>
        <p:spPr>
          <a:xfrm>
            <a:off x="329000" y="978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37" name="Google Shape;2837;p148"/>
          <p:cNvCxnSpPr/>
          <p:nvPr/>
        </p:nvCxnSpPr>
        <p:spPr>
          <a:xfrm>
            <a:off x="329000" y="1009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38" name="Google Shape;2838;p148"/>
          <p:cNvCxnSpPr/>
          <p:nvPr/>
        </p:nvCxnSpPr>
        <p:spPr>
          <a:xfrm>
            <a:off x="329000" y="10395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39" name="Google Shape;2839;p148"/>
          <p:cNvCxnSpPr/>
          <p:nvPr/>
        </p:nvCxnSpPr>
        <p:spPr>
          <a:xfrm>
            <a:off x="329000" y="521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40" name="Google Shape;2840;p148"/>
          <p:cNvCxnSpPr/>
          <p:nvPr/>
        </p:nvCxnSpPr>
        <p:spPr>
          <a:xfrm>
            <a:off x="329000" y="551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41" name="Google Shape;2841;p148"/>
          <p:cNvCxnSpPr/>
          <p:nvPr/>
        </p:nvCxnSpPr>
        <p:spPr>
          <a:xfrm>
            <a:off x="329000" y="582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42" name="Google Shape;2842;p148"/>
          <p:cNvCxnSpPr/>
          <p:nvPr/>
        </p:nvCxnSpPr>
        <p:spPr>
          <a:xfrm>
            <a:off x="329000" y="612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43" name="Google Shape;2843;p148"/>
          <p:cNvCxnSpPr/>
          <p:nvPr/>
        </p:nvCxnSpPr>
        <p:spPr>
          <a:xfrm>
            <a:off x="329000" y="643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44" name="Google Shape;2844;p148"/>
          <p:cNvCxnSpPr/>
          <p:nvPr/>
        </p:nvCxnSpPr>
        <p:spPr>
          <a:xfrm>
            <a:off x="329000" y="673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45" name="Google Shape;2845;p148"/>
          <p:cNvCxnSpPr/>
          <p:nvPr/>
        </p:nvCxnSpPr>
        <p:spPr>
          <a:xfrm>
            <a:off x="3290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46" name="Google Shape;2846;p148"/>
          <p:cNvCxnSpPr/>
          <p:nvPr/>
        </p:nvCxnSpPr>
        <p:spPr>
          <a:xfrm>
            <a:off x="3290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47" name="Google Shape;2847;p148"/>
          <p:cNvCxnSpPr/>
          <p:nvPr/>
        </p:nvCxnSpPr>
        <p:spPr>
          <a:xfrm>
            <a:off x="329000" y="8261900"/>
            <a:ext cx="6919800" cy="0"/>
          </a:xfrm>
          <a:prstGeom prst="straightConnector1">
            <a:avLst/>
          </a:prstGeom>
          <a:noFill/>
          <a:ln cap="flat" cmpd="sng" w="9525">
            <a:solidFill>
              <a:schemeClr val="dk2"/>
            </a:solidFill>
            <a:prstDash val="solid"/>
            <a:round/>
            <a:headEnd len="sm" w="sm" type="none"/>
            <a:tailEnd len="sm" w="sm" type="none"/>
          </a:ln>
        </p:spPr>
      </p:cxnSp>
      <p:sp>
        <p:nvSpPr>
          <p:cNvPr id="2848" name="Google Shape;2848;p148"/>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2" name="Shape 2852"/>
        <p:cNvGrpSpPr/>
        <p:nvPr/>
      </p:nvGrpSpPr>
      <p:grpSpPr>
        <a:xfrm>
          <a:off x="0" y="0"/>
          <a:ext cx="0" cy="0"/>
          <a:chOff x="0" y="0"/>
          <a:chExt cx="0" cy="0"/>
        </a:xfrm>
      </p:grpSpPr>
      <p:sp>
        <p:nvSpPr>
          <p:cNvPr id="2853" name="Google Shape;2853;p149"/>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 - 5 mark</a:t>
            </a:r>
            <a:endParaRPr b="0" i="0" sz="2800" u="none" cap="none" strike="noStrike">
              <a:solidFill>
                <a:schemeClr val="dk1"/>
              </a:solidFill>
              <a:latin typeface="Arial"/>
              <a:ea typeface="Arial"/>
              <a:cs typeface="Arial"/>
              <a:sym typeface="Arial"/>
            </a:endParaRPr>
          </a:p>
        </p:txBody>
      </p:sp>
      <p:sp>
        <p:nvSpPr>
          <p:cNvPr id="2854" name="Google Shape;2854;p149"/>
          <p:cNvSpPr txBox="1"/>
          <p:nvPr>
            <p:ph idx="1" type="body"/>
          </p:nvPr>
        </p:nvSpPr>
        <p:spPr>
          <a:xfrm>
            <a:off x="257700" y="1492100"/>
            <a:ext cx="7044600" cy="79293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Arial"/>
              <a:buAutoNum type="arabicPeriod"/>
            </a:pPr>
            <a:r>
              <a:rPr b="0" i="0" lang="en-GB" sz="1800" u="none" cap="none" strike="noStrike">
                <a:solidFill>
                  <a:schemeClr val="dk2"/>
                </a:solidFill>
                <a:latin typeface="Arial"/>
                <a:ea typeface="Arial"/>
                <a:cs typeface="Arial"/>
                <a:sym typeface="Arial"/>
              </a:rPr>
              <a:t>Explain two religious beliefs about the need to follow the law</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2. Explain two religious beliefs about people who break the law because of mental illness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 3. Explain two religious beliefs about the death penalty</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2855" name="Google Shape;2855;p149"/>
          <p:cNvCxnSpPr/>
          <p:nvPr/>
        </p:nvCxnSpPr>
        <p:spPr>
          <a:xfrm>
            <a:off x="329000" y="231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56" name="Google Shape;2856;p149"/>
          <p:cNvCxnSpPr/>
          <p:nvPr/>
        </p:nvCxnSpPr>
        <p:spPr>
          <a:xfrm>
            <a:off x="329000" y="262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57" name="Google Shape;2857;p149"/>
          <p:cNvCxnSpPr/>
          <p:nvPr/>
        </p:nvCxnSpPr>
        <p:spPr>
          <a:xfrm>
            <a:off x="329000" y="292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58" name="Google Shape;2858;p149"/>
          <p:cNvCxnSpPr/>
          <p:nvPr/>
        </p:nvCxnSpPr>
        <p:spPr>
          <a:xfrm>
            <a:off x="329000" y="323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59" name="Google Shape;2859;p149"/>
          <p:cNvCxnSpPr/>
          <p:nvPr/>
        </p:nvCxnSpPr>
        <p:spPr>
          <a:xfrm>
            <a:off x="329000" y="353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60" name="Google Shape;2860;p149"/>
          <p:cNvCxnSpPr/>
          <p:nvPr/>
        </p:nvCxnSpPr>
        <p:spPr>
          <a:xfrm>
            <a:off x="329000" y="384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61" name="Google Shape;2861;p149"/>
          <p:cNvCxnSpPr/>
          <p:nvPr/>
        </p:nvCxnSpPr>
        <p:spPr>
          <a:xfrm>
            <a:off x="329000" y="414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62" name="Google Shape;2862;p149"/>
          <p:cNvCxnSpPr/>
          <p:nvPr/>
        </p:nvCxnSpPr>
        <p:spPr>
          <a:xfrm>
            <a:off x="329000" y="445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63" name="Google Shape;2863;p149"/>
          <p:cNvCxnSpPr/>
          <p:nvPr/>
        </p:nvCxnSpPr>
        <p:spPr>
          <a:xfrm>
            <a:off x="3290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64" name="Google Shape;2864;p149"/>
          <p:cNvCxnSpPr/>
          <p:nvPr/>
        </p:nvCxnSpPr>
        <p:spPr>
          <a:xfrm>
            <a:off x="3290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65" name="Google Shape;2865;p149"/>
          <p:cNvCxnSpPr/>
          <p:nvPr/>
        </p:nvCxnSpPr>
        <p:spPr>
          <a:xfrm>
            <a:off x="3290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66" name="Google Shape;2866;p149"/>
          <p:cNvCxnSpPr/>
          <p:nvPr/>
        </p:nvCxnSpPr>
        <p:spPr>
          <a:xfrm>
            <a:off x="3290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67" name="Google Shape;2867;p149"/>
          <p:cNvCxnSpPr/>
          <p:nvPr/>
        </p:nvCxnSpPr>
        <p:spPr>
          <a:xfrm>
            <a:off x="3290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68" name="Google Shape;2868;p149"/>
          <p:cNvCxnSpPr/>
          <p:nvPr/>
        </p:nvCxnSpPr>
        <p:spPr>
          <a:xfrm>
            <a:off x="329000" y="948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69" name="Google Shape;2869;p149"/>
          <p:cNvCxnSpPr/>
          <p:nvPr/>
        </p:nvCxnSpPr>
        <p:spPr>
          <a:xfrm>
            <a:off x="329000" y="978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70" name="Google Shape;2870;p149"/>
          <p:cNvCxnSpPr/>
          <p:nvPr/>
        </p:nvCxnSpPr>
        <p:spPr>
          <a:xfrm>
            <a:off x="329000" y="1009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71" name="Google Shape;2871;p149"/>
          <p:cNvCxnSpPr/>
          <p:nvPr/>
        </p:nvCxnSpPr>
        <p:spPr>
          <a:xfrm>
            <a:off x="329000" y="10395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72" name="Google Shape;2872;p149"/>
          <p:cNvCxnSpPr/>
          <p:nvPr/>
        </p:nvCxnSpPr>
        <p:spPr>
          <a:xfrm>
            <a:off x="329000" y="7728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73" name="Google Shape;2873;p149"/>
          <p:cNvCxnSpPr/>
          <p:nvPr/>
        </p:nvCxnSpPr>
        <p:spPr>
          <a:xfrm>
            <a:off x="329000" y="551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74" name="Google Shape;2874;p149"/>
          <p:cNvCxnSpPr/>
          <p:nvPr/>
        </p:nvCxnSpPr>
        <p:spPr>
          <a:xfrm>
            <a:off x="329000" y="582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75" name="Google Shape;2875;p149"/>
          <p:cNvCxnSpPr/>
          <p:nvPr/>
        </p:nvCxnSpPr>
        <p:spPr>
          <a:xfrm>
            <a:off x="329000" y="612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76" name="Google Shape;2876;p149"/>
          <p:cNvCxnSpPr/>
          <p:nvPr/>
        </p:nvCxnSpPr>
        <p:spPr>
          <a:xfrm>
            <a:off x="329000" y="643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77" name="Google Shape;2877;p149"/>
          <p:cNvCxnSpPr/>
          <p:nvPr/>
        </p:nvCxnSpPr>
        <p:spPr>
          <a:xfrm>
            <a:off x="329000" y="673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78" name="Google Shape;2878;p149"/>
          <p:cNvCxnSpPr/>
          <p:nvPr/>
        </p:nvCxnSpPr>
        <p:spPr>
          <a:xfrm>
            <a:off x="3290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79" name="Google Shape;2879;p149"/>
          <p:cNvCxnSpPr/>
          <p:nvPr/>
        </p:nvCxnSpPr>
        <p:spPr>
          <a:xfrm>
            <a:off x="329000" y="7347500"/>
            <a:ext cx="6919800" cy="0"/>
          </a:xfrm>
          <a:prstGeom prst="straightConnector1">
            <a:avLst/>
          </a:prstGeom>
          <a:noFill/>
          <a:ln cap="flat" cmpd="sng" w="9525">
            <a:solidFill>
              <a:schemeClr val="dk2"/>
            </a:solidFill>
            <a:prstDash val="solid"/>
            <a:round/>
            <a:headEnd len="sm" w="sm" type="none"/>
            <a:tailEnd len="sm" w="sm" type="none"/>
          </a:ln>
        </p:spPr>
      </p:cxnSp>
      <p:sp>
        <p:nvSpPr>
          <p:cNvPr id="2880" name="Google Shape;2880;p149"/>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5"/>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Evil and Suffering</a:t>
            </a:r>
            <a:endParaRPr b="1" i="0" sz="2800" u="sng" cap="none" strike="noStrike">
              <a:solidFill>
                <a:schemeClr val="dk1"/>
              </a:solidFill>
              <a:latin typeface="Arial"/>
              <a:ea typeface="Arial"/>
              <a:cs typeface="Arial"/>
              <a:sym typeface="Arial"/>
            </a:endParaRPr>
          </a:p>
        </p:txBody>
      </p:sp>
      <p:sp>
        <p:nvSpPr>
          <p:cNvPr id="203" name="Google Shape;203;p15"/>
          <p:cNvSpPr txBox="1"/>
          <p:nvPr>
            <p:ph idx="1" type="body"/>
          </p:nvPr>
        </p:nvSpPr>
        <p:spPr>
          <a:xfrm>
            <a:off x="257705" y="2395696"/>
            <a:ext cx="7044600" cy="276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0" i="0" lang="en-GB" sz="1400" u="none" cap="none" strike="noStrike">
                <a:solidFill>
                  <a:schemeClr val="dk1"/>
                </a:solidFill>
                <a:latin typeface="Arial"/>
                <a:ea typeface="Arial"/>
                <a:cs typeface="Arial"/>
                <a:sym typeface="Arial"/>
              </a:rPr>
              <a:t>Many Christians believe that God is too complex for human understanding but through nature, the Bible and personal experiences, God has revealed some information about himself.</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rPr b="1" i="0" lang="en-GB" sz="1400" u="sng" cap="none" strike="noStrike">
                <a:solidFill>
                  <a:schemeClr val="dk1"/>
                </a:solidFill>
                <a:latin typeface="Arial"/>
                <a:ea typeface="Arial"/>
                <a:cs typeface="Arial"/>
                <a:sym typeface="Arial"/>
              </a:rPr>
              <a:t>The Problem of Evil</a:t>
            </a:r>
            <a:endParaRPr b="1" i="0" sz="1400" u="sng"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rPr b="0" i="0" lang="en-GB" sz="1400" u="none" cap="none" strike="noStrike">
                <a:solidFill>
                  <a:schemeClr val="dk1"/>
                </a:solidFill>
                <a:latin typeface="Arial"/>
                <a:ea typeface="Arial"/>
                <a:cs typeface="Arial"/>
                <a:sym typeface="Arial"/>
              </a:rPr>
              <a:t>If God is omnibenevolent &amp; omnipotent, why does Evil &amp; Suffering Exist?</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rPr b="0" i="0" lang="en-GB" sz="1400" u="none" cap="none" strike="noStrike">
                <a:solidFill>
                  <a:schemeClr val="dk1"/>
                </a:solidFill>
                <a:latin typeface="Arial"/>
                <a:ea typeface="Arial"/>
                <a:cs typeface="Arial"/>
                <a:sym typeface="Arial"/>
              </a:rPr>
              <a:t>A christian would argue that although bad things might happen in the world, these are not a reason to believe that God doesn’t exist, many are a result of human action (free will) or otherwise God must have a plan that we can’t understand.</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t/>
            </a:r>
            <a:endParaRPr b="0" i="0" sz="1200" u="none" cap="none" strike="noStrike">
              <a:solidFill>
                <a:schemeClr val="dk1"/>
              </a:solidFill>
              <a:latin typeface="Arial"/>
              <a:ea typeface="Arial"/>
              <a:cs typeface="Arial"/>
              <a:sym typeface="Arial"/>
            </a:endParaRPr>
          </a:p>
        </p:txBody>
      </p:sp>
      <p:sp>
        <p:nvSpPr>
          <p:cNvPr id="204" name="Google Shape;204;p15"/>
          <p:cNvSpPr txBox="1"/>
          <p:nvPr/>
        </p:nvSpPr>
        <p:spPr>
          <a:xfrm>
            <a:off x="491020" y="4329827"/>
            <a:ext cx="1926900" cy="1565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Problems:</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Illness &amp; Disease</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War &amp; Conflict</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Death</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Crime</a:t>
            </a:r>
            <a:endParaRPr b="0" i="0" sz="1400" u="none" cap="none" strike="noStrike">
              <a:solidFill>
                <a:srgbClr val="000000"/>
              </a:solidFill>
              <a:latin typeface="Arial"/>
              <a:ea typeface="Arial"/>
              <a:cs typeface="Arial"/>
              <a:sym typeface="Arial"/>
            </a:endParaRPr>
          </a:p>
        </p:txBody>
      </p:sp>
      <p:sp>
        <p:nvSpPr>
          <p:cNvPr id="205" name="Google Shape;205;p15"/>
          <p:cNvSpPr txBox="1"/>
          <p:nvPr/>
        </p:nvSpPr>
        <p:spPr>
          <a:xfrm>
            <a:off x="3326020" y="4329827"/>
            <a:ext cx="3854100" cy="1565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Solutions:</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God is transcendent (removed from the world)</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God gave mankind ‘free will’ (the ability to choose)</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Bad times allow us to appreciate good times</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God has a plan that is so complex we couldn’t understand it.</a:t>
            </a:r>
            <a:endParaRPr b="0" i="0" sz="1400" u="none" cap="none" strike="noStrike">
              <a:solidFill>
                <a:srgbClr val="000000"/>
              </a:solidFill>
              <a:latin typeface="Arial"/>
              <a:ea typeface="Arial"/>
              <a:cs typeface="Arial"/>
              <a:sym typeface="Arial"/>
            </a:endParaRPr>
          </a:p>
        </p:txBody>
      </p:sp>
      <p:sp>
        <p:nvSpPr>
          <p:cNvPr id="206" name="Google Shape;206;p15"/>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4" name="Shape 2884"/>
        <p:cNvGrpSpPr/>
        <p:nvPr/>
      </p:nvGrpSpPr>
      <p:grpSpPr>
        <a:xfrm>
          <a:off x="0" y="0"/>
          <a:ext cx="0" cy="0"/>
          <a:chOff x="0" y="0"/>
          <a:chExt cx="0" cy="0"/>
        </a:xfrm>
      </p:grpSpPr>
      <p:sp>
        <p:nvSpPr>
          <p:cNvPr id="2885" name="Google Shape;2885;p150"/>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2886" name="Google Shape;2886;p150"/>
          <p:cNvSpPr txBox="1"/>
          <p:nvPr>
            <p:ph idx="1" type="body"/>
          </p:nvPr>
        </p:nvSpPr>
        <p:spPr>
          <a:xfrm>
            <a:off x="333900" y="1568300"/>
            <a:ext cx="7044600" cy="456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1. “The primary aim of punishment should be rehabilitation” (12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2887" name="Google Shape;2887;p150"/>
          <p:cNvCxnSpPr/>
          <p:nvPr/>
        </p:nvCxnSpPr>
        <p:spPr>
          <a:xfrm>
            <a:off x="405200" y="2775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88" name="Google Shape;2888;p150"/>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89" name="Google Shape;2889;p150"/>
          <p:cNvCxnSpPr/>
          <p:nvPr/>
        </p:nvCxnSpPr>
        <p:spPr>
          <a:xfrm>
            <a:off x="405200" y="3080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90" name="Google Shape;2890;p150"/>
          <p:cNvCxnSpPr/>
          <p:nvPr/>
        </p:nvCxnSpPr>
        <p:spPr>
          <a:xfrm>
            <a:off x="405200" y="338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91" name="Google Shape;2891;p150"/>
          <p:cNvCxnSpPr/>
          <p:nvPr/>
        </p:nvCxnSpPr>
        <p:spPr>
          <a:xfrm>
            <a:off x="405200" y="368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92" name="Google Shape;2892;p150"/>
          <p:cNvCxnSpPr/>
          <p:nvPr/>
        </p:nvCxnSpPr>
        <p:spPr>
          <a:xfrm>
            <a:off x="405200" y="399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93" name="Google Shape;2893;p150"/>
          <p:cNvCxnSpPr/>
          <p:nvPr/>
        </p:nvCxnSpPr>
        <p:spPr>
          <a:xfrm>
            <a:off x="405200" y="429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94" name="Google Shape;2894;p150"/>
          <p:cNvCxnSpPr/>
          <p:nvPr/>
        </p:nvCxnSpPr>
        <p:spPr>
          <a:xfrm>
            <a:off x="405200" y="460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95" name="Google Shape;2895;p150"/>
          <p:cNvCxnSpPr/>
          <p:nvPr/>
        </p:nvCxnSpPr>
        <p:spPr>
          <a:xfrm>
            <a:off x="405200" y="490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96" name="Google Shape;2896;p150"/>
          <p:cNvCxnSpPr/>
          <p:nvPr/>
        </p:nvCxnSpPr>
        <p:spPr>
          <a:xfrm>
            <a:off x="405200" y="521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97" name="Google Shape;2897;p150"/>
          <p:cNvCxnSpPr/>
          <p:nvPr/>
        </p:nvCxnSpPr>
        <p:spPr>
          <a:xfrm>
            <a:off x="405200" y="551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98" name="Google Shape;2898;p150"/>
          <p:cNvCxnSpPr/>
          <p:nvPr/>
        </p:nvCxnSpPr>
        <p:spPr>
          <a:xfrm>
            <a:off x="405200" y="582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99" name="Google Shape;2899;p150"/>
          <p:cNvCxnSpPr/>
          <p:nvPr/>
        </p:nvCxnSpPr>
        <p:spPr>
          <a:xfrm>
            <a:off x="405200" y="612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00" name="Google Shape;2900;p150"/>
          <p:cNvCxnSpPr/>
          <p:nvPr/>
        </p:nvCxnSpPr>
        <p:spPr>
          <a:xfrm>
            <a:off x="405200" y="643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01" name="Google Shape;2901;p150"/>
          <p:cNvCxnSpPr/>
          <p:nvPr/>
        </p:nvCxnSpPr>
        <p:spPr>
          <a:xfrm>
            <a:off x="405200" y="673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02" name="Google Shape;2902;p150"/>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03" name="Google Shape;2903;p150"/>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04" name="Google Shape;2904;p150"/>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05" name="Google Shape;2905;p150"/>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06" name="Google Shape;2906;p150"/>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07" name="Google Shape;2907;p150"/>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08" name="Google Shape;2908;p150"/>
          <p:cNvCxnSpPr/>
          <p:nvPr/>
        </p:nvCxnSpPr>
        <p:spPr>
          <a:xfrm>
            <a:off x="405200" y="795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09" name="Google Shape;2909;p150"/>
          <p:cNvCxnSpPr/>
          <p:nvPr/>
        </p:nvCxnSpPr>
        <p:spPr>
          <a:xfrm>
            <a:off x="405200" y="826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10" name="Google Shape;2910;p150"/>
          <p:cNvCxnSpPr/>
          <p:nvPr/>
        </p:nvCxnSpPr>
        <p:spPr>
          <a:xfrm>
            <a:off x="4052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11" name="Google Shape;2911;p150"/>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12" name="Google Shape;2912;p150"/>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13" name="Google Shape;2913;p150"/>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14" name="Google Shape;2914;p150"/>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15" name="Google Shape;2915;p150"/>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16" name="Google Shape;2916;p150"/>
          <p:cNvCxnSpPr/>
          <p:nvPr/>
        </p:nvCxnSpPr>
        <p:spPr>
          <a:xfrm>
            <a:off x="405200" y="948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17" name="Google Shape;2917;p150"/>
          <p:cNvCxnSpPr/>
          <p:nvPr/>
        </p:nvCxnSpPr>
        <p:spPr>
          <a:xfrm>
            <a:off x="405200" y="978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18" name="Google Shape;2918;p150"/>
          <p:cNvCxnSpPr/>
          <p:nvPr/>
        </p:nvCxnSpPr>
        <p:spPr>
          <a:xfrm>
            <a:off x="405200" y="1009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19" name="Google Shape;2919;p150"/>
          <p:cNvCxnSpPr/>
          <p:nvPr/>
        </p:nvCxnSpPr>
        <p:spPr>
          <a:xfrm>
            <a:off x="405200" y="10395500"/>
            <a:ext cx="6919800" cy="0"/>
          </a:xfrm>
          <a:prstGeom prst="straightConnector1">
            <a:avLst/>
          </a:prstGeom>
          <a:noFill/>
          <a:ln cap="flat" cmpd="sng" w="9525">
            <a:solidFill>
              <a:schemeClr val="dk2"/>
            </a:solidFill>
            <a:prstDash val="solid"/>
            <a:round/>
            <a:headEnd len="sm" w="sm" type="none"/>
            <a:tailEnd len="sm" w="sm" type="none"/>
          </a:ln>
        </p:spPr>
      </p:cxnSp>
      <p:sp>
        <p:nvSpPr>
          <p:cNvPr id="2920" name="Google Shape;2920;p150"/>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4" name="Shape 2924"/>
        <p:cNvGrpSpPr/>
        <p:nvPr/>
      </p:nvGrpSpPr>
      <p:grpSpPr>
        <a:xfrm>
          <a:off x="0" y="0"/>
          <a:ext cx="0" cy="0"/>
          <a:chOff x="0" y="0"/>
          <a:chExt cx="0" cy="0"/>
        </a:xfrm>
      </p:grpSpPr>
      <p:sp>
        <p:nvSpPr>
          <p:cNvPr id="2925" name="Google Shape;2925;p151"/>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2926" name="Google Shape;2926;p151"/>
          <p:cNvSpPr txBox="1"/>
          <p:nvPr>
            <p:ph idx="1" type="body"/>
          </p:nvPr>
        </p:nvSpPr>
        <p:spPr>
          <a:xfrm>
            <a:off x="333900" y="1568300"/>
            <a:ext cx="7044600" cy="456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2. “Opposition to an unjust law is the only reason to commit a crime” (12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2927" name="Google Shape;2927;p151"/>
          <p:cNvCxnSpPr/>
          <p:nvPr/>
        </p:nvCxnSpPr>
        <p:spPr>
          <a:xfrm>
            <a:off x="405200" y="2775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28" name="Google Shape;2928;p151"/>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29" name="Google Shape;2929;p151"/>
          <p:cNvCxnSpPr/>
          <p:nvPr/>
        </p:nvCxnSpPr>
        <p:spPr>
          <a:xfrm>
            <a:off x="405200" y="3080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30" name="Google Shape;2930;p151"/>
          <p:cNvCxnSpPr/>
          <p:nvPr/>
        </p:nvCxnSpPr>
        <p:spPr>
          <a:xfrm>
            <a:off x="405200" y="338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31" name="Google Shape;2931;p151"/>
          <p:cNvCxnSpPr/>
          <p:nvPr/>
        </p:nvCxnSpPr>
        <p:spPr>
          <a:xfrm>
            <a:off x="405200" y="368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32" name="Google Shape;2932;p151"/>
          <p:cNvCxnSpPr/>
          <p:nvPr/>
        </p:nvCxnSpPr>
        <p:spPr>
          <a:xfrm>
            <a:off x="405200" y="399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33" name="Google Shape;2933;p151"/>
          <p:cNvCxnSpPr/>
          <p:nvPr/>
        </p:nvCxnSpPr>
        <p:spPr>
          <a:xfrm>
            <a:off x="405200" y="429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34" name="Google Shape;2934;p151"/>
          <p:cNvCxnSpPr/>
          <p:nvPr/>
        </p:nvCxnSpPr>
        <p:spPr>
          <a:xfrm>
            <a:off x="405200" y="460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35" name="Google Shape;2935;p151"/>
          <p:cNvCxnSpPr/>
          <p:nvPr/>
        </p:nvCxnSpPr>
        <p:spPr>
          <a:xfrm>
            <a:off x="405200" y="490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36" name="Google Shape;2936;p151"/>
          <p:cNvCxnSpPr/>
          <p:nvPr/>
        </p:nvCxnSpPr>
        <p:spPr>
          <a:xfrm>
            <a:off x="405200" y="521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37" name="Google Shape;2937;p151"/>
          <p:cNvCxnSpPr/>
          <p:nvPr/>
        </p:nvCxnSpPr>
        <p:spPr>
          <a:xfrm>
            <a:off x="405200" y="551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38" name="Google Shape;2938;p151"/>
          <p:cNvCxnSpPr/>
          <p:nvPr/>
        </p:nvCxnSpPr>
        <p:spPr>
          <a:xfrm>
            <a:off x="405200" y="582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39" name="Google Shape;2939;p151"/>
          <p:cNvCxnSpPr/>
          <p:nvPr/>
        </p:nvCxnSpPr>
        <p:spPr>
          <a:xfrm>
            <a:off x="405200" y="612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40" name="Google Shape;2940;p151"/>
          <p:cNvCxnSpPr/>
          <p:nvPr/>
        </p:nvCxnSpPr>
        <p:spPr>
          <a:xfrm>
            <a:off x="405200" y="643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41" name="Google Shape;2941;p151"/>
          <p:cNvCxnSpPr/>
          <p:nvPr/>
        </p:nvCxnSpPr>
        <p:spPr>
          <a:xfrm>
            <a:off x="405200" y="673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42" name="Google Shape;2942;p151"/>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43" name="Google Shape;2943;p151"/>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44" name="Google Shape;2944;p151"/>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45" name="Google Shape;2945;p151"/>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46" name="Google Shape;2946;p151"/>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47" name="Google Shape;2947;p151"/>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48" name="Google Shape;2948;p151"/>
          <p:cNvCxnSpPr/>
          <p:nvPr/>
        </p:nvCxnSpPr>
        <p:spPr>
          <a:xfrm>
            <a:off x="405200" y="795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49" name="Google Shape;2949;p151"/>
          <p:cNvCxnSpPr/>
          <p:nvPr/>
        </p:nvCxnSpPr>
        <p:spPr>
          <a:xfrm>
            <a:off x="405200" y="826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50" name="Google Shape;2950;p151"/>
          <p:cNvCxnSpPr/>
          <p:nvPr/>
        </p:nvCxnSpPr>
        <p:spPr>
          <a:xfrm>
            <a:off x="4052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51" name="Google Shape;2951;p151"/>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52" name="Google Shape;2952;p151"/>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53" name="Google Shape;2953;p151"/>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54" name="Google Shape;2954;p151"/>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55" name="Google Shape;2955;p151"/>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56" name="Google Shape;2956;p151"/>
          <p:cNvCxnSpPr/>
          <p:nvPr/>
        </p:nvCxnSpPr>
        <p:spPr>
          <a:xfrm>
            <a:off x="405200" y="948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57" name="Google Shape;2957;p151"/>
          <p:cNvCxnSpPr/>
          <p:nvPr/>
        </p:nvCxnSpPr>
        <p:spPr>
          <a:xfrm>
            <a:off x="405200" y="978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58" name="Google Shape;2958;p151"/>
          <p:cNvCxnSpPr/>
          <p:nvPr/>
        </p:nvCxnSpPr>
        <p:spPr>
          <a:xfrm>
            <a:off x="405200" y="1009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59" name="Google Shape;2959;p151"/>
          <p:cNvCxnSpPr/>
          <p:nvPr/>
        </p:nvCxnSpPr>
        <p:spPr>
          <a:xfrm>
            <a:off x="405200" y="10395500"/>
            <a:ext cx="6919800" cy="0"/>
          </a:xfrm>
          <a:prstGeom prst="straightConnector1">
            <a:avLst/>
          </a:prstGeom>
          <a:noFill/>
          <a:ln cap="flat" cmpd="sng" w="9525">
            <a:solidFill>
              <a:schemeClr val="dk2"/>
            </a:solidFill>
            <a:prstDash val="solid"/>
            <a:round/>
            <a:headEnd len="sm" w="sm" type="none"/>
            <a:tailEnd len="sm" w="sm" type="none"/>
          </a:ln>
        </p:spPr>
      </p:cxnSp>
      <p:sp>
        <p:nvSpPr>
          <p:cNvPr id="2960" name="Google Shape;2960;p15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4" name="Shape 2964"/>
        <p:cNvGrpSpPr/>
        <p:nvPr/>
      </p:nvGrpSpPr>
      <p:grpSpPr>
        <a:xfrm>
          <a:off x="0" y="0"/>
          <a:ext cx="0" cy="0"/>
          <a:chOff x="0" y="0"/>
          <a:chExt cx="0" cy="0"/>
        </a:xfrm>
      </p:grpSpPr>
      <p:sp>
        <p:nvSpPr>
          <p:cNvPr id="2965" name="Google Shape;2965;p152"/>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2966" name="Google Shape;2966;p152"/>
          <p:cNvSpPr txBox="1"/>
          <p:nvPr>
            <p:ph idx="1" type="body"/>
          </p:nvPr>
        </p:nvSpPr>
        <p:spPr>
          <a:xfrm>
            <a:off x="333900" y="1568300"/>
            <a:ext cx="7044600" cy="456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3. “Murder is the worst crime that a person can commit” (12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2967" name="Google Shape;2967;p152"/>
          <p:cNvCxnSpPr/>
          <p:nvPr/>
        </p:nvCxnSpPr>
        <p:spPr>
          <a:xfrm>
            <a:off x="405200" y="2775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68" name="Google Shape;2968;p152"/>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69" name="Google Shape;2969;p152"/>
          <p:cNvCxnSpPr/>
          <p:nvPr/>
        </p:nvCxnSpPr>
        <p:spPr>
          <a:xfrm>
            <a:off x="405200" y="3080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70" name="Google Shape;2970;p152"/>
          <p:cNvCxnSpPr/>
          <p:nvPr/>
        </p:nvCxnSpPr>
        <p:spPr>
          <a:xfrm>
            <a:off x="405200" y="338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71" name="Google Shape;2971;p152"/>
          <p:cNvCxnSpPr/>
          <p:nvPr/>
        </p:nvCxnSpPr>
        <p:spPr>
          <a:xfrm>
            <a:off x="405200" y="368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72" name="Google Shape;2972;p152"/>
          <p:cNvCxnSpPr/>
          <p:nvPr/>
        </p:nvCxnSpPr>
        <p:spPr>
          <a:xfrm>
            <a:off x="405200" y="399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73" name="Google Shape;2973;p152"/>
          <p:cNvCxnSpPr/>
          <p:nvPr/>
        </p:nvCxnSpPr>
        <p:spPr>
          <a:xfrm>
            <a:off x="405200" y="429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74" name="Google Shape;2974;p152"/>
          <p:cNvCxnSpPr/>
          <p:nvPr/>
        </p:nvCxnSpPr>
        <p:spPr>
          <a:xfrm>
            <a:off x="405200" y="460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75" name="Google Shape;2975;p152"/>
          <p:cNvCxnSpPr/>
          <p:nvPr/>
        </p:nvCxnSpPr>
        <p:spPr>
          <a:xfrm>
            <a:off x="405200" y="490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76" name="Google Shape;2976;p152"/>
          <p:cNvCxnSpPr/>
          <p:nvPr/>
        </p:nvCxnSpPr>
        <p:spPr>
          <a:xfrm>
            <a:off x="405200" y="521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77" name="Google Shape;2977;p152"/>
          <p:cNvCxnSpPr/>
          <p:nvPr/>
        </p:nvCxnSpPr>
        <p:spPr>
          <a:xfrm>
            <a:off x="405200" y="551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78" name="Google Shape;2978;p152"/>
          <p:cNvCxnSpPr/>
          <p:nvPr/>
        </p:nvCxnSpPr>
        <p:spPr>
          <a:xfrm>
            <a:off x="405200" y="582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79" name="Google Shape;2979;p152"/>
          <p:cNvCxnSpPr/>
          <p:nvPr/>
        </p:nvCxnSpPr>
        <p:spPr>
          <a:xfrm>
            <a:off x="405200" y="612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80" name="Google Shape;2980;p152"/>
          <p:cNvCxnSpPr/>
          <p:nvPr/>
        </p:nvCxnSpPr>
        <p:spPr>
          <a:xfrm>
            <a:off x="405200" y="643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81" name="Google Shape;2981;p152"/>
          <p:cNvCxnSpPr/>
          <p:nvPr/>
        </p:nvCxnSpPr>
        <p:spPr>
          <a:xfrm>
            <a:off x="405200" y="673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82" name="Google Shape;2982;p152"/>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83" name="Google Shape;2983;p152"/>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84" name="Google Shape;2984;p152"/>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85" name="Google Shape;2985;p152"/>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86" name="Google Shape;2986;p152"/>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87" name="Google Shape;2987;p152"/>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88" name="Google Shape;2988;p152"/>
          <p:cNvCxnSpPr/>
          <p:nvPr/>
        </p:nvCxnSpPr>
        <p:spPr>
          <a:xfrm>
            <a:off x="405200" y="795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89" name="Google Shape;2989;p152"/>
          <p:cNvCxnSpPr/>
          <p:nvPr/>
        </p:nvCxnSpPr>
        <p:spPr>
          <a:xfrm>
            <a:off x="405200" y="826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90" name="Google Shape;2990;p152"/>
          <p:cNvCxnSpPr/>
          <p:nvPr/>
        </p:nvCxnSpPr>
        <p:spPr>
          <a:xfrm>
            <a:off x="4052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91" name="Google Shape;2991;p152"/>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92" name="Google Shape;2992;p152"/>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93" name="Google Shape;2993;p152"/>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94" name="Google Shape;2994;p152"/>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95" name="Google Shape;2995;p152"/>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96" name="Google Shape;2996;p152"/>
          <p:cNvCxnSpPr/>
          <p:nvPr/>
        </p:nvCxnSpPr>
        <p:spPr>
          <a:xfrm>
            <a:off x="405200" y="948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97" name="Google Shape;2997;p152"/>
          <p:cNvCxnSpPr/>
          <p:nvPr/>
        </p:nvCxnSpPr>
        <p:spPr>
          <a:xfrm>
            <a:off x="405200" y="978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98" name="Google Shape;2998;p152"/>
          <p:cNvCxnSpPr/>
          <p:nvPr/>
        </p:nvCxnSpPr>
        <p:spPr>
          <a:xfrm>
            <a:off x="405200" y="1009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99" name="Google Shape;2999;p152"/>
          <p:cNvCxnSpPr/>
          <p:nvPr/>
        </p:nvCxnSpPr>
        <p:spPr>
          <a:xfrm>
            <a:off x="405200" y="10395500"/>
            <a:ext cx="6919800" cy="0"/>
          </a:xfrm>
          <a:prstGeom prst="straightConnector1">
            <a:avLst/>
          </a:prstGeom>
          <a:noFill/>
          <a:ln cap="flat" cmpd="sng" w="9525">
            <a:solidFill>
              <a:schemeClr val="dk2"/>
            </a:solidFill>
            <a:prstDash val="solid"/>
            <a:round/>
            <a:headEnd len="sm" w="sm" type="none"/>
            <a:tailEnd len="sm" w="sm" type="none"/>
          </a:ln>
        </p:spPr>
      </p:cxnSp>
      <p:sp>
        <p:nvSpPr>
          <p:cNvPr id="3000" name="Google Shape;3000;p152"/>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6"/>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212" name="Google Shape;212;p16"/>
          <p:cNvSpPr txBox="1"/>
          <p:nvPr>
            <p:ph idx="1" type="body"/>
          </p:nvPr>
        </p:nvSpPr>
        <p:spPr>
          <a:xfrm>
            <a:off x="257700" y="1568300"/>
            <a:ext cx="7044600" cy="79293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Arial"/>
              <a:buAutoNum type="arabicPeriod"/>
            </a:pPr>
            <a:r>
              <a:rPr b="0" i="0" lang="en-GB" sz="1800" u="none" cap="none" strike="noStrike">
                <a:solidFill>
                  <a:schemeClr val="dk2"/>
                </a:solidFill>
                <a:latin typeface="Arial"/>
                <a:ea typeface="Arial"/>
                <a:cs typeface="Arial"/>
                <a:sym typeface="Arial"/>
              </a:rPr>
              <a:t>Name two characteristics of God (2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2. Explain two ways in which belief that God is just might influence Christians today (4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3. Explain two teachings about God (5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213" name="Google Shape;213;p16"/>
          <p:cNvCxnSpPr/>
          <p:nvPr/>
        </p:nvCxnSpPr>
        <p:spPr>
          <a:xfrm>
            <a:off x="405200" y="216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4" name="Google Shape;214;p16"/>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5" name="Google Shape;215;p16"/>
          <p:cNvCxnSpPr/>
          <p:nvPr/>
        </p:nvCxnSpPr>
        <p:spPr>
          <a:xfrm>
            <a:off x="405200" y="353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6" name="Google Shape;216;p16"/>
          <p:cNvCxnSpPr/>
          <p:nvPr/>
        </p:nvCxnSpPr>
        <p:spPr>
          <a:xfrm>
            <a:off x="405200" y="384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7" name="Google Shape;217;p16"/>
          <p:cNvCxnSpPr/>
          <p:nvPr/>
        </p:nvCxnSpPr>
        <p:spPr>
          <a:xfrm>
            <a:off x="405200" y="414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8" name="Google Shape;218;p16"/>
          <p:cNvCxnSpPr/>
          <p:nvPr/>
        </p:nvCxnSpPr>
        <p:spPr>
          <a:xfrm>
            <a:off x="405200" y="445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19" name="Google Shape;219;p16"/>
          <p:cNvCxnSpPr/>
          <p:nvPr/>
        </p:nvCxnSpPr>
        <p:spPr>
          <a:xfrm>
            <a:off x="405200" y="475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20" name="Google Shape;220;p16"/>
          <p:cNvCxnSpPr/>
          <p:nvPr/>
        </p:nvCxnSpPr>
        <p:spPr>
          <a:xfrm>
            <a:off x="405200" y="506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21" name="Google Shape;221;p16"/>
          <p:cNvCxnSpPr/>
          <p:nvPr/>
        </p:nvCxnSpPr>
        <p:spPr>
          <a:xfrm>
            <a:off x="405200" y="536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22" name="Google Shape;222;p16"/>
          <p:cNvCxnSpPr/>
          <p:nvPr/>
        </p:nvCxnSpPr>
        <p:spPr>
          <a:xfrm>
            <a:off x="405200" y="567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23" name="Google Shape;223;p16"/>
          <p:cNvCxnSpPr/>
          <p:nvPr/>
        </p:nvCxnSpPr>
        <p:spPr>
          <a:xfrm>
            <a:off x="329000" y="6585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24" name="Google Shape;224;p16"/>
          <p:cNvCxnSpPr/>
          <p:nvPr/>
        </p:nvCxnSpPr>
        <p:spPr>
          <a:xfrm>
            <a:off x="329000" y="6890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25" name="Google Shape;225;p16"/>
          <p:cNvCxnSpPr/>
          <p:nvPr/>
        </p:nvCxnSpPr>
        <p:spPr>
          <a:xfrm>
            <a:off x="329000" y="719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26" name="Google Shape;226;p16"/>
          <p:cNvCxnSpPr/>
          <p:nvPr/>
        </p:nvCxnSpPr>
        <p:spPr>
          <a:xfrm>
            <a:off x="329000" y="749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27" name="Google Shape;227;p16"/>
          <p:cNvCxnSpPr/>
          <p:nvPr/>
        </p:nvCxnSpPr>
        <p:spPr>
          <a:xfrm>
            <a:off x="329000" y="780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28" name="Google Shape;228;p16"/>
          <p:cNvCxnSpPr/>
          <p:nvPr/>
        </p:nvCxnSpPr>
        <p:spPr>
          <a:xfrm>
            <a:off x="329000" y="810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29" name="Google Shape;229;p16"/>
          <p:cNvCxnSpPr/>
          <p:nvPr/>
        </p:nvCxnSpPr>
        <p:spPr>
          <a:xfrm>
            <a:off x="329000" y="841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0" name="Google Shape;230;p16"/>
          <p:cNvCxnSpPr/>
          <p:nvPr/>
        </p:nvCxnSpPr>
        <p:spPr>
          <a:xfrm>
            <a:off x="329000" y="871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1" name="Google Shape;231;p16"/>
          <p:cNvCxnSpPr/>
          <p:nvPr/>
        </p:nvCxnSpPr>
        <p:spPr>
          <a:xfrm>
            <a:off x="329000" y="810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2" name="Google Shape;232;p16"/>
          <p:cNvCxnSpPr/>
          <p:nvPr/>
        </p:nvCxnSpPr>
        <p:spPr>
          <a:xfrm>
            <a:off x="329000" y="841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3" name="Google Shape;233;p16"/>
          <p:cNvCxnSpPr/>
          <p:nvPr/>
        </p:nvCxnSpPr>
        <p:spPr>
          <a:xfrm>
            <a:off x="329000" y="871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4" name="Google Shape;234;p16"/>
          <p:cNvCxnSpPr/>
          <p:nvPr/>
        </p:nvCxnSpPr>
        <p:spPr>
          <a:xfrm>
            <a:off x="329000" y="902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5" name="Google Shape;235;p16"/>
          <p:cNvCxnSpPr/>
          <p:nvPr/>
        </p:nvCxnSpPr>
        <p:spPr>
          <a:xfrm>
            <a:off x="329000" y="932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6" name="Google Shape;236;p16"/>
          <p:cNvCxnSpPr/>
          <p:nvPr/>
        </p:nvCxnSpPr>
        <p:spPr>
          <a:xfrm>
            <a:off x="329000" y="963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7" name="Google Shape;237;p16"/>
          <p:cNvCxnSpPr/>
          <p:nvPr/>
        </p:nvCxnSpPr>
        <p:spPr>
          <a:xfrm>
            <a:off x="329000" y="993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38" name="Google Shape;238;p16"/>
          <p:cNvCxnSpPr/>
          <p:nvPr/>
        </p:nvCxnSpPr>
        <p:spPr>
          <a:xfrm>
            <a:off x="329000" y="10243100"/>
            <a:ext cx="6919800" cy="0"/>
          </a:xfrm>
          <a:prstGeom prst="straightConnector1">
            <a:avLst/>
          </a:prstGeom>
          <a:noFill/>
          <a:ln cap="flat" cmpd="sng" w="9525">
            <a:solidFill>
              <a:schemeClr val="dk2"/>
            </a:solidFill>
            <a:prstDash val="solid"/>
            <a:round/>
            <a:headEnd len="sm" w="sm" type="none"/>
            <a:tailEnd len="sm" w="sm" type="none"/>
          </a:ln>
        </p:spPr>
      </p:cxnSp>
      <p:sp>
        <p:nvSpPr>
          <p:cNvPr id="239" name="Google Shape;239;p16"/>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7"/>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245" name="Google Shape;245;p17"/>
          <p:cNvSpPr txBox="1"/>
          <p:nvPr>
            <p:ph idx="1" type="body"/>
          </p:nvPr>
        </p:nvSpPr>
        <p:spPr>
          <a:xfrm>
            <a:off x="333900" y="1568300"/>
            <a:ext cx="7044600" cy="456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4. “For a Christian, believing that god is all powerful is not important” (12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246" name="Google Shape;246;p17"/>
          <p:cNvCxnSpPr/>
          <p:nvPr/>
        </p:nvCxnSpPr>
        <p:spPr>
          <a:xfrm>
            <a:off x="405200" y="2775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47" name="Google Shape;247;p17"/>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48" name="Google Shape;248;p17"/>
          <p:cNvCxnSpPr/>
          <p:nvPr/>
        </p:nvCxnSpPr>
        <p:spPr>
          <a:xfrm>
            <a:off x="405200" y="3080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49" name="Google Shape;249;p17"/>
          <p:cNvCxnSpPr/>
          <p:nvPr/>
        </p:nvCxnSpPr>
        <p:spPr>
          <a:xfrm>
            <a:off x="405200" y="338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0" name="Google Shape;250;p17"/>
          <p:cNvCxnSpPr/>
          <p:nvPr/>
        </p:nvCxnSpPr>
        <p:spPr>
          <a:xfrm>
            <a:off x="405200" y="368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1" name="Google Shape;251;p17"/>
          <p:cNvCxnSpPr/>
          <p:nvPr/>
        </p:nvCxnSpPr>
        <p:spPr>
          <a:xfrm>
            <a:off x="405200" y="399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2" name="Google Shape;252;p17"/>
          <p:cNvCxnSpPr/>
          <p:nvPr/>
        </p:nvCxnSpPr>
        <p:spPr>
          <a:xfrm>
            <a:off x="405200" y="429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3" name="Google Shape;253;p17"/>
          <p:cNvCxnSpPr/>
          <p:nvPr/>
        </p:nvCxnSpPr>
        <p:spPr>
          <a:xfrm>
            <a:off x="405200" y="460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4" name="Google Shape;254;p17"/>
          <p:cNvCxnSpPr/>
          <p:nvPr/>
        </p:nvCxnSpPr>
        <p:spPr>
          <a:xfrm>
            <a:off x="405200" y="490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5" name="Google Shape;255;p17"/>
          <p:cNvCxnSpPr/>
          <p:nvPr/>
        </p:nvCxnSpPr>
        <p:spPr>
          <a:xfrm>
            <a:off x="405200" y="521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6" name="Google Shape;256;p17"/>
          <p:cNvCxnSpPr/>
          <p:nvPr/>
        </p:nvCxnSpPr>
        <p:spPr>
          <a:xfrm>
            <a:off x="405200" y="551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7" name="Google Shape;257;p17"/>
          <p:cNvCxnSpPr/>
          <p:nvPr/>
        </p:nvCxnSpPr>
        <p:spPr>
          <a:xfrm>
            <a:off x="405200" y="582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8" name="Google Shape;258;p17"/>
          <p:cNvCxnSpPr/>
          <p:nvPr/>
        </p:nvCxnSpPr>
        <p:spPr>
          <a:xfrm>
            <a:off x="405200" y="612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59" name="Google Shape;259;p17"/>
          <p:cNvCxnSpPr/>
          <p:nvPr/>
        </p:nvCxnSpPr>
        <p:spPr>
          <a:xfrm>
            <a:off x="405200" y="643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0" name="Google Shape;260;p17"/>
          <p:cNvCxnSpPr/>
          <p:nvPr/>
        </p:nvCxnSpPr>
        <p:spPr>
          <a:xfrm>
            <a:off x="405200" y="673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1" name="Google Shape;261;p17"/>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2" name="Google Shape;262;p17"/>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3" name="Google Shape;263;p17"/>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4" name="Google Shape;264;p17"/>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5" name="Google Shape;265;p17"/>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6" name="Google Shape;266;p17"/>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7" name="Google Shape;267;p17"/>
          <p:cNvCxnSpPr/>
          <p:nvPr/>
        </p:nvCxnSpPr>
        <p:spPr>
          <a:xfrm>
            <a:off x="405200" y="795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8" name="Google Shape;268;p17"/>
          <p:cNvCxnSpPr/>
          <p:nvPr/>
        </p:nvCxnSpPr>
        <p:spPr>
          <a:xfrm>
            <a:off x="405200" y="826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69" name="Google Shape;269;p17"/>
          <p:cNvCxnSpPr/>
          <p:nvPr/>
        </p:nvCxnSpPr>
        <p:spPr>
          <a:xfrm>
            <a:off x="4052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70" name="Google Shape;270;p17"/>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71" name="Google Shape;271;p17"/>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72" name="Google Shape;272;p17"/>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73" name="Google Shape;273;p17"/>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74" name="Google Shape;274;p17"/>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75" name="Google Shape;275;p17"/>
          <p:cNvCxnSpPr/>
          <p:nvPr/>
        </p:nvCxnSpPr>
        <p:spPr>
          <a:xfrm>
            <a:off x="405200" y="948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76" name="Google Shape;276;p17"/>
          <p:cNvCxnSpPr/>
          <p:nvPr/>
        </p:nvCxnSpPr>
        <p:spPr>
          <a:xfrm>
            <a:off x="405200" y="978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77" name="Google Shape;277;p17"/>
          <p:cNvCxnSpPr/>
          <p:nvPr/>
        </p:nvCxnSpPr>
        <p:spPr>
          <a:xfrm>
            <a:off x="405200" y="1009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78" name="Google Shape;278;p17"/>
          <p:cNvCxnSpPr/>
          <p:nvPr/>
        </p:nvCxnSpPr>
        <p:spPr>
          <a:xfrm>
            <a:off x="405200" y="10395500"/>
            <a:ext cx="6919800" cy="0"/>
          </a:xfrm>
          <a:prstGeom prst="straightConnector1">
            <a:avLst/>
          </a:prstGeom>
          <a:noFill/>
          <a:ln cap="flat" cmpd="sng" w="9525">
            <a:solidFill>
              <a:schemeClr val="dk2"/>
            </a:solidFill>
            <a:prstDash val="solid"/>
            <a:round/>
            <a:headEnd len="sm" w="sm" type="none"/>
            <a:tailEnd len="sm" w="sm" type="none"/>
          </a:ln>
        </p:spPr>
      </p:cxnSp>
      <p:sp>
        <p:nvSpPr>
          <p:cNvPr id="279" name="Google Shape;279;p17"/>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8"/>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285" name="Google Shape;285;p18"/>
          <p:cNvSpPr txBox="1"/>
          <p:nvPr>
            <p:ph idx="1" type="body"/>
          </p:nvPr>
        </p:nvSpPr>
        <p:spPr>
          <a:xfrm>
            <a:off x="333900" y="1568300"/>
            <a:ext cx="7044600" cy="456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5. “If God were loving there would be no suffering” (12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286" name="Google Shape;286;p18"/>
          <p:cNvCxnSpPr/>
          <p:nvPr/>
        </p:nvCxnSpPr>
        <p:spPr>
          <a:xfrm>
            <a:off x="405200" y="2775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7" name="Google Shape;287;p18"/>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8" name="Google Shape;288;p18"/>
          <p:cNvCxnSpPr/>
          <p:nvPr/>
        </p:nvCxnSpPr>
        <p:spPr>
          <a:xfrm>
            <a:off x="405200" y="3080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89" name="Google Shape;289;p18"/>
          <p:cNvCxnSpPr/>
          <p:nvPr/>
        </p:nvCxnSpPr>
        <p:spPr>
          <a:xfrm>
            <a:off x="405200" y="338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0" name="Google Shape;290;p18"/>
          <p:cNvCxnSpPr/>
          <p:nvPr/>
        </p:nvCxnSpPr>
        <p:spPr>
          <a:xfrm>
            <a:off x="405200" y="368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1" name="Google Shape;291;p18"/>
          <p:cNvCxnSpPr/>
          <p:nvPr/>
        </p:nvCxnSpPr>
        <p:spPr>
          <a:xfrm>
            <a:off x="405200" y="399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2" name="Google Shape;292;p18"/>
          <p:cNvCxnSpPr/>
          <p:nvPr/>
        </p:nvCxnSpPr>
        <p:spPr>
          <a:xfrm>
            <a:off x="405200" y="429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3" name="Google Shape;293;p18"/>
          <p:cNvCxnSpPr/>
          <p:nvPr/>
        </p:nvCxnSpPr>
        <p:spPr>
          <a:xfrm>
            <a:off x="405200" y="460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4" name="Google Shape;294;p18"/>
          <p:cNvCxnSpPr/>
          <p:nvPr/>
        </p:nvCxnSpPr>
        <p:spPr>
          <a:xfrm>
            <a:off x="405200" y="490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5" name="Google Shape;295;p18"/>
          <p:cNvCxnSpPr/>
          <p:nvPr/>
        </p:nvCxnSpPr>
        <p:spPr>
          <a:xfrm>
            <a:off x="405200" y="521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6" name="Google Shape;296;p18"/>
          <p:cNvCxnSpPr/>
          <p:nvPr/>
        </p:nvCxnSpPr>
        <p:spPr>
          <a:xfrm>
            <a:off x="405200" y="551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7" name="Google Shape;297;p18"/>
          <p:cNvCxnSpPr/>
          <p:nvPr/>
        </p:nvCxnSpPr>
        <p:spPr>
          <a:xfrm>
            <a:off x="405200" y="582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8" name="Google Shape;298;p18"/>
          <p:cNvCxnSpPr/>
          <p:nvPr/>
        </p:nvCxnSpPr>
        <p:spPr>
          <a:xfrm>
            <a:off x="405200" y="612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299" name="Google Shape;299;p18"/>
          <p:cNvCxnSpPr/>
          <p:nvPr/>
        </p:nvCxnSpPr>
        <p:spPr>
          <a:xfrm>
            <a:off x="405200" y="643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300" name="Google Shape;300;p18"/>
          <p:cNvCxnSpPr/>
          <p:nvPr/>
        </p:nvCxnSpPr>
        <p:spPr>
          <a:xfrm>
            <a:off x="405200" y="673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301" name="Google Shape;301;p18"/>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302" name="Google Shape;302;p18"/>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303" name="Google Shape;303;p18"/>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304" name="Google Shape;304;p18"/>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305" name="Google Shape;305;p18"/>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306" name="Google Shape;306;p18"/>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307" name="Google Shape;307;p18"/>
          <p:cNvCxnSpPr/>
          <p:nvPr/>
        </p:nvCxnSpPr>
        <p:spPr>
          <a:xfrm>
            <a:off x="405200" y="795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308" name="Google Shape;308;p18"/>
          <p:cNvCxnSpPr/>
          <p:nvPr/>
        </p:nvCxnSpPr>
        <p:spPr>
          <a:xfrm>
            <a:off x="405200" y="826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309" name="Google Shape;309;p18"/>
          <p:cNvCxnSpPr/>
          <p:nvPr/>
        </p:nvCxnSpPr>
        <p:spPr>
          <a:xfrm>
            <a:off x="4052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310" name="Google Shape;310;p18"/>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311" name="Google Shape;311;p18"/>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312" name="Google Shape;312;p18"/>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313" name="Google Shape;313;p18"/>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314" name="Google Shape;314;p18"/>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315" name="Google Shape;315;p18"/>
          <p:cNvCxnSpPr/>
          <p:nvPr/>
        </p:nvCxnSpPr>
        <p:spPr>
          <a:xfrm>
            <a:off x="405200" y="948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316" name="Google Shape;316;p18"/>
          <p:cNvCxnSpPr/>
          <p:nvPr/>
        </p:nvCxnSpPr>
        <p:spPr>
          <a:xfrm>
            <a:off x="405200" y="978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317" name="Google Shape;317;p18"/>
          <p:cNvCxnSpPr/>
          <p:nvPr/>
        </p:nvCxnSpPr>
        <p:spPr>
          <a:xfrm>
            <a:off x="405200" y="1009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318" name="Google Shape;318;p18"/>
          <p:cNvCxnSpPr/>
          <p:nvPr/>
        </p:nvCxnSpPr>
        <p:spPr>
          <a:xfrm>
            <a:off x="405200" y="10395500"/>
            <a:ext cx="6919800" cy="0"/>
          </a:xfrm>
          <a:prstGeom prst="straightConnector1">
            <a:avLst/>
          </a:prstGeom>
          <a:noFill/>
          <a:ln cap="flat" cmpd="sng" w="9525">
            <a:solidFill>
              <a:schemeClr val="dk2"/>
            </a:solidFill>
            <a:prstDash val="solid"/>
            <a:round/>
            <a:headEnd len="sm" w="sm" type="none"/>
            <a:tailEnd len="sm" w="sm" type="none"/>
          </a:ln>
        </p:spPr>
      </p:cxnSp>
      <p:sp>
        <p:nvSpPr>
          <p:cNvPr id="319" name="Google Shape;319;p18"/>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19"/>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The Trinity</a:t>
            </a:r>
            <a:endParaRPr b="1" i="0" sz="2800" u="sng" cap="none" strike="noStrike">
              <a:solidFill>
                <a:schemeClr val="dk1"/>
              </a:solidFill>
              <a:latin typeface="Arial"/>
              <a:ea typeface="Arial"/>
              <a:cs typeface="Arial"/>
              <a:sym typeface="Arial"/>
            </a:endParaRPr>
          </a:p>
        </p:txBody>
      </p:sp>
      <p:sp>
        <p:nvSpPr>
          <p:cNvPr id="325" name="Google Shape;325;p19"/>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chemeClr val="dk1"/>
                </a:solidFill>
                <a:latin typeface="Arial"/>
                <a:ea typeface="Arial"/>
                <a:cs typeface="Arial"/>
                <a:sym typeface="Arial"/>
              </a:rPr>
              <a:t>The Trinity is the idea that God is ONE but has 3 different aspects - this helps Christians to understand how God can exist in different ways and be so complex.</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1"/>
              </a:solidFill>
              <a:latin typeface="Arial"/>
              <a:ea typeface="Arial"/>
              <a:cs typeface="Arial"/>
              <a:sym typeface="Arial"/>
            </a:endParaRPr>
          </a:p>
        </p:txBody>
      </p:sp>
      <p:graphicFrame>
        <p:nvGraphicFramePr>
          <p:cNvPr id="326" name="Google Shape;326;p19"/>
          <p:cNvGraphicFramePr/>
          <p:nvPr/>
        </p:nvGraphicFramePr>
        <p:xfrm>
          <a:off x="257705" y="3677466"/>
          <a:ext cx="3000000" cy="3000000"/>
        </p:xfrm>
        <a:graphic>
          <a:graphicData uri="http://schemas.openxmlformats.org/drawingml/2006/table">
            <a:tbl>
              <a:tblPr>
                <a:noFill/>
                <a:tableStyleId>{B55170FB-DF18-4DC4-A4DC-1D1534EC362E}</a:tableStyleId>
              </a:tblPr>
              <a:tblGrid>
                <a:gridCol w="1482975"/>
                <a:gridCol w="3133925"/>
                <a:gridCol w="2308450"/>
              </a:tblGrid>
              <a:tr h="792000">
                <a:tc>
                  <a:txBody>
                    <a:bodyPr/>
                    <a:lstStyle/>
                    <a:p>
                      <a:pPr indent="0" lvl="0" marL="0" marR="0" rtl="0" algn="l">
                        <a:lnSpc>
                          <a:spcPct val="100000"/>
                        </a:lnSpc>
                        <a:spcBef>
                          <a:spcPts val="0"/>
                        </a:spcBef>
                        <a:spcAft>
                          <a:spcPts val="0"/>
                        </a:spcAft>
                        <a:buClr>
                          <a:srgbClr val="000000"/>
                        </a:buClr>
                        <a:buSzPts val="2000"/>
                        <a:buFont typeface="Arial"/>
                        <a:buNone/>
                      </a:pPr>
                      <a:r>
                        <a:rPr b="1" lang="en-GB" sz="2000" u="none" cap="none" strike="noStrike"/>
                        <a:t>Aspect</a:t>
                      </a:r>
                      <a:endParaRPr b="1" sz="20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2000"/>
                        <a:buFont typeface="Arial"/>
                        <a:buNone/>
                      </a:pPr>
                      <a:r>
                        <a:rPr b="1" lang="en-GB" sz="2000" u="none" cap="none" strike="noStrike"/>
                        <a:t>Explanation</a:t>
                      </a:r>
                      <a:endParaRPr b="1" sz="20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2000"/>
                        <a:buFont typeface="Arial"/>
                        <a:buNone/>
                      </a:pPr>
                      <a:r>
                        <a:rPr b="1" lang="en-GB" sz="2000" u="none" cap="none" strike="noStrike"/>
                        <a:t>Teaching</a:t>
                      </a:r>
                      <a:endParaRPr b="1" sz="2000" u="none" cap="none" strike="noStrike"/>
                    </a:p>
                  </a:txBody>
                  <a:tcPr marT="190050" marB="190050" marR="75600" marL="75600"/>
                </a:tc>
              </a:tr>
              <a:tr h="792000">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t>God the Father</a:t>
                      </a:r>
                      <a:endParaRPr sz="20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t>Father of Jesus</a:t>
                      </a:r>
                      <a:endParaRPr sz="2000" u="none" cap="none" strike="noStrike"/>
                    </a:p>
                    <a:p>
                      <a:pPr indent="0" lvl="0" marL="0" marR="0" rtl="0" algn="l">
                        <a:lnSpc>
                          <a:spcPct val="100000"/>
                        </a:lnSpc>
                        <a:spcBef>
                          <a:spcPts val="0"/>
                        </a:spcBef>
                        <a:spcAft>
                          <a:spcPts val="0"/>
                        </a:spcAft>
                        <a:buClr>
                          <a:srgbClr val="000000"/>
                        </a:buClr>
                        <a:buSzPts val="2000"/>
                        <a:buFont typeface="Arial"/>
                        <a:buNone/>
                      </a:pPr>
                      <a:r>
                        <a:rPr lang="en-GB" sz="2000" u="none" cap="none" strike="noStrike"/>
                        <a:t>Creator of the universe</a:t>
                      </a:r>
                      <a:endParaRPr sz="2000" u="none" cap="none" strike="noStrike"/>
                    </a:p>
                    <a:p>
                      <a:pPr indent="0" lvl="0" marL="0" marR="0" rtl="0" algn="l">
                        <a:lnSpc>
                          <a:spcPct val="100000"/>
                        </a:lnSpc>
                        <a:spcBef>
                          <a:spcPts val="0"/>
                        </a:spcBef>
                        <a:spcAft>
                          <a:spcPts val="0"/>
                        </a:spcAft>
                        <a:buClr>
                          <a:srgbClr val="000000"/>
                        </a:buClr>
                        <a:buSzPts val="2000"/>
                        <a:buFont typeface="Arial"/>
                        <a:buNone/>
                      </a:pPr>
                      <a:r>
                        <a:rPr lang="en-GB" sz="2000" u="none" cap="none" strike="noStrike"/>
                        <a:t>Shows omnipotence of God</a:t>
                      </a:r>
                      <a:endParaRPr sz="20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t>“Our father who art in heaven”</a:t>
                      </a:r>
                      <a:endParaRPr sz="2000" u="none" cap="none" strike="noStrike"/>
                    </a:p>
                  </a:txBody>
                  <a:tcPr marT="190050" marB="190050" marR="75600" marL="75600"/>
                </a:tc>
              </a:tr>
              <a:tr h="792000">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t>God the Son</a:t>
                      </a:r>
                      <a:endParaRPr sz="20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t>Jesus as the human incarnation of God</a:t>
                      </a:r>
                      <a:endParaRPr sz="2000" u="none" cap="none" strike="noStrike"/>
                    </a:p>
                    <a:p>
                      <a:pPr indent="0" lvl="0" marL="0" marR="0" rtl="0" algn="l">
                        <a:lnSpc>
                          <a:spcPct val="100000"/>
                        </a:lnSpc>
                        <a:spcBef>
                          <a:spcPts val="0"/>
                        </a:spcBef>
                        <a:spcAft>
                          <a:spcPts val="0"/>
                        </a:spcAft>
                        <a:buClr>
                          <a:srgbClr val="000000"/>
                        </a:buClr>
                        <a:buSzPts val="2000"/>
                        <a:buFont typeface="Arial"/>
                        <a:buNone/>
                      </a:pPr>
                      <a:r>
                        <a:rPr lang="en-GB" sz="2000" u="none" cap="none" strike="noStrike"/>
                        <a:t>Reassures that God understand suffering</a:t>
                      </a:r>
                      <a:endParaRPr sz="2000" u="none" cap="none" strike="noStrike"/>
                    </a:p>
                    <a:p>
                      <a:pPr indent="0" lvl="0" marL="0" marR="0" rtl="0" algn="l">
                        <a:lnSpc>
                          <a:spcPct val="100000"/>
                        </a:lnSpc>
                        <a:spcBef>
                          <a:spcPts val="0"/>
                        </a:spcBef>
                        <a:spcAft>
                          <a:spcPts val="0"/>
                        </a:spcAft>
                        <a:buClr>
                          <a:srgbClr val="000000"/>
                        </a:buClr>
                        <a:buSzPts val="2000"/>
                        <a:buFont typeface="Arial"/>
                        <a:buNone/>
                      </a:pPr>
                      <a:r>
                        <a:rPr lang="en-GB" sz="2000" u="none" cap="none" strike="noStrike"/>
                        <a:t>Shows the omnibenevolence of God</a:t>
                      </a:r>
                      <a:endParaRPr sz="20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t>“For God loved the world so much that he gave his only son”</a:t>
                      </a:r>
                      <a:endParaRPr sz="2000" u="none" cap="none" strike="noStrike"/>
                    </a:p>
                  </a:txBody>
                  <a:tcPr marT="190050" marB="190050" marR="75600" marL="75600"/>
                </a:tc>
              </a:tr>
              <a:tr h="792000">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t>God the Holy Spirit</a:t>
                      </a:r>
                      <a:endParaRPr sz="2000" u="none" cap="none" strike="noStrike"/>
                    </a:p>
                  </a:txBody>
                  <a:tcPr marT="190050" marB="190050" marR="75600" marL="75600"/>
                </a:tc>
                <a:tc gridSpan="2">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t>Can take any form</a:t>
                      </a:r>
                      <a:endParaRPr sz="2000" u="none" cap="none" strike="noStrike"/>
                    </a:p>
                    <a:p>
                      <a:pPr indent="0" lvl="0" marL="0" marR="0" rtl="0" algn="l">
                        <a:lnSpc>
                          <a:spcPct val="100000"/>
                        </a:lnSpc>
                        <a:spcBef>
                          <a:spcPts val="0"/>
                        </a:spcBef>
                        <a:spcAft>
                          <a:spcPts val="0"/>
                        </a:spcAft>
                        <a:buClr>
                          <a:srgbClr val="000000"/>
                        </a:buClr>
                        <a:buSzPts val="2000"/>
                        <a:buFont typeface="Arial"/>
                        <a:buNone/>
                      </a:pPr>
                      <a:r>
                        <a:rPr lang="en-GB" sz="2000" u="none" cap="none" strike="noStrike"/>
                        <a:t>The giver of life and answerer of prayers</a:t>
                      </a:r>
                      <a:endParaRPr sz="2000" u="none" cap="none" strike="noStrike"/>
                    </a:p>
                    <a:p>
                      <a:pPr indent="0" lvl="0" marL="0" marR="0" rtl="0" algn="l">
                        <a:lnSpc>
                          <a:spcPct val="100000"/>
                        </a:lnSpc>
                        <a:spcBef>
                          <a:spcPts val="0"/>
                        </a:spcBef>
                        <a:spcAft>
                          <a:spcPts val="0"/>
                        </a:spcAft>
                        <a:buClr>
                          <a:srgbClr val="000000"/>
                        </a:buClr>
                        <a:buSzPts val="2000"/>
                        <a:buFont typeface="Arial"/>
                        <a:buNone/>
                      </a:pPr>
                      <a:r>
                        <a:rPr lang="en-GB" sz="2000" u="none" cap="none" strike="noStrike"/>
                        <a:t>Brings people to God and comforts people</a:t>
                      </a:r>
                      <a:endParaRPr sz="2000" u="none" cap="none" strike="noStrike"/>
                    </a:p>
                    <a:p>
                      <a:pPr indent="0" lvl="0" marL="0" marR="0" rtl="0" algn="l">
                        <a:lnSpc>
                          <a:spcPct val="100000"/>
                        </a:lnSpc>
                        <a:spcBef>
                          <a:spcPts val="0"/>
                        </a:spcBef>
                        <a:spcAft>
                          <a:spcPts val="0"/>
                        </a:spcAft>
                        <a:buClr>
                          <a:srgbClr val="000000"/>
                        </a:buClr>
                        <a:buSzPts val="2000"/>
                        <a:buFont typeface="Arial"/>
                        <a:buNone/>
                      </a:pPr>
                      <a:r>
                        <a:rPr lang="en-GB" sz="2000" u="none" cap="none" strike="noStrike"/>
                        <a:t>Shows the omniscience and omnipresence of God</a:t>
                      </a:r>
                      <a:endParaRPr sz="2000" u="none" cap="none" strike="noStrike"/>
                    </a:p>
                  </a:txBody>
                  <a:tcPr marT="190050" marB="190050" marR="75600" marL="75600"/>
                </a:tc>
                <a:tc hMerge="1"/>
              </a:tr>
            </a:tbl>
          </a:graphicData>
        </a:graphic>
      </p:graphicFrame>
      <p:sp>
        <p:nvSpPr>
          <p:cNvPr id="327" name="Google Shape;327;p19"/>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Contents</a:t>
            </a:r>
            <a:endParaRPr b="1" i="0" sz="2800" u="sng" cap="none" strike="noStrike">
              <a:solidFill>
                <a:schemeClr val="dk1"/>
              </a:solidFill>
              <a:latin typeface="Arial"/>
              <a:ea typeface="Arial"/>
              <a:cs typeface="Arial"/>
              <a:sym typeface="Arial"/>
            </a:endParaRPr>
          </a:p>
        </p:txBody>
      </p:sp>
      <p:sp>
        <p:nvSpPr>
          <p:cNvPr id="113" name="Google Shape;113;p2"/>
          <p:cNvSpPr txBox="1"/>
          <p:nvPr>
            <p:ph idx="1" type="body"/>
          </p:nvPr>
        </p:nvSpPr>
        <p:spPr>
          <a:xfrm>
            <a:off x="257700" y="1767450"/>
            <a:ext cx="7044600" cy="7730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rgbClr val="000000"/>
                </a:solidFill>
                <a:latin typeface="Arial"/>
                <a:ea typeface="Arial"/>
                <a:cs typeface="Arial"/>
                <a:sym typeface="Arial"/>
              </a:rPr>
              <a:t>Exam Information										p3</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rgbClr val="000000"/>
                </a:solidFill>
                <a:latin typeface="Arial"/>
                <a:ea typeface="Arial"/>
                <a:cs typeface="Arial"/>
                <a:sym typeface="Arial"/>
              </a:rPr>
              <a:t>Question Structures									p4</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rgbClr val="000000"/>
                </a:solidFill>
                <a:latin typeface="Arial"/>
                <a:ea typeface="Arial"/>
                <a:cs typeface="Arial"/>
                <a:sym typeface="Arial"/>
              </a:rPr>
              <a:t>Mark Scheme - 12 mark questions						p5</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rgbClr val="000000"/>
                </a:solidFill>
                <a:latin typeface="Arial"/>
                <a:ea typeface="Arial"/>
                <a:cs typeface="Arial"/>
                <a:sym typeface="Arial"/>
              </a:rPr>
              <a:t>Personalised Learning Checklists						p6</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rgbClr val="000000"/>
                </a:solidFill>
                <a:latin typeface="Arial"/>
                <a:ea typeface="Arial"/>
                <a:cs typeface="Arial"/>
                <a:sym typeface="Arial"/>
              </a:rPr>
              <a:t>Component 1 - Study of Religions						p10</a:t>
            </a:r>
            <a:endParaRPr b="0" i="0" sz="1800" u="none" cap="none" strike="noStrike">
              <a:solidFill>
                <a:srgbClr val="000000"/>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Christianity Beliefs and Teachings					p12</a:t>
            </a:r>
            <a:endParaRPr b="0" i="0" sz="1800" u="none" cap="none" strike="noStrike">
              <a:solidFill>
                <a:srgbClr val="000000"/>
              </a:solidFill>
              <a:latin typeface="Arial"/>
              <a:ea typeface="Arial"/>
              <a:cs typeface="Arial"/>
              <a:sym typeface="Arial"/>
            </a:endParaRPr>
          </a:p>
          <a:p>
            <a:pPr indent="-317500" lvl="1" marL="914400" marR="0" rtl="0" algn="l">
              <a:lnSpc>
                <a:spcPct val="115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Nature of God/Evil and Suffering						p14</a:t>
            </a:r>
            <a:endParaRPr b="0" i="0" sz="1400" u="none" cap="none" strike="noStrike">
              <a:solidFill>
                <a:srgbClr val="000000"/>
              </a:solidFill>
              <a:latin typeface="Arial"/>
              <a:ea typeface="Arial"/>
              <a:cs typeface="Arial"/>
              <a:sym typeface="Arial"/>
            </a:endParaRPr>
          </a:p>
          <a:p>
            <a:pPr indent="-317500" lvl="1" marL="914400" marR="0" rtl="0" algn="l">
              <a:lnSpc>
                <a:spcPct val="115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Trinity/Creation/Afterlife							p19</a:t>
            </a:r>
            <a:endParaRPr b="0" i="0" sz="1400" u="none" cap="none" strike="noStrike">
              <a:solidFill>
                <a:srgbClr val="000000"/>
              </a:solidFill>
              <a:latin typeface="Arial"/>
              <a:ea typeface="Arial"/>
              <a:cs typeface="Arial"/>
              <a:sym typeface="Arial"/>
            </a:endParaRPr>
          </a:p>
          <a:p>
            <a:pPr indent="-317500" lvl="1" marL="914400" marR="0" rtl="0" algn="l">
              <a:lnSpc>
                <a:spcPct val="115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Life of Jesus/Sin and Salvation						p25</a:t>
            </a:r>
            <a:endParaRPr b="0" i="0" sz="1400" u="none" cap="none" strike="noStrike">
              <a:solidFill>
                <a:srgbClr val="000000"/>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Christianity Practices								p30</a:t>
            </a:r>
            <a:endParaRPr b="0" i="0" sz="1800" u="none" cap="none" strike="noStrike">
              <a:solidFill>
                <a:srgbClr val="000000"/>
              </a:solidFill>
              <a:latin typeface="Arial"/>
              <a:ea typeface="Arial"/>
              <a:cs typeface="Arial"/>
              <a:sym typeface="Arial"/>
            </a:endParaRPr>
          </a:p>
          <a:p>
            <a:pPr indent="-317500" lvl="1" marL="914400" marR="0" rtl="0" algn="l">
              <a:lnSpc>
                <a:spcPct val="115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Worship/Prayer									p32</a:t>
            </a:r>
            <a:endParaRPr b="0" i="0" sz="1400" u="none" cap="none" strike="noStrike">
              <a:solidFill>
                <a:srgbClr val="000000"/>
              </a:solidFill>
              <a:latin typeface="Arial"/>
              <a:ea typeface="Arial"/>
              <a:cs typeface="Arial"/>
              <a:sym typeface="Arial"/>
            </a:endParaRPr>
          </a:p>
          <a:p>
            <a:pPr indent="-317500" lvl="1" marL="914400" marR="0" rtl="0" algn="l">
              <a:lnSpc>
                <a:spcPct val="115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Sacraments - Baptism and Eucharist					p37</a:t>
            </a:r>
            <a:endParaRPr b="0" i="0" sz="1400" u="none" cap="none" strike="noStrike">
              <a:solidFill>
                <a:srgbClr val="000000"/>
              </a:solidFill>
              <a:latin typeface="Arial"/>
              <a:ea typeface="Arial"/>
              <a:cs typeface="Arial"/>
              <a:sym typeface="Arial"/>
            </a:endParaRPr>
          </a:p>
          <a:p>
            <a:pPr indent="-317500" lvl="1" marL="914400" marR="0" rtl="0" algn="l">
              <a:lnSpc>
                <a:spcPct val="115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Pilgrimage/Festivals								p42</a:t>
            </a:r>
            <a:endParaRPr b="0" i="0" sz="1400" u="none" cap="none" strike="noStrike">
              <a:solidFill>
                <a:srgbClr val="000000"/>
              </a:solidFill>
              <a:latin typeface="Arial"/>
              <a:ea typeface="Arial"/>
              <a:cs typeface="Arial"/>
              <a:sym typeface="Arial"/>
            </a:endParaRPr>
          </a:p>
          <a:p>
            <a:pPr indent="-317500" lvl="1" marL="914400" marR="0" rtl="0" algn="l">
              <a:lnSpc>
                <a:spcPct val="115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Role of the Church								p47</a:t>
            </a:r>
            <a:endParaRPr b="0" i="0" sz="1400" u="none" cap="none" strike="noStrike">
              <a:solidFill>
                <a:srgbClr val="000000"/>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Islam Beliefs and Teachings						p53</a:t>
            </a:r>
            <a:endParaRPr b="0" i="0" sz="1800" u="none" cap="none" strike="noStrike">
              <a:solidFill>
                <a:srgbClr val="000000"/>
              </a:solidFill>
              <a:latin typeface="Arial"/>
              <a:ea typeface="Arial"/>
              <a:cs typeface="Arial"/>
              <a:sym typeface="Arial"/>
            </a:endParaRPr>
          </a:p>
          <a:p>
            <a:pPr indent="-317500" lvl="1" marL="914400" marR="0" rtl="0" algn="l">
              <a:lnSpc>
                <a:spcPct val="115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Sunni and Shi’a/Key Beliefs/Nature of Allah				p55</a:t>
            </a:r>
            <a:endParaRPr b="0" i="0" sz="1400" u="none" cap="none" strike="noStrike">
              <a:solidFill>
                <a:srgbClr val="000000"/>
              </a:solidFill>
              <a:latin typeface="Arial"/>
              <a:ea typeface="Arial"/>
              <a:cs typeface="Arial"/>
              <a:sym typeface="Arial"/>
            </a:endParaRPr>
          </a:p>
          <a:p>
            <a:pPr indent="-317500" lvl="1" marL="914400" marR="0" rtl="0" algn="l">
              <a:lnSpc>
                <a:spcPct val="115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Angles/Predestination and Free Will/Afterlife				p61</a:t>
            </a:r>
            <a:endParaRPr b="0" i="0" sz="1400" u="none" cap="none" strike="noStrike">
              <a:solidFill>
                <a:srgbClr val="000000"/>
              </a:solidFill>
              <a:latin typeface="Arial"/>
              <a:ea typeface="Arial"/>
              <a:cs typeface="Arial"/>
              <a:sym typeface="Arial"/>
            </a:endParaRPr>
          </a:p>
          <a:p>
            <a:pPr indent="-317500" lvl="1" marL="914400" marR="0" rtl="0" algn="l">
              <a:lnSpc>
                <a:spcPct val="115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Prophethood/Holy Books/Imamate  					p67</a:t>
            </a:r>
            <a:endParaRPr b="0" i="0" sz="1400" u="none" cap="none" strike="noStrike">
              <a:solidFill>
                <a:srgbClr val="000000"/>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Islam Practices									p74</a:t>
            </a:r>
            <a:endParaRPr b="0" i="0" sz="1800" u="none" cap="none" strike="noStrike">
              <a:solidFill>
                <a:srgbClr val="000000"/>
              </a:solidFill>
              <a:latin typeface="Arial"/>
              <a:ea typeface="Arial"/>
              <a:cs typeface="Arial"/>
              <a:sym typeface="Arial"/>
            </a:endParaRPr>
          </a:p>
          <a:p>
            <a:pPr indent="-317500" lvl="1" marL="914400" marR="0" rtl="0" algn="l">
              <a:lnSpc>
                <a:spcPct val="115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Five Pillars of Islam								p76</a:t>
            </a:r>
            <a:endParaRPr b="0" i="0" sz="1400" u="none" cap="none" strike="noStrike">
              <a:solidFill>
                <a:srgbClr val="000000"/>
              </a:solidFill>
              <a:latin typeface="Arial"/>
              <a:ea typeface="Arial"/>
              <a:cs typeface="Arial"/>
              <a:sym typeface="Arial"/>
            </a:endParaRPr>
          </a:p>
          <a:p>
            <a:pPr indent="-317500" lvl="1" marL="914400" marR="0" rtl="0" algn="l">
              <a:lnSpc>
                <a:spcPct val="115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Ten Obligations/Jihad/Festivals						p89</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rgbClr val="000000"/>
                </a:solidFill>
                <a:latin typeface="Arial"/>
                <a:ea typeface="Arial"/>
                <a:cs typeface="Arial"/>
                <a:sym typeface="Arial"/>
              </a:rPr>
              <a:t>Component 2 - Thematic Studies						p94</a:t>
            </a:r>
            <a:endParaRPr b="0" i="0" sz="1800" u="none" cap="none" strike="noStrike">
              <a:solidFill>
                <a:srgbClr val="000000"/>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Relationships and Families							p96</a:t>
            </a:r>
            <a:endParaRPr b="0" i="0" sz="1800" u="none" cap="none" strike="noStrike">
              <a:solidFill>
                <a:srgbClr val="000000"/>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Religion and Life									p112</a:t>
            </a:r>
            <a:endParaRPr b="0" i="0" sz="1800" u="none" cap="none" strike="noStrike">
              <a:solidFill>
                <a:srgbClr val="000000"/>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Religion, Peace and Conflict						p123</a:t>
            </a:r>
            <a:endParaRPr b="0" i="0" sz="1800" u="none" cap="none" strike="noStrike">
              <a:solidFill>
                <a:srgbClr val="000000"/>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Religion, Crime and Punishment					p138</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 name="Google Shape;114;p2"/>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0"/>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Creation - Literalist vs Non-Literalist</a:t>
            </a:r>
            <a:endParaRPr b="1" i="0" sz="2800" u="sng" cap="none" strike="noStrike">
              <a:solidFill>
                <a:schemeClr val="dk1"/>
              </a:solidFill>
              <a:latin typeface="Arial"/>
              <a:ea typeface="Arial"/>
              <a:cs typeface="Arial"/>
              <a:sym typeface="Arial"/>
            </a:endParaRPr>
          </a:p>
        </p:txBody>
      </p:sp>
      <p:graphicFrame>
        <p:nvGraphicFramePr>
          <p:cNvPr id="333" name="Google Shape;333;p20"/>
          <p:cNvGraphicFramePr/>
          <p:nvPr/>
        </p:nvGraphicFramePr>
        <p:xfrm>
          <a:off x="125049" y="1601995"/>
          <a:ext cx="3000000" cy="3000000"/>
        </p:xfrm>
        <a:graphic>
          <a:graphicData uri="http://schemas.openxmlformats.org/drawingml/2006/table">
            <a:tbl>
              <a:tblPr>
                <a:noFill/>
                <a:tableStyleId>{B55170FB-DF18-4DC4-A4DC-1D1534EC362E}</a:tableStyleId>
              </a:tblPr>
              <a:tblGrid>
                <a:gridCol w="3659575"/>
                <a:gridCol w="3659575"/>
              </a:tblGrid>
              <a:tr h="1436575">
                <a:tc>
                  <a:txBody>
                    <a:bodyPr/>
                    <a:lstStyle/>
                    <a:p>
                      <a:pPr indent="0" lvl="0" marL="0" marR="0" rtl="0" algn="l">
                        <a:lnSpc>
                          <a:spcPct val="100000"/>
                        </a:lnSpc>
                        <a:spcBef>
                          <a:spcPts val="0"/>
                        </a:spcBef>
                        <a:spcAft>
                          <a:spcPts val="0"/>
                        </a:spcAft>
                        <a:buClr>
                          <a:srgbClr val="000000"/>
                        </a:buClr>
                        <a:buSzPts val="2000"/>
                        <a:buFont typeface="Arial"/>
                        <a:buNone/>
                      </a:pPr>
                      <a:r>
                        <a:rPr b="1" lang="en-GB" sz="2000" u="none" cap="none" strike="noStrike"/>
                        <a:t>Literalist Christian</a:t>
                      </a:r>
                      <a:r>
                        <a:rPr lang="en-GB" sz="2000" u="none" cap="none" strike="noStrike"/>
                        <a:t> - Creation occurred exactly as is written in the Bible.</a:t>
                      </a:r>
                      <a:endParaRPr sz="20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2000"/>
                        <a:buFont typeface="Arial"/>
                        <a:buNone/>
                      </a:pPr>
                      <a:r>
                        <a:rPr b="1" lang="en-GB" sz="2000" u="none" cap="none" strike="noStrike"/>
                        <a:t>Non-Literalist Christian</a:t>
                      </a:r>
                      <a:r>
                        <a:rPr lang="en-GB" sz="2000" u="none" cap="none" strike="noStrike"/>
                        <a:t> - The Bible account is a metaphor for how God created the world.</a:t>
                      </a:r>
                      <a:endParaRPr sz="2000" u="none" cap="none" strike="noStrike"/>
                    </a:p>
                  </a:txBody>
                  <a:tcPr marT="190050" marB="190050" marR="75600" marL="75600"/>
                </a:tc>
              </a:tr>
              <a:tr h="1390000">
                <a:tc>
                  <a:txBody>
                    <a:bodyPr/>
                    <a:lstStyle/>
                    <a:p>
                      <a:pPr indent="-609600" lvl="0" marL="952500" marR="0" rtl="0" algn="l">
                        <a:lnSpc>
                          <a:spcPct val="100000"/>
                        </a:lnSpc>
                        <a:spcBef>
                          <a:spcPts val="0"/>
                        </a:spcBef>
                        <a:spcAft>
                          <a:spcPts val="0"/>
                        </a:spcAft>
                        <a:buClr>
                          <a:srgbClr val="000000"/>
                        </a:buClr>
                        <a:buSzPts val="2000"/>
                        <a:buFont typeface="Arial"/>
                        <a:buChar char="●"/>
                      </a:pPr>
                      <a:r>
                        <a:rPr lang="en-GB" sz="2000" u="none" cap="none" strike="noStrike"/>
                        <a:t>Before the world was created there was nothing except God</a:t>
                      </a:r>
                      <a:endParaRPr sz="2000" u="none" cap="none" strike="noStrike"/>
                    </a:p>
                    <a:p>
                      <a:pPr indent="-609600" lvl="0" marL="952500" marR="0" rtl="0" algn="l">
                        <a:lnSpc>
                          <a:spcPct val="100000"/>
                        </a:lnSpc>
                        <a:spcBef>
                          <a:spcPts val="0"/>
                        </a:spcBef>
                        <a:spcAft>
                          <a:spcPts val="0"/>
                        </a:spcAft>
                        <a:buClr>
                          <a:srgbClr val="000000"/>
                        </a:buClr>
                        <a:buSzPts val="2000"/>
                        <a:buFont typeface="Arial"/>
                        <a:buChar char="●"/>
                      </a:pPr>
                      <a:r>
                        <a:rPr lang="en-GB" sz="2000" u="none" cap="none" strike="noStrike"/>
                        <a:t>God created the world in exactly 7 days</a:t>
                      </a:r>
                      <a:endParaRPr sz="2000" u="none" cap="none" strike="noStrike"/>
                    </a:p>
                    <a:p>
                      <a:pPr indent="-609600" lvl="0" marL="952500" marR="0" rtl="0" algn="l">
                        <a:lnSpc>
                          <a:spcPct val="100000"/>
                        </a:lnSpc>
                        <a:spcBef>
                          <a:spcPts val="0"/>
                        </a:spcBef>
                        <a:spcAft>
                          <a:spcPts val="0"/>
                        </a:spcAft>
                        <a:buClr>
                          <a:srgbClr val="000000"/>
                        </a:buClr>
                        <a:buSzPts val="2000"/>
                        <a:buFont typeface="Arial"/>
                        <a:buChar char="●"/>
                      </a:pPr>
                      <a:r>
                        <a:rPr lang="en-GB" sz="2000" u="none" cap="none" strike="noStrike"/>
                        <a:t>God isn’t constrained by science or logic and is beyond human understanding, just because we couldn’t do it doesn’t mean it isn’t possible for God.</a:t>
                      </a:r>
                      <a:endParaRPr sz="2000" u="none" cap="none" strike="noStrike"/>
                    </a:p>
                  </a:txBody>
                  <a:tcPr marT="190050" marB="190050" marR="75600" marL="75600"/>
                </a:tc>
                <a:tc>
                  <a:txBody>
                    <a:bodyPr/>
                    <a:lstStyle/>
                    <a:p>
                      <a:pPr indent="-609600" lvl="0" marL="952500" marR="0" rtl="0" algn="l">
                        <a:lnSpc>
                          <a:spcPct val="100000"/>
                        </a:lnSpc>
                        <a:spcBef>
                          <a:spcPts val="0"/>
                        </a:spcBef>
                        <a:spcAft>
                          <a:spcPts val="0"/>
                        </a:spcAft>
                        <a:buClr>
                          <a:srgbClr val="000000"/>
                        </a:buClr>
                        <a:buSzPts val="2000"/>
                        <a:buFont typeface="Arial"/>
                        <a:buChar char="●"/>
                      </a:pPr>
                      <a:r>
                        <a:rPr lang="en-GB" sz="2000" u="none" cap="none" strike="noStrike"/>
                        <a:t>Before the world was created there was nothing except God</a:t>
                      </a:r>
                      <a:endParaRPr sz="2000" u="none" cap="none" strike="noStrike"/>
                    </a:p>
                    <a:p>
                      <a:pPr indent="-609600" lvl="0" marL="952500" marR="0" rtl="0" algn="l">
                        <a:lnSpc>
                          <a:spcPct val="100000"/>
                        </a:lnSpc>
                        <a:spcBef>
                          <a:spcPts val="0"/>
                        </a:spcBef>
                        <a:spcAft>
                          <a:spcPts val="0"/>
                        </a:spcAft>
                        <a:buClr>
                          <a:srgbClr val="000000"/>
                        </a:buClr>
                        <a:buSzPts val="2000"/>
                        <a:buFont typeface="Arial"/>
                        <a:buChar char="●"/>
                      </a:pPr>
                      <a:r>
                        <a:rPr lang="en-GB" sz="2000" u="none" cap="none" strike="noStrike"/>
                        <a:t>God created the world but Science (Big Bang/Evolution) explains how this happened</a:t>
                      </a:r>
                      <a:endParaRPr sz="2000" u="none" cap="none" strike="noStrike"/>
                    </a:p>
                    <a:p>
                      <a:pPr indent="-609600" lvl="0" marL="952500" marR="0" rtl="0" algn="l">
                        <a:lnSpc>
                          <a:spcPct val="100000"/>
                        </a:lnSpc>
                        <a:spcBef>
                          <a:spcPts val="0"/>
                        </a:spcBef>
                        <a:spcAft>
                          <a:spcPts val="0"/>
                        </a:spcAft>
                        <a:buClr>
                          <a:srgbClr val="000000"/>
                        </a:buClr>
                        <a:buSzPts val="2000"/>
                        <a:buFont typeface="Arial"/>
                        <a:buChar char="●"/>
                      </a:pPr>
                      <a:r>
                        <a:rPr lang="en-GB" sz="2000" u="none" cap="none" strike="noStrike"/>
                        <a:t>Design Theory - There must have been a creator because the world is so complex it can’t just have happened by chance.</a:t>
                      </a:r>
                      <a:endParaRPr sz="2000" u="none" cap="none" strike="noStrike"/>
                    </a:p>
                  </a:txBody>
                  <a:tcPr marT="190050" marB="190050" marR="75600" marL="75600"/>
                </a:tc>
              </a:tr>
              <a:tr h="1390000">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t>Genesis:</a:t>
                      </a:r>
                      <a:endParaRPr sz="2000" u="none" cap="none" strike="noStrike"/>
                    </a:p>
                    <a:p>
                      <a:pPr indent="0" lvl="0" marL="0" marR="0" rtl="0" algn="l">
                        <a:lnSpc>
                          <a:spcPct val="100000"/>
                        </a:lnSpc>
                        <a:spcBef>
                          <a:spcPts val="0"/>
                        </a:spcBef>
                        <a:spcAft>
                          <a:spcPts val="0"/>
                        </a:spcAft>
                        <a:buClr>
                          <a:srgbClr val="000000"/>
                        </a:buClr>
                        <a:buSzPts val="2000"/>
                        <a:buFont typeface="Arial"/>
                        <a:buNone/>
                      </a:pPr>
                      <a:r>
                        <a:rPr lang="en-GB" sz="2000" u="none" cap="none" strike="noStrike"/>
                        <a:t>“On the first day God created the heavens and the earth...Let there be light.”</a:t>
                      </a:r>
                      <a:endParaRPr sz="20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t>John:</a:t>
                      </a:r>
                      <a:endParaRPr sz="2000" u="none" cap="none" strike="noStrike"/>
                    </a:p>
                    <a:p>
                      <a:pPr indent="0" lvl="0" marL="0" marR="0" rtl="0" algn="l">
                        <a:lnSpc>
                          <a:spcPct val="115000"/>
                        </a:lnSpc>
                        <a:spcBef>
                          <a:spcPts val="0"/>
                        </a:spcBef>
                        <a:spcAft>
                          <a:spcPts val="0"/>
                        </a:spcAft>
                        <a:buClr>
                          <a:schemeClr val="dk1"/>
                        </a:buClr>
                        <a:buSzPts val="2300"/>
                        <a:buFont typeface="Arial"/>
                        <a:buNone/>
                      </a:pPr>
                      <a:r>
                        <a:rPr lang="en-GB" sz="2000" u="none" cap="none" strike="noStrike">
                          <a:solidFill>
                            <a:schemeClr val="dk1"/>
                          </a:solidFill>
                        </a:rPr>
                        <a:t>‘’ In the beginning was the Word, and the Word was with God, and the Word was God. He was with God in the beginning. Through him all things were made…”</a:t>
                      </a:r>
                      <a:endParaRPr sz="2000" u="none" cap="none" strike="noStrike"/>
                    </a:p>
                  </a:txBody>
                  <a:tcPr marT="190050" marB="190050" marR="75600" marL="75600"/>
                </a:tc>
              </a:tr>
            </a:tbl>
          </a:graphicData>
        </a:graphic>
      </p:graphicFrame>
      <p:sp>
        <p:nvSpPr>
          <p:cNvPr id="334" name="Google Shape;334;p20"/>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2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Afterlife</a:t>
            </a:r>
            <a:endParaRPr b="1" i="0" sz="2800" u="sng" cap="none" strike="noStrike">
              <a:solidFill>
                <a:schemeClr val="dk1"/>
              </a:solidFill>
              <a:latin typeface="Arial"/>
              <a:ea typeface="Arial"/>
              <a:cs typeface="Arial"/>
              <a:sym typeface="Arial"/>
            </a:endParaRPr>
          </a:p>
        </p:txBody>
      </p:sp>
      <p:sp>
        <p:nvSpPr>
          <p:cNvPr id="340" name="Google Shape;340;p21"/>
          <p:cNvSpPr txBox="1"/>
          <p:nvPr/>
        </p:nvSpPr>
        <p:spPr>
          <a:xfrm>
            <a:off x="148241" y="3168000"/>
            <a:ext cx="7272900" cy="62361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1" i="0" lang="en-GB" sz="1800" u="sng" cap="none" strike="noStrike">
                <a:solidFill>
                  <a:srgbClr val="000000"/>
                </a:solidFill>
                <a:latin typeface="Arial"/>
                <a:ea typeface="Arial"/>
                <a:cs typeface="Arial"/>
                <a:sym typeface="Arial"/>
              </a:rPr>
              <a:t>The Soul</a:t>
            </a:r>
            <a:endParaRPr b="1" i="0" sz="1800" u="sng"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Most Christians believe that the soul has to have a body; one cannot exist without the other. This therefore means that when you go to heaven after you die, the soul finds a new body in heaven. Roman Catholics believe in this.</a:t>
            </a:r>
            <a:endParaRPr b="0" i="0" sz="18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800"/>
              <a:buFont typeface="Arial"/>
              <a:buNone/>
            </a:pPr>
            <a:r>
              <a:rPr b="1" i="0" lang="en-GB" sz="1800" u="sng" cap="none" strike="noStrike">
                <a:solidFill>
                  <a:srgbClr val="000000"/>
                </a:solidFill>
                <a:latin typeface="Arial"/>
                <a:ea typeface="Arial"/>
                <a:cs typeface="Arial"/>
                <a:sym typeface="Arial"/>
              </a:rPr>
              <a:t>Heaven</a:t>
            </a:r>
            <a:endParaRPr b="1" i="0" sz="1800" u="sng"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Some denominations believe that God loves everyone so everyone will go to Heaven; other denominations believe that only Christians go to heaven because everyone has sinned and other denominations believe that good people will go to Heaven when they have paid for their sins.</a:t>
            </a:r>
            <a:endParaRPr b="0" i="0" sz="18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800"/>
              <a:buFont typeface="Arial"/>
              <a:buNone/>
            </a:pPr>
            <a:r>
              <a:rPr b="1" i="0" lang="en-GB" sz="1800" u="sng" cap="none" strike="noStrike">
                <a:solidFill>
                  <a:srgbClr val="000000"/>
                </a:solidFill>
                <a:latin typeface="Arial"/>
                <a:ea typeface="Arial"/>
                <a:cs typeface="Arial"/>
                <a:sym typeface="Arial"/>
              </a:rPr>
              <a:t>Hell</a:t>
            </a:r>
            <a:endParaRPr b="1" i="0" sz="1800" u="sng"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A place of everlasting suffering. Some believe that those who have not accepted Jesus will burn therefore all of eternity. However, others believe that an omnibenevolent God could never send someone to such a place.</a:t>
            </a:r>
            <a:endParaRPr b="0" i="0" sz="18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800"/>
              <a:buFont typeface="Arial"/>
              <a:buNone/>
            </a:pPr>
            <a:r>
              <a:rPr b="1" i="0" lang="en-GB" sz="1800" u="sng" cap="none" strike="noStrike">
                <a:solidFill>
                  <a:srgbClr val="000000"/>
                </a:solidFill>
                <a:latin typeface="Arial"/>
                <a:ea typeface="Arial"/>
                <a:cs typeface="Arial"/>
                <a:sym typeface="Arial"/>
              </a:rPr>
              <a:t>Purgatory</a:t>
            </a:r>
            <a:endParaRPr b="1" i="0" sz="1800" u="sng"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Roman Catholics believe in a place in between Heaven and Hell called Purgatory; here you pay for your sins. This is because of this Roman Catholics will sometimes pray for lost ones when the die to help them get into Heaven and spend as little time in Purgatory as possible.</a:t>
            </a:r>
            <a:endParaRPr b="0" i="0" sz="1800" u="none" cap="none" strike="noStrike">
              <a:solidFill>
                <a:srgbClr val="000000"/>
              </a:solidFill>
              <a:latin typeface="Arial"/>
              <a:ea typeface="Arial"/>
              <a:cs typeface="Arial"/>
              <a:sym typeface="Arial"/>
            </a:endParaRPr>
          </a:p>
        </p:txBody>
      </p:sp>
      <p:sp>
        <p:nvSpPr>
          <p:cNvPr id="341" name="Google Shape;341;p21"/>
          <p:cNvSpPr txBox="1"/>
          <p:nvPr/>
        </p:nvSpPr>
        <p:spPr>
          <a:xfrm>
            <a:off x="4676820" y="622063"/>
            <a:ext cx="2529300" cy="15654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“I (Jesus) am the resurrection and the life. He who believes in me will live, even though he dies.”</a:t>
            </a:r>
            <a:endParaRPr b="0" i="0" sz="1400" u="none" cap="none" strike="noStrike">
              <a:solidFill>
                <a:srgbClr val="000000"/>
              </a:solidFill>
              <a:latin typeface="Arial"/>
              <a:ea typeface="Arial"/>
              <a:cs typeface="Arial"/>
              <a:sym typeface="Arial"/>
            </a:endParaRPr>
          </a:p>
        </p:txBody>
      </p:sp>
      <p:sp>
        <p:nvSpPr>
          <p:cNvPr id="342" name="Google Shape;342;p2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22"/>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348" name="Google Shape;348;p22"/>
          <p:cNvSpPr txBox="1"/>
          <p:nvPr>
            <p:ph idx="1" type="body"/>
          </p:nvPr>
        </p:nvSpPr>
        <p:spPr>
          <a:xfrm>
            <a:off x="257700" y="1568300"/>
            <a:ext cx="7044600" cy="79293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Arial"/>
              <a:buAutoNum type="arabicPeriod"/>
            </a:pPr>
            <a:r>
              <a:rPr b="0" i="0" lang="en-GB" sz="1800" u="none" cap="none" strike="noStrike">
                <a:solidFill>
                  <a:schemeClr val="dk2"/>
                </a:solidFill>
                <a:latin typeface="Arial"/>
                <a:ea typeface="Arial"/>
                <a:cs typeface="Arial"/>
                <a:sym typeface="Arial"/>
              </a:rPr>
              <a:t>Name two persons of the trinity (2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2. Explain two ways in which beliefs about the afterlife might influence Christians today (4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3. Explain two teachings about God the creator (5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349" name="Google Shape;349;p22"/>
          <p:cNvCxnSpPr/>
          <p:nvPr/>
        </p:nvCxnSpPr>
        <p:spPr>
          <a:xfrm>
            <a:off x="405200" y="216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350" name="Google Shape;350;p22"/>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351" name="Google Shape;351;p22"/>
          <p:cNvCxnSpPr/>
          <p:nvPr/>
        </p:nvCxnSpPr>
        <p:spPr>
          <a:xfrm>
            <a:off x="405200" y="353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352" name="Google Shape;352;p22"/>
          <p:cNvCxnSpPr/>
          <p:nvPr/>
        </p:nvCxnSpPr>
        <p:spPr>
          <a:xfrm>
            <a:off x="405200" y="384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353" name="Google Shape;353;p22"/>
          <p:cNvCxnSpPr/>
          <p:nvPr/>
        </p:nvCxnSpPr>
        <p:spPr>
          <a:xfrm>
            <a:off x="405200" y="414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354" name="Google Shape;354;p22"/>
          <p:cNvCxnSpPr/>
          <p:nvPr/>
        </p:nvCxnSpPr>
        <p:spPr>
          <a:xfrm>
            <a:off x="405200" y="445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355" name="Google Shape;355;p22"/>
          <p:cNvCxnSpPr/>
          <p:nvPr/>
        </p:nvCxnSpPr>
        <p:spPr>
          <a:xfrm>
            <a:off x="405200" y="475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356" name="Google Shape;356;p22"/>
          <p:cNvCxnSpPr/>
          <p:nvPr/>
        </p:nvCxnSpPr>
        <p:spPr>
          <a:xfrm>
            <a:off x="405200" y="506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357" name="Google Shape;357;p22"/>
          <p:cNvCxnSpPr/>
          <p:nvPr/>
        </p:nvCxnSpPr>
        <p:spPr>
          <a:xfrm>
            <a:off x="405200" y="536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358" name="Google Shape;358;p22"/>
          <p:cNvCxnSpPr/>
          <p:nvPr/>
        </p:nvCxnSpPr>
        <p:spPr>
          <a:xfrm>
            <a:off x="405200" y="567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359" name="Google Shape;359;p22"/>
          <p:cNvCxnSpPr/>
          <p:nvPr/>
        </p:nvCxnSpPr>
        <p:spPr>
          <a:xfrm>
            <a:off x="329000" y="6585500"/>
            <a:ext cx="6919800" cy="0"/>
          </a:xfrm>
          <a:prstGeom prst="straightConnector1">
            <a:avLst/>
          </a:prstGeom>
          <a:noFill/>
          <a:ln cap="flat" cmpd="sng" w="9525">
            <a:solidFill>
              <a:schemeClr val="dk2"/>
            </a:solidFill>
            <a:prstDash val="solid"/>
            <a:round/>
            <a:headEnd len="sm" w="sm" type="none"/>
            <a:tailEnd len="sm" w="sm" type="none"/>
          </a:ln>
        </p:spPr>
      </p:cxnSp>
      <p:cxnSp>
        <p:nvCxnSpPr>
          <p:cNvPr id="360" name="Google Shape;360;p22"/>
          <p:cNvCxnSpPr/>
          <p:nvPr/>
        </p:nvCxnSpPr>
        <p:spPr>
          <a:xfrm>
            <a:off x="329000" y="6890300"/>
            <a:ext cx="6919800" cy="0"/>
          </a:xfrm>
          <a:prstGeom prst="straightConnector1">
            <a:avLst/>
          </a:prstGeom>
          <a:noFill/>
          <a:ln cap="flat" cmpd="sng" w="9525">
            <a:solidFill>
              <a:schemeClr val="dk2"/>
            </a:solidFill>
            <a:prstDash val="solid"/>
            <a:round/>
            <a:headEnd len="sm" w="sm" type="none"/>
            <a:tailEnd len="sm" w="sm" type="none"/>
          </a:ln>
        </p:spPr>
      </p:cxnSp>
      <p:cxnSp>
        <p:nvCxnSpPr>
          <p:cNvPr id="361" name="Google Shape;361;p22"/>
          <p:cNvCxnSpPr/>
          <p:nvPr/>
        </p:nvCxnSpPr>
        <p:spPr>
          <a:xfrm>
            <a:off x="329000" y="719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362" name="Google Shape;362;p22"/>
          <p:cNvCxnSpPr/>
          <p:nvPr/>
        </p:nvCxnSpPr>
        <p:spPr>
          <a:xfrm>
            <a:off x="329000" y="749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363" name="Google Shape;363;p22"/>
          <p:cNvCxnSpPr/>
          <p:nvPr/>
        </p:nvCxnSpPr>
        <p:spPr>
          <a:xfrm>
            <a:off x="329000" y="780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364" name="Google Shape;364;p22"/>
          <p:cNvCxnSpPr/>
          <p:nvPr/>
        </p:nvCxnSpPr>
        <p:spPr>
          <a:xfrm>
            <a:off x="329000" y="810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365" name="Google Shape;365;p22"/>
          <p:cNvCxnSpPr/>
          <p:nvPr/>
        </p:nvCxnSpPr>
        <p:spPr>
          <a:xfrm>
            <a:off x="329000" y="841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366" name="Google Shape;366;p22"/>
          <p:cNvCxnSpPr/>
          <p:nvPr/>
        </p:nvCxnSpPr>
        <p:spPr>
          <a:xfrm>
            <a:off x="329000" y="871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367" name="Google Shape;367;p22"/>
          <p:cNvCxnSpPr/>
          <p:nvPr/>
        </p:nvCxnSpPr>
        <p:spPr>
          <a:xfrm>
            <a:off x="329000" y="810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368" name="Google Shape;368;p22"/>
          <p:cNvCxnSpPr/>
          <p:nvPr/>
        </p:nvCxnSpPr>
        <p:spPr>
          <a:xfrm>
            <a:off x="329000" y="841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369" name="Google Shape;369;p22"/>
          <p:cNvCxnSpPr/>
          <p:nvPr/>
        </p:nvCxnSpPr>
        <p:spPr>
          <a:xfrm>
            <a:off x="329000" y="871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370" name="Google Shape;370;p22"/>
          <p:cNvCxnSpPr/>
          <p:nvPr/>
        </p:nvCxnSpPr>
        <p:spPr>
          <a:xfrm>
            <a:off x="329000" y="902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371" name="Google Shape;371;p22"/>
          <p:cNvCxnSpPr/>
          <p:nvPr/>
        </p:nvCxnSpPr>
        <p:spPr>
          <a:xfrm>
            <a:off x="329000" y="932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372" name="Google Shape;372;p22"/>
          <p:cNvCxnSpPr/>
          <p:nvPr/>
        </p:nvCxnSpPr>
        <p:spPr>
          <a:xfrm>
            <a:off x="329000" y="963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373" name="Google Shape;373;p22"/>
          <p:cNvCxnSpPr/>
          <p:nvPr/>
        </p:nvCxnSpPr>
        <p:spPr>
          <a:xfrm>
            <a:off x="329000" y="993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374" name="Google Shape;374;p22"/>
          <p:cNvCxnSpPr/>
          <p:nvPr/>
        </p:nvCxnSpPr>
        <p:spPr>
          <a:xfrm>
            <a:off x="329000" y="10243100"/>
            <a:ext cx="6919800" cy="0"/>
          </a:xfrm>
          <a:prstGeom prst="straightConnector1">
            <a:avLst/>
          </a:prstGeom>
          <a:noFill/>
          <a:ln cap="flat" cmpd="sng" w="9525">
            <a:solidFill>
              <a:schemeClr val="dk2"/>
            </a:solidFill>
            <a:prstDash val="solid"/>
            <a:round/>
            <a:headEnd len="sm" w="sm" type="none"/>
            <a:tailEnd len="sm" w="sm" type="none"/>
          </a:ln>
        </p:spPr>
      </p:cxnSp>
      <p:sp>
        <p:nvSpPr>
          <p:cNvPr id="375" name="Google Shape;375;p22"/>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23"/>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381" name="Google Shape;381;p23"/>
          <p:cNvSpPr txBox="1"/>
          <p:nvPr>
            <p:ph idx="1" type="body"/>
          </p:nvPr>
        </p:nvSpPr>
        <p:spPr>
          <a:xfrm>
            <a:off x="333900" y="1568300"/>
            <a:ext cx="7044600" cy="456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4. “The Bible tells Christians all they need to know about God’s creation” (12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382" name="Google Shape;382;p23"/>
          <p:cNvCxnSpPr/>
          <p:nvPr/>
        </p:nvCxnSpPr>
        <p:spPr>
          <a:xfrm>
            <a:off x="405200" y="2775500"/>
            <a:ext cx="6919800" cy="0"/>
          </a:xfrm>
          <a:prstGeom prst="straightConnector1">
            <a:avLst/>
          </a:prstGeom>
          <a:noFill/>
          <a:ln cap="flat" cmpd="sng" w="9525">
            <a:solidFill>
              <a:schemeClr val="dk2"/>
            </a:solidFill>
            <a:prstDash val="solid"/>
            <a:round/>
            <a:headEnd len="sm" w="sm" type="none"/>
            <a:tailEnd len="sm" w="sm" type="none"/>
          </a:ln>
        </p:spPr>
      </p:cxnSp>
      <p:cxnSp>
        <p:nvCxnSpPr>
          <p:cNvPr id="383" name="Google Shape;383;p23"/>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384" name="Google Shape;384;p23"/>
          <p:cNvCxnSpPr/>
          <p:nvPr/>
        </p:nvCxnSpPr>
        <p:spPr>
          <a:xfrm>
            <a:off x="405200" y="3080300"/>
            <a:ext cx="6919800" cy="0"/>
          </a:xfrm>
          <a:prstGeom prst="straightConnector1">
            <a:avLst/>
          </a:prstGeom>
          <a:noFill/>
          <a:ln cap="flat" cmpd="sng" w="9525">
            <a:solidFill>
              <a:schemeClr val="dk2"/>
            </a:solidFill>
            <a:prstDash val="solid"/>
            <a:round/>
            <a:headEnd len="sm" w="sm" type="none"/>
            <a:tailEnd len="sm" w="sm" type="none"/>
          </a:ln>
        </p:spPr>
      </p:cxnSp>
      <p:cxnSp>
        <p:nvCxnSpPr>
          <p:cNvPr id="385" name="Google Shape;385;p23"/>
          <p:cNvCxnSpPr/>
          <p:nvPr/>
        </p:nvCxnSpPr>
        <p:spPr>
          <a:xfrm>
            <a:off x="405200" y="338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386" name="Google Shape;386;p23"/>
          <p:cNvCxnSpPr/>
          <p:nvPr/>
        </p:nvCxnSpPr>
        <p:spPr>
          <a:xfrm>
            <a:off x="405200" y="368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387" name="Google Shape;387;p23"/>
          <p:cNvCxnSpPr/>
          <p:nvPr/>
        </p:nvCxnSpPr>
        <p:spPr>
          <a:xfrm>
            <a:off x="405200" y="399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388" name="Google Shape;388;p23"/>
          <p:cNvCxnSpPr/>
          <p:nvPr/>
        </p:nvCxnSpPr>
        <p:spPr>
          <a:xfrm>
            <a:off x="405200" y="429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389" name="Google Shape;389;p23"/>
          <p:cNvCxnSpPr/>
          <p:nvPr/>
        </p:nvCxnSpPr>
        <p:spPr>
          <a:xfrm>
            <a:off x="405200" y="460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390" name="Google Shape;390;p23"/>
          <p:cNvCxnSpPr/>
          <p:nvPr/>
        </p:nvCxnSpPr>
        <p:spPr>
          <a:xfrm>
            <a:off x="405200" y="490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391" name="Google Shape;391;p23"/>
          <p:cNvCxnSpPr/>
          <p:nvPr/>
        </p:nvCxnSpPr>
        <p:spPr>
          <a:xfrm>
            <a:off x="405200" y="521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392" name="Google Shape;392;p23"/>
          <p:cNvCxnSpPr/>
          <p:nvPr/>
        </p:nvCxnSpPr>
        <p:spPr>
          <a:xfrm>
            <a:off x="405200" y="551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393" name="Google Shape;393;p23"/>
          <p:cNvCxnSpPr/>
          <p:nvPr/>
        </p:nvCxnSpPr>
        <p:spPr>
          <a:xfrm>
            <a:off x="405200" y="582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394" name="Google Shape;394;p23"/>
          <p:cNvCxnSpPr/>
          <p:nvPr/>
        </p:nvCxnSpPr>
        <p:spPr>
          <a:xfrm>
            <a:off x="405200" y="612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395" name="Google Shape;395;p23"/>
          <p:cNvCxnSpPr/>
          <p:nvPr/>
        </p:nvCxnSpPr>
        <p:spPr>
          <a:xfrm>
            <a:off x="405200" y="643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396" name="Google Shape;396;p23"/>
          <p:cNvCxnSpPr/>
          <p:nvPr/>
        </p:nvCxnSpPr>
        <p:spPr>
          <a:xfrm>
            <a:off x="405200" y="673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397" name="Google Shape;397;p23"/>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398" name="Google Shape;398;p23"/>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399" name="Google Shape;399;p23"/>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400" name="Google Shape;400;p23"/>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401" name="Google Shape;401;p23"/>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402" name="Google Shape;402;p23"/>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403" name="Google Shape;403;p23"/>
          <p:cNvCxnSpPr/>
          <p:nvPr/>
        </p:nvCxnSpPr>
        <p:spPr>
          <a:xfrm>
            <a:off x="405200" y="795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404" name="Google Shape;404;p23"/>
          <p:cNvCxnSpPr/>
          <p:nvPr/>
        </p:nvCxnSpPr>
        <p:spPr>
          <a:xfrm>
            <a:off x="405200" y="826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405" name="Google Shape;405;p23"/>
          <p:cNvCxnSpPr/>
          <p:nvPr/>
        </p:nvCxnSpPr>
        <p:spPr>
          <a:xfrm>
            <a:off x="4052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406" name="Google Shape;406;p23"/>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407" name="Google Shape;407;p23"/>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408" name="Google Shape;408;p23"/>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409" name="Google Shape;409;p23"/>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410" name="Google Shape;410;p23"/>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411" name="Google Shape;411;p23"/>
          <p:cNvCxnSpPr/>
          <p:nvPr/>
        </p:nvCxnSpPr>
        <p:spPr>
          <a:xfrm>
            <a:off x="405200" y="948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412" name="Google Shape;412;p23"/>
          <p:cNvCxnSpPr/>
          <p:nvPr/>
        </p:nvCxnSpPr>
        <p:spPr>
          <a:xfrm>
            <a:off x="405200" y="978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413" name="Google Shape;413;p23"/>
          <p:cNvCxnSpPr/>
          <p:nvPr/>
        </p:nvCxnSpPr>
        <p:spPr>
          <a:xfrm>
            <a:off x="405200" y="1009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414" name="Google Shape;414;p23"/>
          <p:cNvCxnSpPr/>
          <p:nvPr/>
        </p:nvCxnSpPr>
        <p:spPr>
          <a:xfrm>
            <a:off x="405200" y="10395500"/>
            <a:ext cx="6919800" cy="0"/>
          </a:xfrm>
          <a:prstGeom prst="straightConnector1">
            <a:avLst/>
          </a:prstGeom>
          <a:noFill/>
          <a:ln cap="flat" cmpd="sng" w="9525">
            <a:solidFill>
              <a:schemeClr val="dk2"/>
            </a:solidFill>
            <a:prstDash val="solid"/>
            <a:round/>
            <a:headEnd len="sm" w="sm" type="none"/>
            <a:tailEnd len="sm" w="sm" type="none"/>
          </a:ln>
        </p:spPr>
      </p:cxnSp>
      <p:sp>
        <p:nvSpPr>
          <p:cNvPr id="415" name="Google Shape;415;p23"/>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24"/>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421" name="Google Shape;421;p24"/>
          <p:cNvSpPr txBox="1"/>
          <p:nvPr>
            <p:ph idx="1" type="body"/>
          </p:nvPr>
        </p:nvSpPr>
        <p:spPr>
          <a:xfrm>
            <a:off x="333900" y="1568300"/>
            <a:ext cx="7044600" cy="456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5. “Christians should focus on living life here and now rather than focusing on an afterlife” (12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422" name="Google Shape;422;p24"/>
          <p:cNvCxnSpPr/>
          <p:nvPr/>
        </p:nvCxnSpPr>
        <p:spPr>
          <a:xfrm>
            <a:off x="405200" y="2775500"/>
            <a:ext cx="6919800" cy="0"/>
          </a:xfrm>
          <a:prstGeom prst="straightConnector1">
            <a:avLst/>
          </a:prstGeom>
          <a:noFill/>
          <a:ln cap="flat" cmpd="sng" w="9525">
            <a:solidFill>
              <a:schemeClr val="dk2"/>
            </a:solidFill>
            <a:prstDash val="solid"/>
            <a:round/>
            <a:headEnd len="sm" w="sm" type="none"/>
            <a:tailEnd len="sm" w="sm" type="none"/>
          </a:ln>
        </p:spPr>
      </p:cxnSp>
      <p:cxnSp>
        <p:nvCxnSpPr>
          <p:cNvPr id="423" name="Google Shape;423;p24"/>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424" name="Google Shape;424;p24"/>
          <p:cNvCxnSpPr/>
          <p:nvPr/>
        </p:nvCxnSpPr>
        <p:spPr>
          <a:xfrm>
            <a:off x="405200" y="3080300"/>
            <a:ext cx="6919800" cy="0"/>
          </a:xfrm>
          <a:prstGeom prst="straightConnector1">
            <a:avLst/>
          </a:prstGeom>
          <a:noFill/>
          <a:ln cap="flat" cmpd="sng" w="9525">
            <a:solidFill>
              <a:schemeClr val="dk2"/>
            </a:solidFill>
            <a:prstDash val="solid"/>
            <a:round/>
            <a:headEnd len="sm" w="sm" type="none"/>
            <a:tailEnd len="sm" w="sm" type="none"/>
          </a:ln>
        </p:spPr>
      </p:cxnSp>
      <p:cxnSp>
        <p:nvCxnSpPr>
          <p:cNvPr id="425" name="Google Shape;425;p24"/>
          <p:cNvCxnSpPr/>
          <p:nvPr/>
        </p:nvCxnSpPr>
        <p:spPr>
          <a:xfrm>
            <a:off x="405200" y="338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426" name="Google Shape;426;p24"/>
          <p:cNvCxnSpPr/>
          <p:nvPr/>
        </p:nvCxnSpPr>
        <p:spPr>
          <a:xfrm>
            <a:off x="405200" y="368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427" name="Google Shape;427;p24"/>
          <p:cNvCxnSpPr/>
          <p:nvPr/>
        </p:nvCxnSpPr>
        <p:spPr>
          <a:xfrm>
            <a:off x="405200" y="399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428" name="Google Shape;428;p24"/>
          <p:cNvCxnSpPr/>
          <p:nvPr/>
        </p:nvCxnSpPr>
        <p:spPr>
          <a:xfrm>
            <a:off x="405200" y="429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429" name="Google Shape;429;p24"/>
          <p:cNvCxnSpPr/>
          <p:nvPr/>
        </p:nvCxnSpPr>
        <p:spPr>
          <a:xfrm>
            <a:off x="405200" y="460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430" name="Google Shape;430;p24"/>
          <p:cNvCxnSpPr/>
          <p:nvPr/>
        </p:nvCxnSpPr>
        <p:spPr>
          <a:xfrm>
            <a:off x="405200" y="490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431" name="Google Shape;431;p24"/>
          <p:cNvCxnSpPr/>
          <p:nvPr/>
        </p:nvCxnSpPr>
        <p:spPr>
          <a:xfrm>
            <a:off x="405200" y="521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432" name="Google Shape;432;p24"/>
          <p:cNvCxnSpPr/>
          <p:nvPr/>
        </p:nvCxnSpPr>
        <p:spPr>
          <a:xfrm>
            <a:off x="405200" y="551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433" name="Google Shape;433;p24"/>
          <p:cNvCxnSpPr/>
          <p:nvPr/>
        </p:nvCxnSpPr>
        <p:spPr>
          <a:xfrm>
            <a:off x="405200" y="582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434" name="Google Shape;434;p24"/>
          <p:cNvCxnSpPr/>
          <p:nvPr/>
        </p:nvCxnSpPr>
        <p:spPr>
          <a:xfrm>
            <a:off x="405200" y="612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435" name="Google Shape;435;p24"/>
          <p:cNvCxnSpPr/>
          <p:nvPr/>
        </p:nvCxnSpPr>
        <p:spPr>
          <a:xfrm>
            <a:off x="405200" y="643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436" name="Google Shape;436;p24"/>
          <p:cNvCxnSpPr/>
          <p:nvPr/>
        </p:nvCxnSpPr>
        <p:spPr>
          <a:xfrm>
            <a:off x="405200" y="673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437" name="Google Shape;437;p24"/>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438" name="Google Shape;438;p24"/>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439" name="Google Shape;439;p24"/>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440" name="Google Shape;440;p24"/>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441" name="Google Shape;441;p24"/>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442" name="Google Shape;442;p24"/>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443" name="Google Shape;443;p24"/>
          <p:cNvCxnSpPr/>
          <p:nvPr/>
        </p:nvCxnSpPr>
        <p:spPr>
          <a:xfrm>
            <a:off x="405200" y="795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444" name="Google Shape;444;p24"/>
          <p:cNvCxnSpPr/>
          <p:nvPr/>
        </p:nvCxnSpPr>
        <p:spPr>
          <a:xfrm>
            <a:off x="405200" y="826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445" name="Google Shape;445;p24"/>
          <p:cNvCxnSpPr/>
          <p:nvPr/>
        </p:nvCxnSpPr>
        <p:spPr>
          <a:xfrm>
            <a:off x="4052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446" name="Google Shape;446;p24"/>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447" name="Google Shape;447;p24"/>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448" name="Google Shape;448;p24"/>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449" name="Google Shape;449;p24"/>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450" name="Google Shape;450;p24"/>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451" name="Google Shape;451;p24"/>
          <p:cNvCxnSpPr/>
          <p:nvPr/>
        </p:nvCxnSpPr>
        <p:spPr>
          <a:xfrm>
            <a:off x="405200" y="948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452" name="Google Shape;452;p24"/>
          <p:cNvCxnSpPr/>
          <p:nvPr/>
        </p:nvCxnSpPr>
        <p:spPr>
          <a:xfrm>
            <a:off x="405200" y="978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453" name="Google Shape;453;p24"/>
          <p:cNvCxnSpPr/>
          <p:nvPr/>
        </p:nvCxnSpPr>
        <p:spPr>
          <a:xfrm>
            <a:off x="405200" y="1009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454" name="Google Shape;454;p24"/>
          <p:cNvCxnSpPr/>
          <p:nvPr/>
        </p:nvCxnSpPr>
        <p:spPr>
          <a:xfrm>
            <a:off x="405200" y="10395500"/>
            <a:ext cx="6919800" cy="0"/>
          </a:xfrm>
          <a:prstGeom prst="straightConnector1">
            <a:avLst/>
          </a:prstGeom>
          <a:noFill/>
          <a:ln cap="flat" cmpd="sng" w="9525">
            <a:solidFill>
              <a:schemeClr val="dk2"/>
            </a:solidFill>
            <a:prstDash val="solid"/>
            <a:round/>
            <a:headEnd len="sm" w="sm" type="none"/>
            <a:tailEnd len="sm" w="sm" type="none"/>
          </a:ln>
        </p:spPr>
      </p:cxnSp>
      <p:sp>
        <p:nvSpPr>
          <p:cNvPr id="455" name="Google Shape;455;p24"/>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25"/>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Life of Jesus</a:t>
            </a:r>
            <a:endParaRPr b="1" i="0" sz="2800" u="sng" cap="none" strike="noStrike">
              <a:solidFill>
                <a:schemeClr val="dk1"/>
              </a:solidFill>
              <a:latin typeface="Arial"/>
              <a:ea typeface="Arial"/>
              <a:cs typeface="Arial"/>
              <a:sym typeface="Arial"/>
            </a:endParaRPr>
          </a:p>
        </p:txBody>
      </p:sp>
      <p:graphicFrame>
        <p:nvGraphicFramePr>
          <p:cNvPr id="461" name="Google Shape;461;p25"/>
          <p:cNvGraphicFramePr/>
          <p:nvPr/>
        </p:nvGraphicFramePr>
        <p:xfrm>
          <a:off x="233088" y="1863997"/>
          <a:ext cx="3000000" cy="3000000"/>
        </p:xfrm>
        <a:graphic>
          <a:graphicData uri="http://schemas.openxmlformats.org/drawingml/2006/table">
            <a:tbl>
              <a:tblPr>
                <a:noFill/>
                <a:tableStyleId>{B55170FB-DF18-4DC4-A4DC-1D1534EC362E}</a:tableStyleId>
              </a:tblPr>
              <a:tblGrid>
                <a:gridCol w="1965825"/>
                <a:gridCol w="5167575"/>
              </a:tblGrid>
              <a:tr h="904675">
                <a:tc>
                  <a:txBody>
                    <a:bodyPr/>
                    <a:lstStyle/>
                    <a:p>
                      <a:pPr indent="0" lvl="0" marL="0" marR="0" rtl="0" algn="l">
                        <a:lnSpc>
                          <a:spcPct val="100000"/>
                        </a:lnSpc>
                        <a:spcBef>
                          <a:spcPts val="0"/>
                        </a:spcBef>
                        <a:spcAft>
                          <a:spcPts val="0"/>
                        </a:spcAft>
                        <a:buClr>
                          <a:srgbClr val="000000"/>
                        </a:buClr>
                        <a:buSzPts val="2000"/>
                        <a:buFont typeface="Arial"/>
                        <a:buNone/>
                      </a:pPr>
                      <a:r>
                        <a:rPr b="1" lang="en-GB" sz="2000" u="none" cap="none" strike="noStrike"/>
                        <a:t>Aspect of Jesus</a:t>
                      </a:r>
                      <a:endParaRPr b="1" sz="20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2000"/>
                        <a:buFont typeface="Arial"/>
                        <a:buNone/>
                      </a:pPr>
                      <a:r>
                        <a:rPr b="1" lang="en-GB" sz="2000" u="none" cap="none" strike="noStrike"/>
                        <a:t>Why is it important?</a:t>
                      </a:r>
                      <a:endParaRPr b="1" sz="2000" u="none" cap="none" strike="noStrike"/>
                    </a:p>
                  </a:txBody>
                  <a:tcPr marT="190050" marB="190050" marR="75600" marL="75600"/>
                </a:tc>
              </a:tr>
              <a:tr h="904675">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t>Incarnation</a:t>
                      </a:r>
                      <a:endParaRPr sz="20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t>When Mary gave birth to Jesus. Was a baby showing human aspect but virgin birth, angels etc. shows divine (God like) aspect of Jesus. “When Jesus was baptised a voice from heaven said ‘You are my Son’.”</a:t>
                      </a:r>
                      <a:endParaRPr sz="2000" u="none" cap="none" strike="noStrike"/>
                    </a:p>
                  </a:txBody>
                  <a:tcPr marT="190050" marB="190050" marR="75600" marL="75600"/>
                </a:tc>
              </a:tr>
              <a:tr h="904675">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t>Actions</a:t>
                      </a:r>
                      <a:endParaRPr sz="20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t>During his life Jesus suffered as a human, however, he taught forgiveness and performed many miracles which shows divine aspect.</a:t>
                      </a:r>
                      <a:endParaRPr sz="2000" u="none" cap="none" strike="noStrike"/>
                    </a:p>
                  </a:txBody>
                  <a:tcPr marT="190050" marB="190050" marR="75600" marL="75600"/>
                </a:tc>
              </a:tr>
              <a:tr h="904675">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t>Crucifixion</a:t>
                      </a:r>
                      <a:endParaRPr sz="20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t>Jesus was put to death on the cross and suffered like a human. “Father into your hands I commit my spirit’.”</a:t>
                      </a:r>
                      <a:endParaRPr sz="2000" u="none" cap="none" strike="noStrike"/>
                    </a:p>
                  </a:txBody>
                  <a:tcPr marT="190050" marB="190050" marR="75600" marL="75600"/>
                </a:tc>
              </a:tr>
              <a:tr h="904675">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t>Resurrection</a:t>
                      </a:r>
                      <a:endParaRPr sz="20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t>Jesus came back to life (divine), the stone was removed from the tomb and he spoke with his disciples.</a:t>
                      </a:r>
                      <a:endParaRPr sz="2000" u="none" cap="none" strike="noStrike"/>
                    </a:p>
                  </a:txBody>
                  <a:tcPr marT="190050" marB="190050" marR="75600" marL="75600"/>
                </a:tc>
              </a:tr>
              <a:tr h="904675">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t>Ascension</a:t>
                      </a:r>
                      <a:endParaRPr sz="20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t>Jesus chose when he would ascend (rise) to heaven after speaking with his disciples. “Therefore go and make disciples of all nations…”</a:t>
                      </a:r>
                      <a:endParaRPr sz="2000" u="none" cap="none" strike="noStrike"/>
                    </a:p>
                  </a:txBody>
                  <a:tcPr marT="190050" marB="190050" marR="75600" marL="75600"/>
                </a:tc>
              </a:tr>
            </a:tbl>
          </a:graphicData>
        </a:graphic>
      </p:graphicFrame>
      <p:sp>
        <p:nvSpPr>
          <p:cNvPr id="462" name="Google Shape;462;p25"/>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26"/>
          <p:cNvSpPr txBox="1"/>
          <p:nvPr>
            <p:ph type="title"/>
          </p:nvPr>
        </p:nvSpPr>
        <p:spPr>
          <a:xfrm>
            <a:off x="257705" y="4498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Sin and Salvation</a:t>
            </a:r>
            <a:endParaRPr b="1" i="0" sz="2800" u="sng" cap="none" strike="noStrike">
              <a:solidFill>
                <a:schemeClr val="dk1"/>
              </a:solidFill>
              <a:latin typeface="Arial"/>
              <a:ea typeface="Arial"/>
              <a:cs typeface="Arial"/>
              <a:sym typeface="Arial"/>
            </a:endParaRPr>
          </a:p>
        </p:txBody>
      </p:sp>
      <p:graphicFrame>
        <p:nvGraphicFramePr>
          <p:cNvPr id="468" name="Google Shape;468;p26"/>
          <p:cNvGraphicFramePr/>
          <p:nvPr/>
        </p:nvGraphicFramePr>
        <p:xfrm>
          <a:off x="233088" y="1382797"/>
          <a:ext cx="3000000" cy="3000000"/>
        </p:xfrm>
        <a:graphic>
          <a:graphicData uri="http://schemas.openxmlformats.org/drawingml/2006/table">
            <a:tbl>
              <a:tblPr>
                <a:noFill/>
                <a:tableStyleId>{B55170FB-DF18-4DC4-A4DC-1D1534EC362E}</a:tableStyleId>
              </a:tblPr>
              <a:tblGrid>
                <a:gridCol w="1393475"/>
                <a:gridCol w="5739950"/>
              </a:tblGrid>
              <a:tr h="718300">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t>Term</a:t>
                      </a:r>
                      <a:endParaRPr b="1" sz="18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t>Relevance</a:t>
                      </a:r>
                      <a:endParaRPr b="1" sz="1800" u="none" cap="none" strike="noStrike"/>
                    </a:p>
                  </a:txBody>
                  <a:tcPr marT="190050" marB="190050" marR="75600" marL="75600"/>
                </a:tc>
              </a:tr>
              <a:tr h="10649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Sin</a:t>
                      </a:r>
                      <a:endParaRPr sz="18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An action or thought that is a human behaviour against the laws of God. Some Christians argue that sins will be judged before entering heaven.</a:t>
                      </a:r>
                      <a:endParaRPr sz="1800" u="none" cap="none" strike="noStrike"/>
                    </a:p>
                  </a:txBody>
                  <a:tcPr marT="190050" marB="190050" marR="75600" marL="75600"/>
                </a:tc>
              </a:tr>
              <a:tr h="904675">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Original Sin</a:t>
                      </a:r>
                      <a:endParaRPr sz="18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Some Christians believe that Original Sin was created by Adam and Eve in the garden of Eden when they disobeyed God. They would argue that everyone is born with Original Sin.</a:t>
                      </a:r>
                      <a:endParaRPr sz="1800" u="none" cap="none" strike="noStrike"/>
                    </a:p>
                  </a:txBody>
                  <a:tcPr marT="190050" marB="190050" marR="75600" marL="75600"/>
                </a:tc>
              </a:tr>
              <a:tr h="1134775">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Salvation </a:t>
                      </a:r>
                      <a:endParaRPr sz="18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Saving the soul, deliverance from sin and admission to heaven. “For the wages of sin is death but the gift of god is eternal life in heaven.”</a:t>
                      </a:r>
                      <a:endParaRPr sz="1800" u="none" cap="none" strike="noStrike"/>
                    </a:p>
                  </a:txBody>
                  <a:tcPr marT="190050" marB="190050" marR="75600" marL="75600"/>
                </a:tc>
              </a:tr>
              <a:tr h="904675">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Salvation by Grace</a:t>
                      </a:r>
                      <a:endParaRPr sz="18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The belief that someone will be saved of their sins by believing in Jesus and following his actions and teachings during their life. “He is the atoning sacrifice of our sins…”</a:t>
                      </a:r>
                      <a:endParaRPr sz="1800" u="none" cap="none" strike="noStrike"/>
                    </a:p>
                  </a:txBody>
                  <a:tcPr marT="190050" marB="190050" marR="75600" marL="75600"/>
                </a:tc>
              </a:tr>
              <a:tr h="904675">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Salvation by Spirit</a:t>
                      </a:r>
                      <a:endParaRPr sz="18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The belief that someone will be saved of their sins through prayer and seeking forgiveness for sins that they have committed.</a:t>
                      </a:r>
                      <a:endParaRPr sz="1800" u="none" cap="none" strike="noStrike"/>
                    </a:p>
                  </a:txBody>
                  <a:tcPr marT="190050" marB="190050" marR="75600" marL="75600"/>
                </a:tc>
              </a:tr>
              <a:tr h="904675">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Salvation by Law</a:t>
                      </a:r>
                      <a:endParaRPr sz="18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The belief that someone will be saved of their sins by following the law of the land and God’s laws (10 commandments)</a:t>
                      </a:r>
                      <a:endParaRPr sz="1800" u="none" cap="none" strike="noStrike"/>
                    </a:p>
                  </a:txBody>
                  <a:tcPr marT="190050" marB="190050" marR="75600" marL="75600"/>
                </a:tc>
              </a:tr>
            </a:tbl>
          </a:graphicData>
        </a:graphic>
      </p:graphicFrame>
      <p:sp>
        <p:nvSpPr>
          <p:cNvPr id="469" name="Google Shape;469;p26"/>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27"/>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475" name="Google Shape;475;p27"/>
          <p:cNvSpPr txBox="1"/>
          <p:nvPr>
            <p:ph idx="1" type="body"/>
          </p:nvPr>
        </p:nvSpPr>
        <p:spPr>
          <a:xfrm>
            <a:off x="257700" y="1568300"/>
            <a:ext cx="7044600" cy="79293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Arial"/>
              <a:buAutoNum type="arabicPeriod"/>
            </a:pPr>
            <a:r>
              <a:rPr b="0" i="0" lang="en-GB" sz="1800" u="none" cap="none" strike="noStrike">
                <a:solidFill>
                  <a:schemeClr val="dk2"/>
                </a:solidFill>
                <a:latin typeface="Arial"/>
                <a:ea typeface="Arial"/>
                <a:cs typeface="Arial"/>
                <a:sym typeface="Arial"/>
              </a:rPr>
              <a:t>Give two reasons why the disciples believed that Jesus was alive after his resurrection (2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2. Explain two ways in which learning about the crucifixion might influence Christians today (4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3. Explain two teachings about salvation (5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476" name="Google Shape;476;p27"/>
          <p:cNvCxnSpPr/>
          <p:nvPr/>
        </p:nvCxnSpPr>
        <p:spPr>
          <a:xfrm>
            <a:off x="405200" y="2775500"/>
            <a:ext cx="6919800" cy="0"/>
          </a:xfrm>
          <a:prstGeom prst="straightConnector1">
            <a:avLst/>
          </a:prstGeom>
          <a:noFill/>
          <a:ln cap="flat" cmpd="sng" w="9525">
            <a:solidFill>
              <a:schemeClr val="dk2"/>
            </a:solidFill>
            <a:prstDash val="solid"/>
            <a:round/>
            <a:headEnd len="sm" w="sm" type="none"/>
            <a:tailEnd len="sm" w="sm" type="none"/>
          </a:ln>
        </p:spPr>
      </p:cxnSp>
      <p:cxnSp>
        <p:nvCxnSpPr>
          <p:cNvPr id="477" name="Google Shape;477;p27"/>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478" name="Google Shape;478;p27"/>
          <p:cNvCxnSpPr/>
          <p:nvPr/>
        </p:nvCxnSpPr>
        <p:spPr>
          <a:xfrm>
            <a:off x="405200" y="597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479" name="Google Shape;479;p27"/>
          <p:cNvCxnSpPr/>
          <p:nvPr/>
        </p:nvCxnSpPr>
        <p:spPr>
          <a:xfrm>
            <a:off x="405200" y="384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480" name="Google Shape;480;p27"/>
          <p:cNvCxnSpPr/>
          <p:nvPr/>
        </p:nvCxnSpPr>
        <p:spPr>
          <a:xfrm>
            <a:off x="405200" y="414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481" name="Google Shape;481;p27"/>
          <p:cNvCxnSpPr/>
          <p:nvPr/>
        </p:nvCxnSpPr>
        <p:spPr>
          <a:xfrm>
            <a:off x="405200" y="445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482" name="Google Shape;482;p27"/>
          <p:cNvCxnSpPr/>
          <p:nvPr/>
        </p:nvCxnSpPr>
        <p:spPr>
          <a:xfrm>
            <a:off x="405200" y="475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483" name="Google Shape;483;p27"/>
          <p:cNvCxnSpPr/>
          <p:nvPr/>
        </p:nvCxnSpPr>
        <p:spPr>
          <a:xfrm>
            <a:off x="405200" y="506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484" name="Google Shape;484;p27"/>
          <p:cNvCxnSpPr/>
          <p:nvPr/>
        </p:nvCxnSpPr>
        <p:spPr>
          <a:xfrm>
            <a:off x="405200" y="536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485" name="Google Shape;485;p27"/>
          <p:cNvCxnSpPr/>
          <p:nvPr/>
        </p:nvCxnSpPr>
        <p:spPr>
          <a:xfrm>
            <a:off x="405200" y="567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486" name="Google Shape;486;p27"/>
          <p:cNvCxnSpPr/>
          <p:nvPr/>
        </p:nvCxnSpPr>
        <p:spPr>
          <a:xfrm>
            <a:off x="329000" y="6890300"/>
            <a:ext cx="6919800" cy="0"/>
          </a:xfrm>
          <a:prstGeom prst="straightConnector1">
            <a:avLst/>
          </a:prstGeom>
          <a:noFill/>
          <a:ln cap="flat" cmpd="sng" w="9525">
            <a:solidFill>
              <a:schemeClr val="dk2"/>
            </a:solidFill>
            <a:prstDash val="solid"/>
            <a:round/>
            <a:headEnd len="sm" w="sm" type="none"/>
            <a:tailEnd len="sm" w="sm" type="none"/>
          </a:ln>
        </p:spPr>
      </p:cxnSp>
      <p:cxnSp>
        <p:nvCxnSpPr>
          <p:cNvPr id="487" name="Google Shape;487;p27"/>
          <p:cNvCxnSpPr/>
          <p:nvPr/>
        </p:nvCxnSpPr>
        <p:spPr>
          <a:xfrm>
            <a:off x="329000" y="719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488" name="Google Shape;488;p27"/>
          <p:cNvCxnSpPr/>
          <p:nvPr/>
        </p:nvCxnSpPr>
        <p:spPr>
          <a:xfrm>
            <a:off x="329000" y="749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489" name="Google Shape;489;p27"/>
          <p:cNvCxnSpPr/>
          <p:nvPr/>
        </p:nvCxnSpPr>
        <p:spPr>
          <a:xfrm>
            <a:off x="329000" y="780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490" name="Google Shape;490;p27"/>
          <p:cNvCxnSpPr/>
          <p:nvPr/>
        </p:nvCxnSpPr>
        <p:spPr>
          <a:xfrm>
            <a:off x="329000" y="810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491" name="Google Shape;491;p27"/>
          <p:cNvCxnSpPr/>
          <p:nvPr/>
        </p:nvCxnSpPr>
        <p:spPr>
          <a:xfrm>
            <a:off x="329000" y="841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492" name="Google Shape;492;p27"/>
          <p:cNvCxnSpPr/>
          <p:nvPr/>
        </p:nvCxnSpPr>
        <p:spPr>
          <a:xfrm>
            <a:off x="329000" y="871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493" name="Google Shape;493;p27"/>
          <p:cNvCxnSpPr/>
          <p:nvPr/>
        </p:nvCxnSpPr>
        <p:spPr>
          <a:xfrm>
            <a:off x="329000" y="810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494" name="Google Shape;494;p27"/>
          <p:cNvCxnSpPr/>
          <p:nvPr/>
        </p:nvCxnSpPr>
        <p:spPr>
          <a:xfrm>
            <a:off x="329000" y="841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495" name="Google Shape;495;p27"/>
          <p:cNvCxnSpPr/>
          <p:nvPr/>
        </p:nvCxnSpPr>
        <p:spPr>
          <a:xfrm>
            <a:off x="329000" y="871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496" name="Google Shape;496;p27"/>
          <p:cNvCxnSpPr/>
          <p:nvPr/>
        </p:nvCxnSpPr>
        <p:spPr>
          <a:xfrm>
            <a:off x="329000" y="902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497" name="Google Shape;497;p27"/>
          <p:cNvCxnSpPr/>
          <p:nvPr/>
        </p:nvCxnSpPr>
        <p:spPr>
          <a:xfrm>
            <a:off x="329000" y="932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498" name="Google Shape;498;p27"/>
          <p:cNvCxnSpPr/>
          <p:nvPr/>
        </p:nvCxnSpPr>
        <p:spPr>
          <a:xfrm>
            <a:off x="329000" y="963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499" name="Google Shape;499;p27"/>
          <p:cNvCxnSpPr/>
          <p:nvPr/>
        </p:nvCxnSpPr>
        <p:spPr>
          <a:xfrm>
            <a:off x="329000" y="993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500" name="Google Shape;500;p27"/>
          <p:cNvCxnSpPr/>
          <p:nvPr/>
        </p:nvCxnSpPr>
        <p:spPr>
          <a:xfrm>
            <a:off x="329000" y="10243100"/>
            <a:ext cx="6919800" cy="0"/>
          </a:xfrm>
          <a:prstGeom prst="straightConnector1">
            <a:avLst/>
          </a:prstGeom>
          <a:noFill/>
          <a:ln cap="flat" cmpd="sng" w="9525">
            <a:solidFill>
              <a:schemeClr val="dk2"/>
            </a:solidFill>
            <a:prstDash val="solid"/>
            <a:round/>
            <a:headEnd len="sm" w="sm" type="none"/>
            <a:tailEnd len="sm" w="sm" type="none"/>
          </a:ln>
        </p:spPr>
      </p:cxnSp>
      <p:sp>
        <p:nvSpPr>
          <p:cNvPr id="501" name="Google Shape;501;p27"/>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28"/>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507" name="Google Shape;507;p28"/>
          <p:cNvSpPr txBox="1"/>
          <p:nvPr>
            <p:ph idx="1" type="body"/>
          </p:nvPr>
        </p:nvSpPr>
        <p:spPr>
          <a:xfrm>
            <a:off x="333900" y="1568300"/>
            <a:ext cx="7044600" cy="456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4. “The stories of the incarnation prove that Jesus was the Son of God” (12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508" name="Google Shape;508;p28"/>
          <p:cNvCxnSpPr/>
          <p:nvPr/>
        </p:nvCxnSpPr>
        <p:spPr>
          <a:xfrm>
            <a:off x="405200" y="2775500"/>
            <a:ext cx="6919800" cy="0"/>
          </a:xfrm>
          <a:prstGeom prst="straightConnector1">
            <a:avLst/>
          </a:prstGeom>
          <a:noFill/>
          <a:ln cap="flat" cmpd="sng" w="9525">
            <a:solidFill>
              <a:schemeClr val="dk2"/>
            </a:solidFill>
            <a:prstDash val="solid"/>
            <a:round/>
            <a:headEnd len="sm" w="sm" type="none"/>
            <a:tailEnd len="sm" w="sm" type="none"/>
          </a:ln>
        </p:spPr>
      </p:cxnSp>
      <p:cxnSp>
        <p:nvCxnSpPr>
          <p:cNvPr id="509" name="Google Shape;509;p28"/>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510" name="Google Shape;510;p28"/>
          <p:cNvCxnSpPr/>
          <p:nvPr/>
        </p:nvCxnSpPr>
        <p:spPr>
          <a:xfrm>
            <a:off x="405200" y="3080300"/>
            <a:ext cx="6919800" cy="0"/>
          </a:xfrm>
          <a:prstGeom prst="straightConnector1">
            <a:avLst/>
          </a:prstGeom>
          <a:noFill/>
          <a:ln cap="flat" cmpd="sng" w="9525">
            <a:solidFill>
              <a:schemeClr val="dk2"/>
            </a:solidFill>
            <a:prstDash val="solid"/>
            <a:round/>
            <a:headEnd len="sm" w="sm" type="none"/>
            <a:tailEnd len="sm" w="sm" type="none"/>
          </a:ln>
        </p:spPr>
      </p:cxnSp>
      <p:cxnSp>
        <p:nvCxnSpPr>
          <p:cNvPr id="511" name="Google Shape;511;p28"/>
          <p:cNvCxnSpPr/>
          <p:nvPr/>
        </p:nvCxnSpPr>
        <p:spPr>
          <a:xfrm>
            <a:off x="405200" y="338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512" name="Google Shape;512;p28"/>
          <p:cNvCxnSpPr/>
          <p:nvPr/>
        </p:nvCxnSpPr>
        <p:spPr>
          <a:xfrm>
            <a:off x="405200" y="368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513" name="Google Shape;513;p28"/>
          <p:cNvCxnSpPr/>
          <p:nvPr/>
        </p:nvCxnSpPr>
        <p:spPr>
          <a:xfrm>
            <a:off x="405200" y="399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514" name="Google Shape;514;p28"/>
          <p:cNvCxnSpPr/>
          <p:nvPr/>
        </p:nvCxnSpPr>
        <p:spPr>
          <a:xfrm>
            <a:off x="405200" y="429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515" name="Google Shape;515;p28"/>
          <p:cNvCxnSpPr/>
          <p:nvPr/>
        </p:nvCxnSpPr>
        <p:spPr>
          <a:xfrm>
            <a:off x="405200" y="460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516" name="Google Shape;516;p28"/>
          <p:cNvCxnSpPr/>
          <p:nvPr/>
        </p:nvCxnSpPr>
        <p:spPr>
          <a:xfrm>
            <a:off x="405200" y="490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517" name="Google Shape;517;p28"/>
          <p:cNvCxnSpPr/>
          <p:nvPr/>
        </p:nvCxnSpPr>
        <p:spPr>
          <a:xfrm>
            <a:off x="405200" y="521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518" name="Google Shape;518;p28"/>
          <p:cNvCxnSpPr/>
          <p:nvPr/>
        </p:nvCxnSpPr>
        <p:spPr>
          <a:xfrm>
            <a:off x="405200" y="551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519" name="Google Shape;519;p28"/>
          <p:cNvCxnSpPr/>
          <p:nvPr/>
        </p:nvCxnSpPr>
        <p:spPr>
          <a:xfrm>
            <a:off x="405200" y="582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520" name="Google Shape;520;p28"/>
          <p:cNvCxnSpPr/>
          <p:nvPr/>
        </p:nvCxnSpPr>
        <p:spPr>
          <a:xfrm>
            <a:off x="405200" y="612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521" name="Google Shape;521;p28"/>
          <p:cNvCxnSpPr/>
          <p:nvPr/>
        </p:nvCxnSpPr>
        <p:spPr>
          <a:xfrm>
            <a:off x="405200" y="643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522" name="Google Shape;522;p28"/>
          <p:cNvCxnSpPr/>
          <p:nvPr/>
        </p:nvCxnSpPr>
        <p:spPr>
          <a:xfrm>
            <a:off x="405200" y="673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523" name="Google Shape;523;p28"/>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524" name="Google Shape;524;p28"/>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525" name="Google Shape;525;p28"/>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526" name="Google Shape;526;p28"/>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527" name="Google Shape;527;p28"/>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528" name="Google Shape;528;p28"/>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529" name="Google Shape;529;p28"/>
          <p:cNvCxnSpPr/>
          <p:nvPr/>
        </p:nvCxnSpPr>
        <p:spPr>
          <a:xfrm>
            <a:off x="405200" y="795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530" name="Google Shape;530;p28"/>
          <p:cNvCxnSpPr/>
          <p:nvPr/>
        </p:nvCxnSpPr>
        <p:spPr>
          <a:xfrm>
            <a:off x="405200" y="826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531" name="Google Shape;531;p28"/>
          <p:cNvCxnSpPr/>
          <p:nvPr/>
        </p:nvCxnSpPr>
        <p:spPr>
          <a:xfrm>
            <a:off x="4052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532" name="Google Shape;532;p28"/>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533" name="Google Shape;533;p28"/>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534" name="Google Shape;534;p28"/>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535" name="Google Shape;535;p28"/>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536" name="Google Shape;536;p28"/>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537" name="Google Shape;537;p28"/>
          <p:cNvCxnSpPr/>
          <p:nvPr/>
        </p:nvCxnSpPr>
        <p:spPr>
          <a:xfrm>
            <a:off x="405200" y="948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538" name="Google Shape;538;p28"/>
          <p:cNvCxnSpPr/>
          <p:nvPr/>
        </p:nvCxnSpPr>
        <p:spPr>
          <a:xfrm>
            <a:off x="405200" y="978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539" name="Google Shape;539;p28"/>
          <p:cNvCxnSpPr/>
          <p:nvPr/>
        </p:nvCxnSpPr>
        <p:spPr>
          <a:xfrm>
            <a:off x="405200" y="1009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540" name="Google Shape;540;p28"/>
          <p:cNvCxnSpPr/>
          <p:nvPr/>
        </p:nvCxnSpPr>
        <p:spPr>
          <a:xfrm>
            <a:off x="405200" y="10395500"/>
            <a:ext cx="6919800" cy="0"/>
          </a:xfrm>
          <a:prstGeom prst="straightConnector1">
            <a:avLst/>
          </a:prstGeom>
          <a:noFill/>
          <a:ln cap="flat" cmpd="sng" w="9525">
            <a:solidFill>
              <a:schemeClr val="dk2"/>
            </a:solidFill>
            <a:prstDash val="solid"/>
            <a:round/>
            <a:headEnd len="sm" w="sm" type="none"/>
            <a:tailEnd len="sm" w="sm" type="none"/>
          </a:ln>
        </p:spPr>
      </p:cxnSp>
      <p:sp>
        <p:nvSpPr>
          <p:cNvPr id="541" name="Google Shape;541;p28"/>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29"/>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547" name="Google Shape;547;p29"/>
          <p:cNvSpPr txBox="1"/>
          <p:nvPr>
            <p:ph idx="1" type="body"/>
          </p:nvPr>
        </p:nvSpPr>
        <p:spPr>
          <a:xfrm>
            <a:off x="333900" y="1568300"/>
            <a:ext cx="7044600" cy="456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5. “It is more important to follow Jesus’ example than to spend time in worship” (12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548" name="Google Shape;548;p29"/>
          <p:cNvCxnSpPr/>
          <p:nvPr/>
        </p:nvCxnSpPr>
        <p:spPr>
          <a:xfrm>
            <a:off x="405200" y="2775500"/>
            <a:ext cx="6919800" cy="0"/>
          </a:xfrm>
          <a:prstGeom prst="straightConnector1">
            <a:avLst/>
          </a:prstGeom>
          <a:noFill/>
          <a:ln cap="flat" cmpd="sng" w="9525">
            <a:solidFill>
              <a:schemeClr val="dk2"/>
            </a:solidFill>
            <a:prstDash val="solid"/>
            <a:round/>
            <a:headEnd len="sm" w="sm" type="none"/>
            <a:tailEnd len="sm" w="sm" type="none"/>
          </a:ln>
        </p:spPr>
      </p:cxnSp>
      <p:cxnSp>
        <p:nvCxnSpPr>
          <p:cNvPr id="549" name="Google Shape;549;p29"/>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550" name="Google Shape;550;p29"/>
          <p:cNvCxnSpPr/>
          <p:nvPr/>
        </p:nvCxnSpPr>
        <p:spPr>
          <a:xfrm>
            <a:off x="405200" y="3080300"/>
            <a:ext cx="6919800" cy="0"/>
          </a:xfrm>
          <a:prstGeom prst="straightConnector1">
            <a:avLst/>
          </a:prstGeom>
          <a:noFill/>
          <a:ln cap="flat" cmpd="sng" w="9525">
            <a:solidFill>
              <a:schemeClr val="dk2"/>
            </a:solidFill>
            <a:prstDash val="solid"/>
            <a:round/>
            <a:headEnd len="sm" w="sm" type="none"/>
            <a:tailEnd len="sm" w="sm" type="none"/>
          </a:ln>
        </p:spPr>
      </p:cxnSp>
      <p:cxnSp>
        <p:nvCxnSpPr>
          <p:cNvPr id="551" name="Google Shape;551;p29"/>
          <p:cNvCxnSpPr/>
          <p:nvPr/>
        </p:nvCxnSpPr>
        <p:spPr>
          <a:xfrm>
            <a:off x="405200" y="338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552" name="Google Shape;552;p29"/>
          <p:cNvCxnSpPr/>
          <p:nvPr/>
        </p:nvCxnSpPr>
        <p:spPr>
          <a:xfrm>
            <a:off x="405200" y="368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553" name="Google Shape;553;p29"/>
          <p:cNvCxnSpPr/>
          <p:nvPr/>
        </p:nvCxnSpPr>
        <p:spPr>
          <a:xfrm>
            <a:off x="405200" y="399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554" name="Google Shape;554;p29"/>
          <p:cNvCxnSpPr/>
          <p:nvPr/>
        </p:nvCxnSpPr>
        <p:spPr>
          <a:xfrm>
            <a:off x="405200" y="429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555" name="Google Shape;555;p29"/>
          <p:cNvCxnSpPr/>
          <p:nvPr/>
        </p:nvCxnSpPr>
        <p:spPr>
          <a:xfrm>
            <a:off x="405200" y="460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556" name="Google Shape;556;p29"/>
          <p:cNvCxnSpPr/>
          <p:nvPr/>
        </p:nvCxnSpPr>
        <p:spPr>
          <a:xfrm>
            <a:off x="405200" y="490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557" name="Google Shape;557;p29"/>
          <p:cNvCxnSpPr/>
          <p:nvPr/>
        </p:nvCxnSpPr>
        <p:spPr>
          <a:xfrm>
            <a:off x="405200" y="521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558" name="Google Shape;558;p29"/>
          <p:cNvCxnSpPr/>
          <p:nvPr/>
        </p:nvCxnSpPr>
        <p:spPr>
          <a:xfrm>
            <a:off x="405200" y="551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559" name="Google Shape;559;p29"/>
          <p:cNvCxnSpPr/>
          <p:nvPr/>
        </p:nvCxnSpPr>
        <p:spPr>
          <a:xfrm>
            <a:off x="405200" y="582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560" name="Google Shape;560;p29"/>
          <p:cNvCxnSpPr/>
          <p:nvPr/>
        </p:nvCxnSpPr>
        <p:spPr>
          <a:xfrm>
            <a:off x="405200" y="612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561" name="Google Shape;561;p29"/>
          <p:cNvCxnSpPr/>
          <p:nvPr/>
        </p:nvCxnSpPr>
        <p:spPr>
          <a:xfrm>
            <a:off x="405200" y="643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562" name="Google Shape;562;p29"/>
          <p:cNvCxnSpPr/>
          <p:nvPr/>
        </p:nvCxnSpPr>
        <p:spPr>
          <a:xfrm>
            <a:off x="405200" y="673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563" name="Google Shape;563;p29"/>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564" name="Google Shape;564;p29"/>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565" name="Google Shape;565;p29"/>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566" name="Google Shape;566;p29"/>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567" name="Google Shape;567;p29"/>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568" name="Google Shape;568;p29"/>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569" name="Google Shape;569;p29"/>
          <p:cNvCxnSpPr/>
          <p:nvPr/>
        </p:nvCxnSpPr>
        <p:spPr>
          <a:xfrm>
            <a:off x="405200" y="795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570" name="Google Shape;570;p29"/>
          <p:cNvCxnSpPr/>
          <p:nvPr/>
        </p:nvCxnSpPr>
        <p:spPr>
          <a:xfrm>
            <a:off x="405200" y="826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571" name="Google Shape;571;p29"/>
          <p:cNvCxnSpPr/>
          <p:nvPr/>
        </p:nvCxnSpPr>
        <p:spPr>
          <a:xfrm>
            <a:off x="4052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572" name="Google Shape;572;p29"/>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573" name="Google Shape;573;p29"/>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574" name="Google Shape;574;p29"/>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575" name="Google Shape;575;p29"/>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576" name="Google Shape;576;p29"/>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577" name="Google Shape;577;p29"/>
          <p:cNvCxnSpPr/>
          <p:nvPr/>
        </p:nvCxnSpPr>
        <p:spPr>
          <a:xfrm>
            <a:off x="405200" y="948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578" name="Google Shape;578;p29"/>
          <p:cNvCxnSpPr/>
          <p:nvPr/>
        </p:nvCxnSpPr>
        <p:spPr>
          <a:xfrm>
            <a:off x="405200" y="978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579" name="Google Shape;579;p29"/>
          <p:cNvCxnSpPr/>
          <p:nvPr/>
        </p:nvCxnSpPr>
        <p:spPr>
          <a:xfrm>
            <a:off x="405200" y="1009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580" name="Google Shape;580;p29"/>
          <p:cNvCxnSpPr/>
          <p:nvPr/>
        </p:nvCxnSpPr>
        <p:spPr>
          <a:xfrm>
            <a:off x="405200" y="10395500"/>
            <a:ext cx="6919800" cy="0"/>
          </a:xfrm>
          <a:prstGeom prst="straightConnector1">
            <a:avLst/>
          </a:prstGeom>
          <a:noFill/>
          <a:ln cap="flat" cmpd="sng" w="9525">
            <a:solidFill>
              <a:schemeClr val="dk2"/>
            </a:solidFill>
            <a:prstDash val="solid"/>
            <a:round/>
            <a:headEnd len="sm" w="sm" type="none"/>
            <a:tailEnd len="sm" w="sm" type="none"/>
          </a:ln>
        </p:spPr>
      </p:cxnSp>
      <p:sp>
        <p:nvSpPr>
          <p:cNvPr id="581" name="Google Shape;581;p29"/>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3"/>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Exam Information</a:t>
            </a:r>
            <a:endParaRPr b="1" i="0" sz="2800" u="sng" cap="none" strike="noStrike">
              <a:solidFill>
                <a:schemeClr val="dk1"/>
              </a:solidFill>
              <a:latin typeface="Arial"/>
              <a:ea typeface="Arial"/>
              <a:cs typeface="Arial"/>
              <a:sym typeface="Arial"/>
            </a:endParaRPr>
          </a:p>
        </p:txBody>
      </p:sp>
      <p:sp>
        <p:nvSpPr>
          <p:cNvPr id="120" name="Google Shape;120;p3"/>
          <p:cNvSpPr txBox="1"/>
          <p:nvPr>
            <p:ph idx="1" type="body"/>
          </p:nvPr>
        </p:nvSpPr>
        <p:spPr>
          <a:xfrm>
            <a:off x="257700" y="1726950"/>
            <a:ext cx="3522300" cy="7770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GB" sz="1400" u="sng" cap="none" strike="noStrike">
                <a:solidFill>
                  <a:schemeClr val="dk1"/>
                </a:solidFill>
                <a:latin typeface="Times New Roman"/>
                <a:ea typeface="Times New Roman"/>
                <a:cs typeface="Times New Roman"/>
                <a:sym typeface="Times New Roman"/>
              </a:rPr>
              <a:t>Component 1 - The study of religions</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1" i="0" lang="en-GB" sz="1400" u="sng" cap="none" strike="noStrike">
                <a:solidFill>
                  <a:schemeClr val="dk1"/>
                </a:solidFill>
                <a:latin typeface="Times New Roman"/>
                <a:ea typeface="Times New Roman"/>
                <a:cs typeface="Times New Roman"/>
                <a:sym typeface="Times New Roman"/>
              </a:rPr>
              <a:t>Content</a:t>
            </a:r>
            <a:endParaRPr b="0" i="0" sz="1400" u="none" cap="none" strike="noStrike">
              <a:solidFill>
                <a:schemeClr val="dk1"/>
              </a:solidFill>
              <a:latin typeface="Times New Roman"/>
              <a:ea typeface="Times New Roman"/>
              <a:cs typeface="Times New Roman"/>
              <a:sym typeface="Times New Roman"/>
            </a:endParaRPr>
          </a:p>
          <a:p>
            <a:pPr indent="-317500" lvl="0" marL="45720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Times New Roman"/>
                <a:ea typeface="Times New Roman"/>
                <a:cs typeface="Times New Roman"/>
                <a:sym typeface="Times New Roman"/>
              </a:rPr>
              <a:t>Christianity</a:t>
            </a:r>
            <a:endParaRPr b="0" i="0" sz="1400" u="none" cap="none" strike="noStrike">
              <a:solidFill>
                <a:schemeClr val="dk1"/>
              </a:solidFill>
              <a:latin typeface="Times New Roman"/>
              <a:ea typeface="Times New Roman"/>
              <a:cs typeface="Times New Roman"/>
              <a:sym typeface="Times New Roman"/>
            </a:endParaRPr>
          </a:p>
          <a:p>
            <a:pPr indent="-317500" lvl="1" marL="68580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Times New Roman"/>
                <a:ea typeface="Times New Roman"/>
                <a:cs typeface="Times New Roman"/>
                <a:sym typeface="Times New Roman"/>
              </a:rPr>
              <a:t>Key beliefs</a:t>
            </a:r>
            <a:endParaRPr b="0" i="0" sz="1400" u="none" cap="none" strike="noStrike">
              <a:solidFill>
                <a:schemeClr val="dk1"/>
              </a:solidFill>
              <a:latin typeface="Times New Roman"/>
              <a:ea typeface="Times New Roman"/>
              <a:cs typeface="Times New Roman"/>
              <a:sym typeface="Times New Roman"/>
            </a:endParaRPr>
          </a:p>
          <a:p>
            <a:pPr indent="-317500" lvl="1" marL="68580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Times New Roman"/>
                <a:ea typeface="Times New Roman"/>
                <a:cs typeface="Times New Roman"/>
                <a:sym typeface="Times New Roman"/>
              </a:rPr>
              <a:t>Jesus and salvation</a:t>
            </a:r>
            <a:endParaRPr b="0" i="0" sz="1400" u="none" cap="none" strike="noStrike">
              <a:solidFill>
                <a:schemeClr val="dk1"/>
              </a:solidFill>
              <a:latin typeface="Times New Roman"/>
              <a:ea typeface="Times New Roman"/>
              <a:cs typeface="Times New Roman"/>
              <a:sym typeface="Times New Roman"/>
            </a:endParaRPr>
          </a:p>
          <a:p>
            <a:pPr indent="-317500" lvl="1" marL="68580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Times New Roman"/>
                <a:ea typeface="Times New Roman"/>
                <a:cs typeface="Times New Roman"/>
                <a:sym typeface="Times New Roman"/>
              </a:rPr>
              <a:t>Worship and festivals</a:t>
            </a:r>
            <a:endParaRPr b="0" i="0" sz="1400" u="none" cap="none" strike="noStrike">
              <a:solidFill>
                <a:schemeClr val="dk1"/>
              </a:solidFill>
              <a:latin typeface="Times New Roman"/>
              <a:ea typeface="Times New Roman"/>
              <a:cs typeface="Times New Roman"/>
              <a:sym typeface="Times New Roman"/>
            </a:endParaRPr>
          </a:p>
          <a:p>
            <a:pPr indent="-317500" lvl="1" marL="68580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Times New Roman"/>
                <a:ea typeface="Times New Roman"/>
                <a:cs typeface="Times New Roman"/>
                <a:sym typeface="Times New Roman"/>
              </a:rPr>
              <a:t>Role of the church</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317500" lvl="0" marL="45720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Times New Roman"/>
                <a:ea typeface="Times New Roman"/>
                <a:cs typeface="Times New Roman"/>
                <a:sym typeface="Times New Roman"/>
              </a:rPr>
              <a:t>Islam</a:t>
            </a:r>
            <a:endParaRPr b="0" i="0" sz="1400" u="none" cap="none" strike="noStrike">
              <a:solidFill>
                <a:schemeClr val="dk1"/>
              </a:solidFill>
              <a:latin typeface="Times New Roman"/>
              <a:ea typeface="Times New Roman"/>
              <a:cs typeface="Times New Roman"/>
              <a:sym typeface="Times New Roman"/>
            </a:endParaRPr>
          </a:p>
          <a:p>
            <a:pPr indent="-317500" lvl="1" marL="68580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Times New Roman"/>
                <a:ea typeface="Times New Roman"/>
                <a:cs typeface="Times New Roman"/>
                <a:sym typeface="Times New Roman"/>
              </a:rPr>
              <a:t>Key beliefs</a:t>
            </a:r>
            <a:endParaRPr b="0" i="0" sz="1400" u="none" cap="none" strike="noStrike">
              <a:solidFill>
                <a:schemeClr val="dk1"/>
              </a:solidFill>
              <a:latin typeface="Times New Roman"/>
              <a:ea typeface="Times New Roman"/>
              <a:cs typeface="Times New Roman"/>
              <a:sym typeface="Times New Roman"/>
            </a:endParaRPr>
          </a:p>
          <a:p>
            <a:pPr indent="-317500" lvl="1" marL="68580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Times New Roman"/>
                <a:ea typeface="Times New Roman"/>
                <a:cs typeface="Times New Roman"/>
                <a:sym typeface="Times New Roman"/>
              </a:rPr>
              <a:t>Authority</a:t>
            </a:r>
            <a:endParaRPr b="0" i="0" sz="1400" u="none" cap="none" strike="noStrike">
              <a:solidFill>
                <a:schemeClr val="dk1"/>
              </a:solidFill>
              <a:latin typeface="Times New Roman"/>
              <a:ea typeface="Times New Roman"/>
              <a:cs typeface="Times New Roman"/>
              <a:sym typeface="Times New Roman"/>
            </a:endParaRPr>
          </a:p>
          <a:p>
            <a:pPr indent="-317500" lvl="1" marL="68580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Times New Roman"/>
                <a:ea typeface="Times New Roman"/>
                <a:cs typeface="Times New Roman"/>
                <a:sym typeface="Times New Roman"/>
              </a:rPr>
              <a:t>Worship</a:t>
            </a:r>
            <a:endParaRPr b="0" i="0" sz="1400" u="none" cap="none" strike="noStrike">
              <a:solidFill>
                <a:schemeClr val="dk1"/>
              </a:solidFill>
              <a:latin typeface="Times New Roman"/>
              <a:ea typeface="Times New Roman"/>
              <a:cs typeface="Times New Roman"/>
              <a:sym typeface="Times New Roman"/>
            </a:endParaRPr>
          </a:p>
          <a:p>
            <a:pPr indent="-317500" lvl="1" marL="68580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Times New Roman"/>
                <a:ea typeface="Times New Roman"/>
                <a:cs typeface="Times New Roman"/>
                <a:sym typeface="Times New Roman"/>
              </a:rPr>
              <a:t>Duties and festivals</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2"/>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1" i="0" lang="en-GB" sz="1400" u="sng" cap="none" strike="noStrike">
                <a:solidFill>
                  <a:schemeClr val="dk1"/>
                </a:solidFill>
                <a:latin typeface="Times New Roman"/>
                <a:ea typeface="Times New Roman"/>
                <a:cs typeface="Times New Roman"/>
                <a:sym typeface="Times New Roman"/>
              </a:rPr>
              <a:t>Exam Information</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chemeClr val="dk1"/>
                </a:solidFill>
                <a:latin typeface="Times New Roman"/>
                <a:ea typeface="Times New Roman"/>
                <a:cs typeface="Times New Roman"/>
                <a:sym typeface="Times New Roman"/>
              </a:rPr>
              <a:t>50% of GCSE</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chemeClr val="dk1"/>
                </a:solidFill>
                <a:latin typeface="Times New Roman"/>
                <a:ea typeface="Times New Roman"/>
                <a:cs typeface="Times New Roman"/>
                <a:sym typeface="Times New Roman"/>
              </a:rPr>
              <a:t>96 marks (plus 5 SpaG)</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chemeClr val="dk1"/>
                </a:solidFill>
                <a:latin typeface="Times New Roman"/>
                <a:ea typeface="Times New Roman"/>
                <a:cs typeface="Times New Roman"/>
                <a:sym typeface="Times New Roman"/>
              </a:rPr>
              <a:t>48 marks per religion</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chemeClr val="dk1"/>
                </a:solidFill>
                <a:latin typeface="Times New Roman"/>
                <a:ea typeface="Times New Roman"/>
                <a:cs typeface="Times New Roman"/>
                <a:sym typeface="Times New Roman"/>
              </a:rPr>
              <a:t>1hr 45</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2"/>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1" i="0" lang="en-GB" sz="1400" u="sng" cap="none" strike="noStrike">
                <a:solidFill>
                  <a:schemeClr val="dk1"/>
                </a:solidFill>
                <a:latin typeface="Times New Roman"/>
                <a:ea typeface="Times New Roman"/>
                <a:cs typeface="Times New Roman"/>
                <a:sym typeface="Times New Roman"/>
              </a:rPr>
              <a:t>Exam Structure</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chemeClr val="dk1"/>
                </a:solidFill>
                <a:latin typeface="Times New Roman"/>
                <a:ea typeface="Times New Roman"/>
                <a:cs typeface="Times New Roman"/>
                <a:sym typeface="Times New Roman"/>
              </a:rPr>
              <a:t>Christianity: Beliefs and teachings</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chemeClr val="dk1"/>
                </a:solidFill>
                <a:latin typeface="Times New Roman"/>
                <a:ea typeface="Times New Roman"/>
                <a:cs typeface="Times New Roman"/>
                <a:sym typeface="Times New Roman"/>
              </a:rPr>
              <a:t>1 mark, 2 mark, 4 mark, 5 mark, 12 mark</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chemeClr val="dk1"/>
                </a:solidFill>
                <a:latin typeface="Times New Roman"/>
                <a:ea typeface="Times New Roman"/>
                <a:cs typeface="Times New Roman"/>
                <a:sym typeface="Times New Roman"/>
              </a:rPr>
              <a:t>Christianity: Practices</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chemeClr val="dk1"/>
                </a:solidFill>
                <a:latin typeface="Times New Roman"/>
                <a:ea typeface="Times New Roman"/>
                <a:cs typeface="Times New Roman"/>
                <a:sym typeface="Times New Roman"/>
              </a:rPr>
              <a:t>1 mark, 2 mark, 4 mark, 5 mark, 12 mark</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chemeClr val="dk1"/>
                </a:solidFill>
                <a:latin typeface="Times New Roman"/>
                <a:ea typeface="Times New Roman"/>
                <a:cs typeface="Times New Roman"/>
                <a:sym typeface="Times New Roman"/>
              </a:rPr>
              <a:t>Islam: Beliefs and teachings</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chemeClr val="dk1"/>
                </a:solidFill>
                <a:latin typeface="Times New Roman"/>
                <a:ea typeface="Times New Roman"/>
                <a:cs typeface="Times New Roman"/>
                <a:sym typeface="Times New Roman"/>
              </a:rPr>
              <a:t>1 mark, 2 mark, 4 mark, 5 mark, 12 mark</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chemeClr val="dk1"/>
                </a:solidFill>
                <a:latin typeface="Times New Roman"/>
                <a:ea typeface="Times New Roman"/>
                <a:cs typeface="Times New Roman"/>
                <a:sym typeface="Times New Roman"/>
              </a:rPr>
              <a:t>Islam: Practices</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chemeClr val="dk1"/>
                </a:solidFill>
                <a:latin typeface="Times New Roman"/>
                <a:ea typeface="Times New Roman"/>
                <a:cs typeface="Times New Roman"/>
                <a:sym typeface="Times New Roman"/>
              </a:rPr>
              <a:t>1 mark, 2 mark, 4 mark, 5 mark, 12 mark</a:t>
            </a:r>
            <a:endParaRPr b="0" i="0" sz="1800" u="none" cap="none" strike="noStrike">
              <a:solidFill>
                <a:schemeClr val="dk1"/>
              </a:solidFill>
              <a:latin typeface="Times New Roman"/>
              <a:ea typeface="Times New Roman"/>
              <a:cs typeface="Times New Roman"/>
              <a:sym typeface="Times New Roman"/>
            </a:endParaRPr>
          </a:p>
        </p:txBody>
      </p:sp>
      <p:sp>
        <p:nvSpPr>
          <p:cNvPr id="121" name="Google Shape;121;p3"/>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
        <p:nvSpPr>
          <p:cNvPr id="122" name="Google Shape;122;p3"/>
          <p:cNvSpPr txBox="1"/>
          <p:nvPr>
            <p:ph idx="1" type="body"/>
          </p:nvPr>
        </p:nvSpPr>
        <p:spPr>
          <a:xfrm>
            <a:off x="3762900" y="1727000"/>
            <a:ext cx="3522300" cy="777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GB" sz="1400" u="sng" cap="none" strike="noStrike">
                <a:solidFill>
                  <a:schemeClr val="dk1"/>
                </a:solidFill>
                <a:latin typeface="Times New Roman"/>
                <a:ea typeface="Times New Roman"/>
                <a:cs typeface="Times New Roman"/>
                <a:sym typeface="Times New Roman"/>
              </a:rPr>
              <a:t>Component 2 - Thematic studies</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1" i="0" lang="en-GB" sz="1400" u="sng" cap="none" strike="noStrike">
                <a:solidFill>
                  <a:schemeClr val="dk1"/>
                </a:solidFill>
                <a:latin typeface="Times New Roman"/>
                <a:ea typeface="Times New Roman"/>
                <a:cs typeface="Times New Roman"/>
                <a:sym typeface="Times New Roman"/>
              </a:rPr>
              <a:t>Content</a:t>
            </a:r>
            <a:endParaRPr b="0" i="0" sz="1400" u="none" cap="none" strike="noStrike">
              <a:solidFill>
                <a:schemeClr val="dk1"/>
              </a:solidFill>
              <a:latin typeface="Times New Roman"/>
              <a:ea typeface="Times New Roman"/>
              <a:cs typeface="Times New Roman"/>
              <a:sym typeface="Times New Roman"/>
            </a:endParaRPr>
          </a:p>
          <a:p>
            <a:pPr indent="-317500" lvl="0" marL="45720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Times New Roman"/>
                <a:ea typeface="Times New Roman"/>
                <a:cs typeface="Times New Roman"/>
                <a:sym typeface="Times New Roman"/>
              </a:rPr>
              <a:t>Theme A: </a:t>
            </a:r>
            <a:r>
              <a:rPr b="0" i="0" lang="en-GB" sz="1200" u="none" cap="none" strike="noStrike">
                <a:solidFill>
                  <a:schemeClr val="dk1"/>
                </a:solidFill>
                <a:latin typeface="Times New Roman"/>
                <a:ea typeface="Times New Roman"/>
                <a:cs typeface="Times New Roman"/>
                <a:sym typeface="Times New Roman"/>
              </a:rPr>
              <a:t>Relationships and families</a:t>
            </a:r>
            <a:endParaRPr b="0" i="0" sz="1400" u="none" cap="none" strike="noStrike">
              <a:solidFill>
                <a:schemeClr val="dk1"/>
              </a:solidFill>
              <a:latin typeface="Times New Roman"/>
              <a:ea typeface="Times New Roman"/>
              <a:cs typeface="Times New Roman"/>
              <a:sym typeface="Times New Roman"/>
            </a:endParaRPr>
          </a:p>
          <a:p>
            <a:pPr indent="-317500" lvl="1" marL="68580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Times New Roman"/>
                <a:ea typeface="Times New Roman"/>
                <a:cs typeface="Times New Roman"/>
                <a:sym typeface="Times New Roman"/>
              </a:rPr>
              <a:t>Sex, marriage and divorce</a:t>
            </a:r>
            <a:endParaRPr b="0" i="0" sz="1400" u="none" cap="none" strike="noStrike">
              <a:solidFill>
                <a:schemeClr val="dk1"/>
              </a:solidFill>
              <a:latin typeface="Times New Roman"/>
              <a:ea typeface="Times New Roman"/>
              <a:cs typeface="Times New Roman"/>
              <a:sym typeface="Times New Roman"/>
            </a:endParaRPr>
          </a:p>
          <a:p>
            <a:pPr indent="-317500" lvl="1" marL="68580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Times New Roman"/>
                <a:ea typeface="Times New Roman"/>
                <a:cs typeface="Times New Roman"/>
                <a:sym typeface="Times New Roman"/>
              </a:rPr>
              <a:t>Families and gender equality</a:t>
            </a:r>
            <a:endParaRPr b="0" i="0" sz="1400" u="none" cap="none" strike="noStrike">
              <a:solidFill>
                <a:schemeClr val="dk1"/>
              </a:solidFill>
              <a:latin typeface="Times New Roman"/>
              <a:ea typeface="Times New Roman"/>
              <a:cs typeface="Times New Roman"/>
              <a:sym typeface="Times New Roman"/>
            </a:endParaRPr>
          </a:p>
          <a:p>
            <a:pPr indent="-317500" lvl="0" marL="45720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Times New Roman"/>
                <a:ea typeface="Times New Roman"/>
                <a:cs typeface="Times New Roman"/>
                <a:sym typeface="Times New Roman"/>
              </a:rPr>
              <a:t>Theme B: Religion and life</a:t>
            </a:r>
            <a:endParaRPr b="0" i="0" sz="1400" u="none" cap="none" strike="noStrike">
              <a:solidFill>
                <a:schemeClr val="dk1"/>
              </a:solidFill>
              <a:latin typeface="Times New Roman"/>
              <a:ea typeface="Times New Roman"/>
              <a:cs typeface="Times New Roman"/>
              <a:sym typeface="Times New Roman"/>
            </a:endParaRPr>
          </a:p>
          <a:p>
            <a:pPr indent="-317500" lvl="1" marL="68580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Times New Roman"/>
                <a:ea typeface="Times New Roman"/>
                <a:cs typeface="Times New Roman"/>
                <a:sym typeface="Times New Roman"/>
              </a:rPr>
              <a:t>Value of the universe</a:t>
            </a:r>
            <a:endParaRPr b="0" i="0" sz="1400" u="none" cap="none" strike="noStrike">
              <a:solidFill>
                <a:schemeClr val="dk1"/>
              </a:solidFill>
              <a:latin typeface="Times New Roman"/>
              <a:ea typeface="Times New Roman"/>
              <a:cs typeface="Times New Roman"/>
              <a:sym typeface="Times New Roman"/>
            </a:endParaRPr>
          </a:p>
          <a:p>
            <a:pPr indent="-317500" lvl="1" marL="68580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Times New Roman"/>
                <a:ea typeface="Times New Roman"/>
                <a:cs typeface="Times New Roman"/>
                <a:sym typeface="Times New Roman"/>
              </a:rPr>
              <a:t>Value of human life</a:t>
            </a:r>
            <a:endParaRPr b="0" i="0" sz="1400" u="none" cap="none" strike="noStrike">
              <a:solidFill>
                <a:schemeClr val="dk1"/>
              </a:solidFill>
              <a:latin typeface="Times New Roman"/>
              <a:ea typeface="Times New Roman"/>
              <a:cs typeface="Times New Roman"/>
              <a:sym typeface="Times New Roman"/>
            </a:endParaRPr>
          </a:p>
          <a:p>
            <a:pPr indent="-317500" lvl="0" marL="45720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Times New Roman"/>
                <a:ea typeface="Times New Roman"/>
                <a:cs typeface="Times New Roman"/>
                <a:sym typeface="Times New Roman"/>
              </a:rPr>
              <a:t>Theme D: Peace and conflict</a:t>
            </a:r>
            <a:endParaRPr b="0" i="0" sz="1400" u="none" cap="none" strike="noStrike">
              <a:solidFill>
                <a:schemeClr val="dk1"/>
              </a:solidFill>
              <a:latin typeface="Times New Roman"/>
              <a:ea typeface="Times New Roman"/>
              <a:cs typeface="Times New Roman"/>
              <a:sym typeface="Times New Roman"/>
            </a:endParaRPr>
          </a:p>
          <a:p>
            <a:pPr indent="-317500" lvl="1" marL="68580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Times New Roman"/>
                <a:ea typeface="Times New Roman"/>
                <a:cs typeface="Times New Roman"/>
                <a:sym typeface="Times New Roman"/>
              </a:rPr>
              <a:t>Violence, terrorism and war</a:t>
            </a:r>
            <a:endParaRPr b="0" i="0" sz="1400" u="none" cap="none" strike="noStrike">
              <a:solidFill>
                <a:schemeClr val="dk1"/>
              </a:solidFill>
              <a:latin typeface="Times New Roman"/>
              <a:ea typeface="Times New Roman"/>
              <a:cs typeface="Times New Roman"/>
              <a:sym typeface="Times New Roman"/>
            </a:endParaRPr>
          </a:p>
          <a:p>
            <a:pPr indent="-317500" lvl="1" marL="68580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Times New Roman"/>
                <a:ea typeface="Times New Roman"/>
                <a:cs typeface="Times New Roman"/>
                <a:sym typeface="Times New Roman"/>
              </a:rPr>
              <a:t>21</a:t>
            </a:r>
            <a:r>
              <a:rPr b="0" baseline="30000" i="0" lang="en-GB" sz="1400" u="none" cap="none" strike="noStrike">
                <a:solidFill>
                  <a:schemeClr val="dk1"/>
                </a:solidFill>
                <a:latin typeface="Times New Roman"/>
                <a:ea typeface="Times New Roman"/>
                <a:cs typeface="Times New Roman"/>
                <a:sym typeface="Times New Roman"/>
              </a:rPr>
              <a:t>st</a:t>
            </a:r>
            <a:r>
              <a:rPr b="0" i="0" lang="en-GB" sz="1400" u="none" cap="none" strike="noStrike">
                <a:solidFill>
                  <a:schemeClr val="dk1"/>
                </a:solidFill>
                <a:latin typeface="Times New Roman"/>
                <a:ea typeface="Times New Roman"/>
                <a:cs typeface="Times New Roman"/>
                <a:sym typeface="Times New Roman"/>
              </a:rPr>
              <a:t> century conflict</a:t>
            </a:r>
            <a:endParaRPr b="0" i="0" sz="1400" u="none" cap="none" strike="noStrike">
              <a:solidFill>
                <a:schemeClr val="dk1"/>
              </a:solidFill>
              <a:latin typeface="Times New Roman"/>
              <a:ea typeface="Times New Roman"/>
              <a:cs typeface="Times New Roman"/>
              <a:sym typeface="Times New Roman"/>
            </a:endParaRPr>
          </a:p>
          <a:p>
            <a:pPr indent="-317500" lvl="0" marL="45720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Times New Roman"/>
                <a:ea typeface="Times New Roman"/>
                <a:cs typeface="Times New Roman"/>
                <a:sym typeface="Times New Roman"/>
              </a:rPr>
              <a:t>Theme E: Crime and punishment</a:t>
            </a:r>
            <a:endParaRPr b="0" i="0" sz="1400" u="none" cap="none" strike="noStrike">
              <a:solidFill>
                <a:schemeClr val="dk1"/>
              </a:solidFill>
              <a:latin typeface="Times New Roman"/>
              <a:ea typeface="Times New Roman"/>
              <a:cs typeface="Times New Roman"/>
              <a:sym typeface="Times New Roman"/>
            </a:endParaRPr>
          </a:p>
          <a:p>
            <a:pPr indent="-317500" lvl="1" marL="68580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Times New Roman"/>
                <a:ea typeface="Times New Roman"/>
                <a:cs typeface="Times New Roman"/>
                <a:sym typeface="Times New Roman"/>
              </a:rPr>
              <a:t>Crime and the causes of crime</a:t>
            </a:r>
            <a:endParaRPr b="0" i="0" sz="1400" u="none" cap="none" strike="noStrike">
              <a:solidFill>
                <a:schemeClr val="dk1"/>
              </a:solidFill>
              <a:latin typeface="Times New Roman"/>
              <a:ea typeface="Times New Roman"/>
              <a:cs typeface="Times New Roman"/>
              <a:sym typeface="Times New Roman"/>
            </a:endParaRPr>
          </a:p>
          <a:p>
            <a:pPr indent="-317500" lvl="1" marL="68580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Times New Roman"/>
                <a:ea typeface="Times New Roman"/>
                <a:cs typeface="Times New Roman"/>
                <a:sym typeface="Times New Roman"/>
              </a:rPr>
              <a:t>Punishment and death penalty</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2"/>
              </a:buClr>
              <a:buSzPts val="18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2"/>
              </a:buClr>
              <a:buSzPts val="1800"/>
              <a:buFont typeface="Arial"/>
              <a:buNone/>
            </a:pPr>
            <a:r>
              <a:rPr b="1" i="0" lang="en-GB" sz="1400" u="sng" cap="none" strike="noStrike">
                <a:solidFill>
                  <a:schemeClr val="dk1"/>
                </a:solidFill>
                <a:latin typeface="Times New Roman"/>
                <a:ea typeface="Times New Roman"/>
                <a:cs typeface="Times New Roman"/>
                <a:sym typeface="Times New Roman"/>
              </a:rPr>
              <a:t>Exam Information</a:t>
            </a:r>
            <a:endParaRPr b="1" i="0" sz="1400" u="sng"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2"/>
              </a:buClr>
              <a:buSzPts val="1800"/>
              <a:buFont typeface="Arial"/>
              <a:buNone/>
            </a:pPr>
            <a:r>
              <a:t/>
            </a:r>
            <a:endParaRPr b="1" i="0" sz="1400" u="sng"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2"/>
              </a:buClr>
              <a:buSzPts val="1800"/>
              <a:buFont typeface="Arial"/>
              <a:buNone/>
            </a:pPr>
            <a:r>
              <a:rPr b="0" i="0" lang="en-GB" sz="1400" u="none" cap="none" strike="noStrike">
                <a:solidFill>
                  <a:schemeClr val="dk1"/>
                </a:solidFill>
                <a:latin typeface="Times New Roman"/>
                <a:ea typeface="Times New Roman"/>
                <a:cs typeface="Times New Roman"/>
                <a:sym typeface="Times New Roman"/>
              </a:rPr>
              <a:t>50% of GCSE</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2"/>
              </a:buClr>
              <a:buSzPts val="1800"/>
              <a:buFont typeface="Arial"/>
              <a:buNone/>
            </a:pPr>
            <a:r>
              <a:rPr b="0" i="0" lang="en-GB" sz="1400" u="none" cap="none" strike="noStrike">
                <a:solidFill>
                  <a:schemeClr val="dk1"/>
                </a:solidFill>
                <a:latin typeface="Times New Roman"/>
                <a:ea typeface="Times New Roman"/>
                <a:cs typeface="Times New Roman"/>
                <a:sym typeface="Times New Roman"/>
              </a:rPr>
              <a:t>96 marks (plus 5 SpaG)</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2"/>
              </a:buClr>
              <a:buSzPts val="1800"/>
              <a:buFont typeface="Arial"/>
              <a:buNone/>
            </a:pPr>
            <a:r>
              <a:rPr b="0" i="0" lang="en-GB" sz="1400" u="none" cap="none" strike="noStrike">
                <a:solidFill>
                  <a:schemeClr val="dk1"/>
                </a:solidFill>
                <a:latin typeface="Times New Roman"/>
                <a:ea typeface="Times New Roman"/>
                <a:cs typeface="Times New Roman"/>
                <a:sym typeface="Times New Roman"/>
              </a:rPr>
              <a:t>24 marks per theme</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2"/>
              </a:buClr>
              <a:buSzPts val="1800"/>
              <a:buFont typeface="Arial"/>
              <a:buNone/>
            </a:pPr>
            <a:r>
              <a:rPr b="0" i="0" lang="en-GB" sz="1400" u="none" cap="none" strike="noStrike">
                <a:solidFill>
                  <a:schemeClr val="dk1"/>
                </a:solidFill>
                <a:latin typeface="Times New Roman"/>
                <a:ea typeface="Times New Roman"/>
                <a:cs typeface="Times New Roman"/>
                <a:sym typeface="Times New Roman"/>
              </a:rPr>
              <a:t>1hr 45</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2"/>
              </a:buClr>
              <a:buSzPts val="18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1" i="0" lang="en-GB" sz="1400" u="sng" cap="none" strike="noStrike">
                <a:solidFill>
                  <a:schemeClr val="dk1"/>
                </a:solidFill>
                <a:latin typeface="Times New Roman"/>
                <a:ea typeface="Times New Roman"/>
                <a:cs typeface="Times New Roman"/>
                <a:sym typeface="Times New Roman"/>
              </a:rPr>
              <a:t>Exam Structure</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chemeClr val="dk1"/>
                </a:solidFill>
                <a:latin typeface="Times New Roman"/>
                <a:ea typeface="Times New Roman"/>
                <a:cs typeface="Times New Roman"/>
                <a:sym typeface="Times New Roman"/>
              </a:rPr>
              <a:t>Theme A: Relationships and families</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chemeClr val="dk1"/>
                </a:solidFill>
                <a:latin typeface="Times New Roman"/>
                <a:ea typeface="Times New Roman"/>
                <a:cs typeface="Times New Roman"/>
                <a:sym typeface="Times New Roman"/>
              </a:rPr>
              <a:t>1 mark, 2 mark, 4 mark, 5 mark, 12 mark</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chemeClr val="dk1"/>
                </a:solidFill>
                <a:latin typeface="Times New Roman"/>
                <a:ea typeface="Times New Roman"/>
                <a:cs typeface="Times New Roman"/>
                <a:sym typeface="Times New Roman"/>
              </a:rPr>
              <a:t>Theme B:Religion and life</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chemeClr val="dk1"/>
                </a:solidFill>
                <a:latin typeface="Times New Roman"/>
                <a:ea typeface="Times New Roman"/>
                <a:cs typeface="Times New Roman"/>
                <a:sym typeface="Times New Roman"/>
              </a:rPr>
              <a:t>1 mark, 2 mark, 4 mark, 5 mark, 12 mark</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chemeClr val="dk1"/>
                </a:solidFill>
                <a:latin typeface="Times New Roman"/>
                <a:ea typeface="Times New Roman"/>
                <a:cs typeface="Times New Roman"/>
                <a:sym typeface="Times New Roman"/>
              </a:rPr>
              <a:t>Theme D: Religion, peace and conflict</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chemeClr val="dk1"/>
                </a:solidFill>
                <a:latin typeface="Times New Roman"/>
                <a:ea typeface="Times New Roman"/>
                <a:cs typeface="Times New Roman"/>
                <a:sym typeface="Times New Roman"/>
              </a:rPr>
              <a:t>1 mark, 2 mark, 4 mark, 5 mark, 12 mark</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chemeClr val="dk1"/>
                </a:solidFill>
                <a:latin typeface="Times New Roman"/>
                <a:ea typeface="Times New Roman"/>
                <a:cs typeface="Times New Roman"/>
                <a:sym typeface="Times New Roman"/>
              </a:rPr>
              <a:t>Theme E: Religion, crime and punishment</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chemeClr val="dk1"/>
                </a:solidFill>
                <a:latin typeface="Times New Roman"/>
                <a:ea typeface="Times New Roman"/>
                <a:cs typeface="Times New Roman"/>
                <a:sym typeface="Times New Roman"/>
              </a:rPr>
              <a:t>1 mark, 2 mark, 4 mark, 5 mark, 12 mark</a:t>
            </a:r>
            <a:endParaRPr b="0" i="0" sz="1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30"/>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Christianity Practices</a:t>
            </a:r>
            <a:endParaRPr b="1" i="0" sz="2800" u="sng" cap="none" strike="noStrike">
              <a:solidFill>
                <a:schemeClr val="dk1"/>
              </a:solidFill>
              <a:latin typeface="Arial"/>
              <a:ea typeface="Arial"/>
              <a:cs typeface="Arial"/>
              <a:sym typeface="Arial"/>
            </a:endParaRPr>
          </a:p>
        </p:txBody>
      </p:sp>
      <p:sp>
        <p:nvSpPr>
          <p:cNvPr id="587" name="Google Shape;587;p30"/>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15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Worship</a:t>
            </a:r>
            <a:endParaRPr b="0" i="0" sz="2400" u="none" cap="none" strike="noStrike">
              <a:solidFill>
                <a:schemeClr val="dk1"/>
              </a:solidFill>
              <a:latin typeface="Arial"/>
              <a:ea typeface="Arial"/>
              <a:cs typeface="Arial"/>
              <a:sym typeface="Arial"/>
            </a:endParaRPr>
          </a:p>
          <a:p>
            <a:pPr indent="-381000" lvl="1" marL="914400" marR="0" rtl="0" algn="l">
              <a:lnSpc>
                <a:spcPct val="115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Forms of worship (public vs private, liturgical, non-liturgical, informal)</a:t>
            </a:r>
            <a:endParaRPr b="0" i="0" sz="2400" u="none" cap="none" strike="noStrike">
              <a:solidFill>
                <a:schemeClr val="dk1"/>
              </a:solidFill>
              <a:latin typeface="Arial"/>
              <a:ea typeface="Arial"/>
              <a:cs typeface="Arial"/>
              <a:sym typeface="Arial"/>
            </a:endParaRPr>
          </a:p>
          <a:p>
            <a:pPr indent="-381000" lvl="1" marL="914400" marR="0" rtl="0" algn="l">
              <a:lnSpc>
                <a:spcPct val="115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Prayer (set prayer eg. Lord’s Prayer vs informal prayer)</a:t>
            </a:r>
            <a:endParaRPr b="0" i="0" sz="2400" u="none" cap="none" strike="noStrike">
              <a:solidFill>
                <a:schemeClr val="dk1"/>
              </a:solidFill>
              <a:latin typeface="Arial"/>
              <a:ea typeface="Arial"/>
              <a:cs typeface="Arial"/>
              <a:sym typeface="Arial"/>
            </a:endParaRPr>
          </a:p>
          <a:p>
            <a:pPr indent="-381000" lvl="0" marL="457200" marR="0" rtl="0" algn="l">
              <a:lnSpc>
                <a:spcPct val="115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Sacraments</a:t>
            </a:r>
            <a:endParaRPr b="0" i="0" sz="2400" u="none" cap="none" strike="noStrike">
              <a:solidFill>
                <a:schemeClr val="dk1"/>
              </a:solidFill>
              <a:latin typeface="Arial"/>
              <a:ea typeface="Arial"/>
              <a:cs typeface="Arial"/>
              <a:sym typeface="Arial"/>
            </a:endParaRPr>
          </a:p>
          <a:p>
            <a:pPr indent="-381000" lvl="1" marL="914400" marR="0" rtl="0" algn="l">
              <a:lnSpc>
                <a:spcPct val="115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Baptism (infant vs believers)</a:t>
            </a:r>
            <a:endParaRPr b="0" i="0" sz="2400" u="none" cap="none" strike="noStrike">
              <a:solidFill>
                <a:schemeClr val="dk1"/>
              </a:solidFill>
              <a:latin typeface="Arial"/>
              <a:ea typeface="Arial"/>
              <a:cs typeface="Arial"/>
              <a:sym typeface="Arial"/>
            </a:endParaRPr>
          </a:p>
          <a:p>
            <a:pPr indent="-381000" lvl="1" marL="914400" marR="0" rtl="0" algn="l">
              <a:lnSpc>
                <a:spcPct val="115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Eucharist (holy communion, different interpretations)</a:t>
            </a:r>
            <a:endParaRPr b="0" i="0" sz="2400" u="none" cap="none" strike="noStrike">
              <a:solidFill>
                <a:schemeClr val="dk1"/>
              </a:solidFill>
              <a:latin typeface="Arial"/>
              <a:ea typeface="Arial"/>
              <a:cs typeface="Arial"/>
              <a:sym typeface="Arial"/>
            </a:endParaRPr>
          </a:p>
          <a:p>
            <a:pPr indent="-381000" lvl="0" marL="457200" marR="0" rtl="0" algn="l">
              <a:lnSpc>
                <a:spcPct val="115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Celebrations/Actions</a:t>
            </a:r>
            <a:endParaRPr b="0" i="0" sz="2400" u="none" cap="none" strike="noStrike">
              <a:solidFill>
                <a:schemeClr val="dk1"/>
              </a:solidFill>
              <a:latin typeface="Arial"/>
              <a:ea typeface="Arial"/>
              <a:cs typeface="Arial"/>
              <a:sym typeface="Arial"/>
            </a:endParaRPr>
          </a:p>
          <a:p>
            <a:pPr indent="-381000" lvl="1" marL="914400" marR="0" rtl="0" algn="l">
              <a:lnSpc>
                <a:spcPct val="115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Pilgrimage (Lourdes and Iona)</a:t>
            </a:r>
            <a:endParaRPr b="0" i="0" sz="2400" u="none" cap="none" strike="noStrike">
              <a:solidFill>
                <a:schemeClr val="dk1"/>
              </a:solidFill>
              <a:latin typeface="Arial"/>
              <a:ea typeface="Arial"/>
              <a:cs typeface="Arial"/>
              <a:sym typeface="Arial"/>
            </a:endParaRPr>
          </a:p>
          <a:p>
            <a:pPr indent="-381000" lvl="1" marL="914400" marR="0" rtl="0" algn="l">
              <a:lnSpc>
                <a:spcPct val="115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Festivals (Christmas and Easter)</a:t>
            </a:r>
            <a:endParaRPr b="0" i="0" sz="2400" u="none" cap="none" strike="noStrike">
              <a:solidFill>
                <a:schemeClr val="dk1"/>
              </a:solidFill>
              <a:latin typeface="Arial"/>
              <a:ea typeface="Arial"/>
              <a:cs typeface="Arial"/>
              <a:sym typeface="Arial"/>
            </a:endParaRPr>
          </a:p>
          <a:p>
            <a:pPr indent="-381000" lvl="0" marL="457200" marR="0" rtl="0" algn="l">
              <a:lnSpc>
                <a:spcPct val="115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Role of the Church</a:t>
            </a:r>
            <a:endParaRPr b="0" i="0" sz="2400" u="none" cap="none" strike="noStrike">
              <a:solidFill>
                <a:schemeClr val="dk1"/>
              </a:solidFill>
              <a:latin typeface="Arial"/>
              <a:ea typeface="Arial"/>
              <a:cs typeface="Arial"/>
              <a:sym typeface="Arial"/>
            </a:endParaRPr>
          </a:p>
          <a:p>
            <a:pPr indent="-381000" lvl="1" marL="914400" marR="0" rtl="0" algn="l">
              <a:lnSpc>
                <a:spcPct val="115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Helping the local community</a:t>
            </a:r>
            <a:endParaRPr b="0" i="0" sz="2400" u="none" cap="none" strike="noStrike">
              <a:solidFill>
                <a:schemeClr val="dk1"/>
              </a:solidFill>
              <a:latin typeface="Arial"/>
              <a:ea typeface="Arial"/>
              <a:cs typeface="Arial"/>
              <a:sym typeface="Arial"/>
            </a:endParaRPr>
          </a:p>
          <a:p>
            <a:pPr indent="-381000" lvl="1" marL="914400" marR="0" rtl="0" algn="l">
              <a:lnSpc>
                <a:spcPct val="115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Evangelism</a:t>
            </a:r>
            <a:endParaRPr b="0" i="0" sz="2400" u="none" cap="none" strike="noStrike">
              <a:solidFill>
                <a:schemeClr val="dk1"/>
              </a:solidFill>
              <a:latin typeface="Arial"/>
              <a:ea typeface="Arial"/>
              <a:cs typeface="Arial"/>
              <a:sym typeface="Arial"/>
            </a:endParaRPr>
          </a:p>
          <a:p>
            <a:pPr indent="-381000" lvl="1" marL="914400" marR="0" rtl="0" algn="l">
              <a:lnSpc>
                <a:spcPct val="115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Worldwide church (reconciliation, persecution and charities)</a:t>
            </a:r>
            <a:endParaRPr b="0" i="0" sz="2400" u="none" cap="none" strike="noStrike">
              <a:solidFill>
                <a:schemeClr val="dk1"/>
              </a:solidFill>
              <a:latin typeface="Arial"/>
              <a:ea typeface="Arial"/>
              <a:cs typeface="Arial"/>
              <a:sym typeface="Arial"/>
            </a:endParaRPr>
          </a:p>
        </p:txBody>
      </p:sp>
      <p:sp>
        <p:nvSpPr>
          <p:cNvPr id="588" name="Google Shape;588;p30"/>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3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Christianity Practices - </a:t>
            </a:r>
            <a:endParaRPr b="1" i="0" sz="28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Key Teachings</a:t>
            </a:r>
            <a:endParaRPr b="1" i="0" sz="2800" u="sng" cap="none" strike="noStrike">
              <a:solidFill>
                <a:schemeClr val="dk1"/>
              </a:solidFill>
              <a:latin typeface="Arial"/>
              <a:ea typeface="Arial"/>
              <a:cs typeface="Arial"/>
              <a:sym typeface="Arial"/>
            </a:endParaRPr>
          </a:p>
        </p:txBody>
      </p:sp>
      <p:graphicFrame>
        <p:nvGraphicFramePr>
          <p:cNvPr id="594" name="Google Shape;594;p31"/>
          <p:cNvGraphicFramePr/>
          <p:nvPr/>
        </p:nvGraphicFramePr>
        <p:xfrm>
          <a:off x="228600" y="1981200"/>
          <a:ext cx="3000000" cy="3000000"/>
        </p:xfrm>
        <a:graphic>
          <a:graphicData uri="http://schemas.openxmlformats.org/drawingml/2006/table">
            <a:tbl>
              <a:tblPr bandCol="1" bandRow="1">
                <a:noFill/>
                <a:tableStyleId>{D004598E-4B5A-4FFF-B765-3EE584F35167}</a:tableStyleId>
              </a:tblPr>
              <a:tblGrid>
                <a:gridCol w="2167725"/>
                <a:gridCol w="4982175"/>
              </a:tblGrid>
              <a:tr h="203200">
                <a:tc>
                  <a:txBody>
                    <a:bodyPr/>
                    <a:lstStyle/>
                    <a:p>
                      <a:pPr indent="0" lvl="0" marL="0" marR="0" rtl="0" algn="l">
                        <a:lnSpc>
                          <a:spcPct val="115000"/>
                        </a:lnSpc>
                        <a:spcBef>
                          <a:spcPts val="0"/>
                        </a:spcBef>
                        <a:spcAft>
                          <a:spcPts val="0"/>
                        </a:spcAft>
                        <a:buClr>
                          <a:srgbClr val="000000"/>
                        </a:buClr>
                        <a:buSzPts val="1600"/>
                        <a:buFont typeface="Arial"/>
                        <a:buNone/>
                      </a:pPr>
                      <a:r>
                        <a:rPr b="1" lang="en-GB" sz="1600" u="none" cap="none" strike="noStrike">
                          <a:latin typeface="Comic Sans MS"/>
                          <a:ea typeface="Comic Sans MS"/>
                          <a:cs typeface="Comic Sans MS"/>
                          <a:sym typeface="Comic Sans MS"/>
                        </a:rPr>
                        <a:t>Topic</a:t>
                      </a:r>
                      <a:endParaRPr sz="1600" u="none" cap="none" strike="noStrike">
                        <a:latin typeface="Comic Sans MS"/>
                        <a:ea typeface="Comic Sans MS"/>
                        <a:cs typeface="Comic Sans MS"/>
                        <a:sym typeface="Comic Sans MS"/>
                      </a:endParaRPr>
                    </a:p>
                  </a:txBody>
                  <a:tcPr marT="0" marB="0" marR="68575" marL="68575"/>
                </a:tc>
                <a:tc>
                  <a:txBody>
                    <a:bodyPr/>
                    <a:lstStyle/>
                    <a:p>
                      <a:pPr indent="0" lvl="0" marL="0" marR="0" rtl="0" algn="l">
                        <a:lnSpc>
                          <a:spcPct val="115000"/>
                        </a:lnSpc>
                        <a:spcBef>
                          <a:spcPts val="0"/>
                        </a:spcBef>
                        <a:spcAft>
                          <a:spcPts val="0"/>
                        </a:spcAft>
                        <a:buClr>
                          <a:srgbClr val="000000"/>
                        </a:buClr>
                        <a:buSzPts val="1600"/>
                        <a:buFont typeface="Arial"/>
                        <a:buNone/>
                      </a:pPr>
                      <a:r>
                        <a:rPr b="1" lang="en-GB" sz="1600" u="none" cap="none" strike="noStrike">
                          <a:latin typeface="Comic Sans MS"/>
                          <a:ea typeface="Comic Sans MS"/>
                          <a:cs typeface="Comic Sans MS"/>
                          <a:sym typeface="Comic Sans MS"/>
                        </a:rPr>
                        <a:t>Key teaching/Quote</a:t>
                      </a:r>
                      <a:endParaRPr sz="1600" u="none" cap="none" strike="noStrike">
                        <a:latin typeface="Comic Sans MS"/>
                        <a:ea typeface="Comic Sans MS"/>
                        <a:cs typeface="Comic Sans MS"/>
                        <a:sym typeface="Comic Sans MS"/>
                      </a:endParaRPr>
                    </a:p>
                  </a:txBody>
                  <a:tcPr marT="0" marB="0" marR="68575" marL="68575"/>
                </a:tc>
              </a:tr>
              <a:tr h="152400">
                <a:tc rowSpan="3">
                  <a:txBody>
                    <a:bodyPr/>
                    <a:lstStyle/>
                    <a:p>
                      <a:pPr indent="0" lvl="0" marL="0" marR="0" rtl="0" algn="l">
                        <a:lnSpc>
                          <a:spcPct val="115000"/>
                        </a:lnSpc>
                        <a:spcBef>
                          <a:spcPts val="0"/>
                        </a:spcBef>
                        <a:spcAft>
                          <a:spcPts val="0"/>
                        </a:spcAft>
                        <a:buClr>
                          <a:srgbClr val="000000"/>
                        </a:buClr>
                        <a:buSzPts val="1600"/>
                        <a:buFont typeface="Arial"/>
                        <a:buNone/>
                      </a:pPr>
                      <a:r>
                        <a:rPr lang="en-GB" sz="1600" u="none" cap="none" strike="noStrike">
                          <a:latin typeface="Comic Sans MS"/>
                          <a:ea typeface="Comic Sans MS"/>
                          <a:cs typeface="Comic Sans MS"/>
                          <a:sym typeface="Comic Sans MS"/>
                        </a:rPr>
                        <a:t>Worship</a:t>
                      </a:r>
                      <a:endParaRPr sz="1600" u="none" cap="none" strike="noStrike">
                        <a:latin typeface="Comic Sans MS"/>
                        <a:ea typeface="Comic Sans MS"/>
                        <a:cs typeface="Comic Sans MS"/>
                        <a:sym typeface="Comic Sans MS"/>
                      </a:endParaRPr>
                    </a:p>
                  </a:txBody>
                  <a:tcPr marT="0" marB="0" marR="68575" marL="68575"/>
                </a:tc>
                <a:tc>
                  <a:txBody>
                    <a:bodyPr/>
                    <a:lstStyle/>
                    <a:p>
                      <a:pPr indent="0" lvl="0" marL="0" marR="0" rtl="0" algn="l">
                        <a:lnSpc>
                          <a:spcPct val="115000"/>
                        </a:lnSpc>
                        <a:spcBef>
                          <a:spcPts val="0"/>
                        </a:spcBef>
                        <a:spcAft>
                          <a:spcPts val="0"/>
                        </a:spcAft>
                        <a:buClr>
                          <a:srgbClr val="000000"/>
                        </a:buClr>
                        <a:buSzPts val="1600"/>
                        <a:buFont typeface="Arial"/>
                        <a:buNone/>
                      </a:pPr>
                      <a:r>
                        <a:rPr i="1" lang="en-GB" sz="1600" u="none" cap="none" strike="noStrike">
                          <a:latin typeface="Comic Sans MS"/>
                          <a:ea typeface="Comic Sans MS"/>
                          <a:cs typeface="Comic Sans MS"/>
                          <a:sym typeface="Comic Sans MS"/>
                        </a:rPr>
                        <a:t>The Lord's Prayer ‘Our Father in heaven…’</a:t>
                      </a:r>
                      <a:endParaRPr i="1" sz="1600" u="none" cap="none" strike="noStrike">
                        <a:latin typeface="Comic Sans MS"/>
                        <a:ea typeface="Comic Sans MS"/>
                        <a:cs typeface="Comic Sans MS"/>
                        <a:sym typeface="Comic Sans MS"/>
                      </a:endParaRPr>
                    </a:p>
                  </a:txBody>
                  <a:tcPr marT="0" marB="0" marR="68575" marL="68575"/>
                </a:tc>
              </a:tr>
              <a:tr h="152400">
                <a:tc vMerge="1"/>
                <a:tc>
                  <a:txBody>
                    <a:bodyPr/>
                    <a:lstStyle/>
                    <a:p>
                      <a:pPr indent="0" lvl="0" marL="0" marR="0" rtl="0" algn="l">
                        <a:lnSpc>
                          <a:spcPct val="115000"/>
                        </a:lnSpc>
                        <a:spcBef>
                          <a:spcPts val="0"/>
                        </a:spcBef>
                        <a:spcAft>
                          <a:spcPts val="0"/>
                        </a:spcAft>
                        <a:buClr>
                          <a:srgbClr val="000000"/>
                        </a:buClr>
                        <a:buSzPts val="1600"/>
                        <a:buFont typeface="Arial"/>
                        <a:buNone/>
                      </a:pPr>
                      <a:r>
                        <a:rPr i="1" lang="en-GB" sz="1600" u="none" cap="none" strike="noStrike">
                          <a:latin typeface="Comic Sans MS"/>
                          <a:ea typeface="Comic Sans MS"/>
                          <a:cs typeface="Comic Sans MS"/>
                          <a:sym typeface="Comic Sans MS"/>
                        </a:rPr>
                        <a:t>‘where two or three are gathered together in my name, there I am in the midst of them.’ (Bible)</a:t>
                      </a:r>
                      <a:endParaRPr i="1" sz="1600" u="none" cap="none" strike="noStrike">
                        <a:latin typeface="Comic Sans MS"/>
                        <a:ea typeface="Comic Sans MS"/>
                        <a:cs typeface="Comic Sans MS"/>
                        <a:sym typeface="Comic Sans MS"/>
                      </a:endParaRPr>
                    </a:p>
                  </a:txBody>
                  <a:tcPr marT="0" marB="0" marR="68575" marL="68575"/>
                </a:tc>
              </a:tr>
              <a:tr h="152400">
                <a:tc vMerge="1"/>
                <a:tc>
                  <a:txBody>
                    <a:bodyPr/>
                    <a:lstStyle/>
                    <a:p>
                      <a:pPr indent="0" lvl="0" marL="0" marR="0" rtl="0" algn="l">
                        <a:lnSpc>
                          <a:spcPct val="115000"/>
                        </a:lnSpc>
                        <a:spcBef>
                          <a:spcPts val="0"/>
                        </a:spcBef>
                        <a:spcAft>
                          <a:spcPts val="0"/>
                        </a:spcAft>
                        <a:buClr>
                          <a:srgbClr val="000000"/>
                        </a:buClr>
                        <a:buSzPts val="1600"/>
                        <a:buFont typeface="Arial"/>
                        <a:buNone/>
                      </a:pPr>
                      <a:r>
                        <a:rPr i="1" lang="en-GB" sz="1600" u="none" cap="none" strike="noStrike">
                          <a:latin typeface="Comic Sans MS"/>
                          <a:ea typeface="Comic Sans MS"/>
                          <a:cs typeface="Comic Sans MS"/>
                          <a:sym typeface="Comic Sans MS"/>
                        </a:rPr>
                        <a:t>‘</a:t>
                      </a:r>
                      <a:r>
                        <a:rPr i="1" lang="en-GB" sz="1600" u="none" cap="none" strike="noStrike">
                          <a:highlight>
                            <a:srgbClr val="FFFFFF"/>
                          </a:highlight>
                          <a:latin typeface="Comic Sans MS"/>
                          <a:ea typeface="Comic Sans MS"/>
                          <a:cs typeface="Comic Sans MS"/>
                          <a:sym typeface="Comic Sans MS"/>
                        </a:rPr>
                        <a:t>when you pray, go into your room, close the door and pray to your Father, who is unseen. Then your Father, who sees what is done in secret, will reward you.’ (Bible)</a:t>
                      </a:r>
                      <a:endParaRPr i="1" sz="1600" u="none" cap="none" strike="noStrike">
                        <a:latin typeface="Comic Sans MS"/>
                        <a:ea typeface="Comic Sans MS"/>
                        <a:cs typeface="Comic Sans MS"/>
                        <a:sym typeface="Comic Sans MS"/>
                      </a:endParaRPr>
                    </a:p>
                  </a:txBody>
                  <a:tcPr marT="0" marB="0" marR="68575" marL="68575"/>
                </a:tc>
              </a:tr>
              <a:tr h="203200">
                <a:tc>
                  <a:txBody>
                    <a:bodyPr/>
                    <a:lstStyle/>
                    <a:p>
                      <a:pPr indent="0" lvl="0" marL="0" marR="0" rtl="0" algn="l">
                        <a:lnSpc>
                          <a:spcPct val="115000"/>
                        </a:lnSpc>
                        <a:spcBef>
                          <a:spcPts val="0"/>
                        </a:spcBef>
                        <a:spcAft>
                          <a:spcPts val="0"/>
                        </a:spcAft>
                        <a:buClr>
                          <a:srgbClr val="000000"/>
                        </a:buClr>
                        <a:buSzPts val="1600"/>
                        <a:buFont typeface="Arial"/>
                        <a:buNone/>
                      </a:pPr>
                      <a:r>
                        <a:rPr lang="en-GB" sz="1600" u="none" cap="none" strike="noStrike">
                          <a:latin typeface="Comic Sans MS"/>
                          <a:ea typeface="Comic Sans MS"/>
                          <a:cs typeface="Comic Sans MS"/>
                          <a:sym typeface="Comic Sans MS"/>
                        </a:rPr>
                        <a:t>Baptism</a:t>
                      </a:r>
                      <a:endParaRPr sz="1600" u="none" cap="none" strike="noStrike">
                        <a:latin typeface="Comic Sans MS"/>
                        <a:ea typeface="Comic Sans MS"/>
                        <a:cs typeface="Comic Sans MS"/>
                        <a:sym typeface="Comic Sans MS"/>
                      </a:endParaRPr>
                    </a:p>
                  </a:txBody>
                  <a:tcPr marT="0" marB="0" marR="68575" marL="68575"/>
                </a:tc>
                <a:tc>
                  <a:txBody>
                    <a:bodyPr/>
                    <a:lstStyle/>
                    <a:p>
                      <a:pPr indent="0" lvl="0" marL="0" marR="0" rtl="0" algn="l">
                        <a:lnSpc>
                          <a:spcPct val="115000"/>
                        </a:lnSpc>
                        <a:spcBef>
                          <a:spcPts val="0"/>
                        </a:spcBef>
                        <a:spcAft>
                          <a:spcPts val="0"/>
                        </a:spcAft>
                        <a:buClr>
                          <a:srgbClr val="000000"/>
                        </a:buClr>
                        <a:buSzPts val="1600"/>
                        <a:buFont typeface="Arial"/>
                        <a:buNone/>
                      </a:pPr>
                      <a:r>
                        <a:rPr i="1" lang="en-GB" sz="1600" u="none" cap="none" strike="noStrike">
                          <a:latin typeface="Comic Sans MS"/>
                          <a:ea typeface="Comic Sans MS"/>
                          <a:cs typeface="Comic Sans MS"/>
                          <a:sym typeface="Comic Sans MS"/>
                        </a:rPr>
                        <a:t>‘Therefore go and make disciples of all nations, baptising them in the name of the Father and of the Son and of the Holy Spirit.’ (Bible)</a:t>
                      </a:r>
                      <a:endParaRPr i="1" sz="1600" u="none" cap="none" strike="noStrike">
                        <a:latin typeface="Comic Sans MS"/>
                        <a:ea typeface="Comic Sans MS"/>
                        <a:cs typeface="Comic Sans MS"/>
                        <a:sym typeface="Comic Sans MS"/>
                      </a:endParaRPr>
                    </a:p>
                  </a:txBody>
                  <a:tcPr marT="0" marB="0" marR="68575" marL="68575"/>
                </a:tc>
              </a:tr>
              <a:tr h="203200">
                <a:tc rowSpan="2">
                  <a:txBody>
                    <a:bodyPr/>
                    <a:lstStyle/>
                    <a:p>
                      <a:pPr indent="0" lvl="0" marL="0" marR="0" rtl="0" algn="l">
                        <a:lnSpc>
                          <a:spcPct val="115000"/>
                        </a:lnSpc>
                        <a:spcBef>
                          <a:spcPts val="0"/>
                        </a:spcBef>
                        <a:spcAft>
                          <a:spcPts val="0"/>
                        </a:spcAft>
                        <a:buClr>
                          <a:srgbClr val="000000"/>
                        </a:buClr>
                        <a:buSzPts val="1600"/>
                        <a:buFont typeface="Arial"/>
                        <a:buNone/>
                      </a:pPr>
                      <a:r>
                        <a:rPr lang="en-GB" sz="1600" u="none" cap="none" strike="noStrike">
                          <a:latin typeface="Comic Sans MS"/>
                          <a:ea typeface="Comic Sans MS"/>
                          <a:cs typeface="Comic Sans MS"/>
                          <a:sym typeface="Comic Sans MS"/>
                        </a:rPr>
                        <a:t>Eucharist (Holy Communion)</a:t>
                      </a:r>
                      <a:endParaRPr sz="1600" u="none" cap="none" strike="noStrike">
                        <a:latin typeface="Comic Sans MS"/>
                        <a:ea typeface="Comic Sans MS"/>
                        <a:cs typeface="Comic Sans MS"/>
                        <a:sym typeface="Comic Sans MS"/>
                      </a:endParaRPr>
                    </a:p>
                    <a:p>
                      <a:pPr indent="0" lvl="0" marL="0" marR="0" rtl="0" algn="l">
                        <a:lnSpc>
                          <a:spcPct val="115000"/>
                        </a:lnSpc>
                        <a:spcBef>
                          <a:spcPts val="0"/>
                        </a:spcBef>
                        <a:spcAft>
                          <a:spcPts val="0"/>
                        </a:spcAft>
                        <a:buClr>
                          <a:srgbClr val="000000"/>
                        </a:buClr>
                        <a:buSzPts val="1600"/>
                        <a:buFont typeface="Arial"/>
                        <a:buNone/>
                      </a:pPr>
                      <a:r>
                        <a:t/>
                      </a:r>
                      <a:endParaRPr sz="1600" u="none" cap="none" strike="noStrike">
                        <a:latin typeface="Comic Sans MS"/>
                        <a:ea typeface="Comic Sans MS"/>
                        <a:cs typeface="Comic Sans MS"/>
                        <a:sym typeface="Comic Sans MS"/>
                      </a:endParaRPr>
                    </a:p>
                  </a:txBody>
                  <a:tcPr marT="0" marB="0" marR="68575" marL="68575"/>
                </a:tc>
                <a:tc>
                  <a:txBody>
                    <a:bodyPr/>
                    <a:lstStyle/>
                    <a:p>
                      <a:pPr indent="0" lvl="0" marL="0" marR="0" rtl="0" algn="l">
                        <a:lnSpc>
                          <a:spcPct val="115000"/>
                        </a:lnSpc>
                        <a:spcBef>
                          <a:spcPts val="0"/>
                        </a:spcBef>
                        <a:spcAft>
                          <a:spcPts val="0"/>
                        </a:spcAft>
                        <a:buClr>
                          <a:srgbClr val="000000"/>
                        </a:buClr>
                        <a:buSzPts val="1600"/>
                        <a:buFont typeface="Arial"/>
                        <a:buNone/>
                      </a:pPr>
                      <a:r>
                        <a:rPr i="1" lang="en-GB" sz="1600" u="none" cap="none" strike="noStrike">
                          <a:latin typeface="Comic Sans MS"/>
                          <a:ea typeface="Comic Sans MS"/>
                          <a:cs typeface="Comic Sans MS"/>
                          <a:sym typeface="Comic Sans MS"/>
                        </a:rPr>
                        <a:t>‘This is my body which is for you; do this in remembrance of me… This cup is the new covenant in my blood; do this, whenever you drink it, in remembrance of me.’’ (Bible)</a:t>
                      </a:r>
                      <a:endParaRPr i="1" sz="1600" u="none" cap="none" strike="noStrike">
                        <a:latin typeface="Comic Sans MS"/>
                        <a:ea typeface="Comic Sans MS"/>
                        <a:cs typeface="Comic Sans MS"/>
                        <a:sym typeface="Comic Sans MS"/>
                      </a:endParaRPr>
                    </a:p>
                  </a:txBody>
                  <a:tcPr marT="0" marB="0" marR="68575" marL="68575"/>
                </a:tc>
              </a:tr>
              <a:tr h="203200">
                <a:tc vMerge="1"/>
                <a:tc>
                  <a:txBody>
                    <a:bodyPr/>
                    <a:lstStyle/>
                    <a:p>
                      <a:pPr indent="0" lvl="0" marL="0" marR="0" rtl="0" algn="l">
                        <a:lnSpc>
                          <a:spcPct val="115000"/>
                        </a:lnSpc>
                        <a:spcBef>
                          <a:spcPts val="0"/>
                        </a:spcBef>
                        <a:spcAft>
                          <a:spcPts val="0"/>
                        </a:spcAft>
                        <a:buClr>
                          <a:srgbClr val="000000"/>
                        </a:buClr>
                        <a:buSzPts val="1600"/>
                        <a:buFont typeface="Arial"/>
                        <a:buNone/>
                      </a:pPr>
                      <a:r>
                        <a:rPr i="1" lang="en-GB" sz="1600" u="none" cap="none" strike="noStrike">
                          <a:latin typeface="Comic Sans MS"/>
                          <a:ea typeface="Comic Sans MS"/>
                          <a:cs typeface="Comic Sans MS"/>
                          <a:sym typeface="Comic Sans MS"/>
                        </a:rPr>
                        <a:t>‘He who eats my flesh and drinks my blood abides in me, and I in him.’ (Bible)</a:t>
                      </a:r>
                      <a:endParaRPr i="1" sz="1600" u="none" cap="none" strike="noStrike">
                        <a:latin typeface="Comic Sans MS"/>
                        <a:ea typeface="Comic Sans MS"/>
                        <a:cs typeface="Comic Sans MS"/>
                        <a:sym typeface="Comic Sans MS"/>
                      </a:endParaRPr>
                    </a:p>
                  </a:txBody>
                  <a:tcPr marT="0" marB="0" marR="68575" marL="68575"/>
                </a:tc>
              </a:tr>
              <a:tr h="152400">
                <a:tc rowSpan="3">
                  <a:txBody>
                    <a:bodyPr/>
                    <a:lstStyle/>
                    <a:p>
                      <a:pPr indent="0" lvl="0" marL="0" marR="0" rtl="0" algn="l">
                        <a:lnSpc>
                          <a:spcPct val="115000"/>
                        </a:lnSpc>
                        <a:spcBef>
                          <a:spcPts val="0"/>
                        </a:spcBef>
                        <a:spcAft>
                          <a:spcPts val="0"/>
                        </a:spcAft>
                        <a:buClr>
                          <a:srgbClr val="000000"/>
                        </a:buClr>
                        <a:buSzPts val="1600"/>
                        <a:buFont typeface="Arial"/>
                        <a:buNone/>
                      </a:pPr>
                      <a:r>
                        <a:rPr lang="en-GB" sz="1600" u="none" cap="none" strike="noStrike">
                          <a:latin typeface="Comic Sans MS"/>
                          <a:ea typeface="Comic Sans MS"/>
                          <a:cs typeface="Comic Sans MS"/>
                          <a:sym typeface="Comic Sans MS"/>
                        </a:rPr>
                        <a:t>Role of Church -Helping others</a:t>
                      </a:r>
                      <a:endParaRPr sz="1600" u="none" cap="none" strike="noStrike">
                        <a:latin typeface="Comic Sans MS"/>
                        <a:ea typeface="Comic Sans MS"/>
                        <a:cs typeface="Comic Sans MS"/>
                        <a:sym typeface="Comic Sans MS"/>
                      </a:endParaRPr>
                    </a:p>
                  </a:txBody>
                  <a:tcPr marT="0" marB="0" marR="68575" marL="68575"/>
                </a:tc>
                <a:tc>
                  <a:txBody>
                    <a:bodyPr/>
                    <a:lstStyle/>
                    <a:p>
                      <a:pPr indent="0" lvl="0" marL="0" marR="0" rtl="0" algn="l">
                        <a:lnSpc>
                          <a:spcPct val="115000"/>
                        </a:lnSpc>
                        <a:spcBef>
                          <a:spcPts val="0"/>
                        </a:spcBef>
                        <a:spcAft>
                          <a:spcPts val="0"/>
                        </a:spcAft>
                        <a:buClr>
                          <a:srgbClr val="000000"/>
                        </a:buClr>
                        <a:buSzPts val="1600"/>
                        <a:buFont typeface="Arial"/>
                        <a:buNone/>
                      </a:pPr>
                      <a:r>
                        <a:rPr i="1" lang="en-GB" sz="1600" u="none" cap="none" strike="noStrike">
                          <a:latin typeface="Comic Sans MS"/>
                          <a:ea typeface="Comic Sans MS"/>
                          <a:cs typeface="Comic Sans MS"/>
                          <a:sym typeface="Comic Sans MS"/>
                        </a:rPr>
                        <a:t>‘Love thy neighbour’ (Bible)</a:t>
                      </a:r>
                      <a:endParaRPr i="1" sz="1600" u="none" cap="none" strike="noStrike">
                        <a:latin typeface="Comic Sans MS"/>
                        <a:ea typeface="Comic Sans MS"/>
                        <a:cs typeface="Comic Sans MS"/>
                        <a:sym typeface="Comic Sans MS"/>
                      </a:endParaRPr>
                    </a:p>
                  </a:txBody>
                  <a:tcPr marT="0" marB="0" marR="68575" marL="68575"/>
                </a:tc>
              </a:tr>
              <a:tr h="152400">
                <a:tc vMerge="1"/>
                <a:tc>
                  <a:txBody>
                    <a:bodyPr/>
                    <a:lstStyle/>
                    <a:p>
                      <a:pPr indent="0" lvl="0" marL="0" marR="0" rtl="0" algn="l">
                        <a:lnSpc>
                          <a:spcPct val="115000"/>
                        </a:lnSpc>
                        <a:spcBef>
                          <a:spcPts val="0"/>
                        </a:spcBef>
                        <a:spcAft>
                          <a:spcPts val="0"/>
                        </a:spcAft>
                        <a:buClr>
                          <a:srgbClr val="000000"/>
                        </a:buClr>
                        <a:buSzPts val="1600"/>
                        <a:buFont typeface="Arial"/>
                        <a:buNone/>
                      </a:pPr>
                      <a:r>
                        <a:rPr i="1" lang="en-GB" sz="1600" u="none" cap="none" strike="noStrike">
                          <a:latin typeface="Comic Sans MS"/>
                          <a:ea typeface="Comic Sans MS"/>
                          <a:cs typeface="Comic Sans MS"/>
                          <a:sym typeface="Comic Sans MS"/>
                        </a:rPr>
                        <a:t>‘For I was hungry and you gave me something to eat, I was thirsty and you gave me something to drink…’ (Bible)</a:t>
                      </a:r>
                      <a:endParaRPr i="1" sz="1600" u="none" cap="none" strike="noStrike">
                        <a:latin typeface="Comic Sans MS"/>
                        <a:ea typeface="Comic Sans MS"/>
                        <a:cs typeface="Comic Sans MS"/>
                        <a:sym typeface="Comic Sans MS"/>
                      </a:endParaRPr>
                    </a:p>
                  </a:txBody>
                  <a:tcPr marT="0" marB="0" marR="68575" marL="68575"/>
                </a:tc>
              </a:tr>
              <a:tr h="152400">
                <a:tc vMerge="1"/>
                <a:tc>
                  <a:txBody>
                    <a:bodyPr/>
                    <a:lstStyle/>
                    <a:p>
                      <a:pPr indent="0" lvl="0" marL="0" marR="0" rtl="0" algn="l">
                        <a:lnSpc>
                          <a:spcPct val="115000"/>
                        </a:lnSpc>
                        <a:spcBef>
                          <a:spcPts val="0"/>
                        </a:spcBef>
                        <a:spcAft>
                          <a:spcPts val="0"/>
                        </a:spcAft>
                        <a:buClr>
                          <a:srgbClr val="000000"/>
                        </a:buClr>
                        <a:buSzPts val="1600"/>
                        <a:buFont typeface="Arial"/>
                        <a:buNone/>
                      </a:pPr>
                      <a:r>
                        <a:rPr i="1" lang="en-GB" sz="1600" u="none" cap="none" strike="noStrike">
                          <a:latin typeface="Comic Sans MS"/>
                          <a:ea typeface="Comic Sans MS"/>
                          <a:cs typeface="Comic Sans MS"/>
                          <a:sym typeface="Comic Sans MS"/>
                        </a:rPr>
                        <a:t>‘Faith by itself, if not accompanied by action, is dead.’ (Bible)</a:t>
                      </a:r>
                      <a:endParaRPr i="1" sz="1600" u="none" cap="none" strike="noStrike">
                        <a:latin typeface="Comic Sans MS"/>
                        <a:ea typeface="Comic Sans MS"/>
                        <a:cs typeface="Comic Sans MS"/>
                        <a:sym typeface="Comic Sans MS"/>
                      </a:endParaRPr>
                    </a:p>
                  </a:txBody>
                  <a:tcPr marT="0" marB="0" marR="68575" marL="68575"/>
                </a:tc>
              </a:tr>
              <a:tr h="203200">
                <a:tc>
                  <a:txBody>
                    <a:bodyPr/>
                    <a:lstStyle/>
                    <a:p>
                      <a:pPr indent="0" lvl="0" marL="0" marR="0" rtl="0" algn="l">
                        <a:lnSpc>
                          <a:spcPct val="115000"/>
                        </a:lnSpc>
                        <a:spcBef>
                          <a:spcPts val="0"/>
                        </a:spcBef>
                        <a:spcAft>
                          <a:spcPts val="0"/>
                        </a:spcAft>
                        <a:buClr>
                          <a:srgbClr val="000000"/>
                        </a:buClr>
                        <a:buSzPts val="1600"/>
                        <a:buFont typeface="Arial"/>
                        <a:buNone/>
                      </a:pPr>
                      <a:r>
                        <a:rPr lang="en-GB" sz="1600" u="none" cap="none" strike="noStrike">
                          <a:latin typeface="Comic Sans MS"/>
                          <a:ea typeface="Comic Sans MS"/>
                          <a:cs typeface="Comic Sans MS"/>
                          <a:sym typeface="Comic Sans MS"/>
                        </a:rPr>
                        <a:t>Role of Church - Mission</a:t>
                      </a:r>
                      <a:endParaRPr sz="1600" u="none" cap="none" strike="noStrike">
                        <a:latin typeface="Comic Sans MS"/>
                        <a:ea typeface="Comic Sans MS"/>
                        <a:cs typeface="Comic Sans MS"/>
                        <a:sym typeface="Comic Sans MS"/>
                      </a:endParaRPr>
                    </a:p>
                  </a:txBody>
                  <a:tcPr marT="0" marB="0" marR="68575" marL="68575"/>
                </a:tc>
                <a:tc>
                  <a:txBody>
                    <a:bodyPr/>
                    <a:lstStyle/>
                    <a:p>
                      <a:pPr indent="0" lvl="0" marL="0" marR="0" rtl="0" algn="l">
                        <a:lnSpc>
                          <a:spcPct val="115000"/>
                        </a:lnSpc>
                        <a:spcBef>
                          <a:spcPts val="0"/>
                        </a:spcBef>
                        <a:spcAft>
                          <a:spcPts val="0"/>
                        </a:spcAft>
                        <a:buClr>
                          <a:srgbClr val="000000"/>
                        </a:buClr>
                        <a:buSzPts val="1600"/>
                        <a:buFont typeface="Arial"/>
                        <a:buNone/>
                      </a:pPr>
                      <a:r>
                        <a:rPr i="1" lang="en-GB" sz="1600" u="none" cap="none" strike="noStrike">
                          <a:latin typeface="Comic Sans MS"/>
                          <a:ea typeface="Comic Sans MS"/>
                          <a:cs typeface="Comic Sans MS"/>
                          <a:sym typeface="Comic Sans MS"/>
                        </a:rPr>
                        <a:t>‘There ore go and make disciples of all nations…’ (Bible)</a:t>
                      </a:r>
                      <a:endParaRPr i="1" sz="1600" u="none" cap="none" strike="noStrike">
                        <a:latin typeface="Comic Sans MS"/>
                        <a:ea typeface="Comic Sans MS"/>
                        <a:cs typeface="Comic Sans MS"/>
                        <a:sym typeface="Comic Sans MS"/>
                      </a:endParaRPr>
                    </a:p>
                  </a:txBody>
                  <a:tcPr marT="0" marB="0" marR="68575" marL="68575"/>
                </a:tc>
              </a:tr>
              <a:tr h="203200">
                <a:tc rowSpan="2">
                  <a:txBody>
                    <a:bodyPr/>
                    <a:lstStyle/>
                    <a:p>
                      <a:pPr indent="0" lvl="0" marL="0" marR="0" rtl="0" algn="l">
                        <a:lnSpc>
                          <a:spcPct val="115000"/>
                        </a:lnSpc>
                        <a:spcBef>
                          <a:spcPts val="0"/>
                        </a:spcBef>
                        <a:spcAft>
                          <a:spcPts val="0"/>
                        </a:spcAft>
                        <a:buClr>
                          <a:srgbClr val="000000"/>
                        </a:buClr>
                        <a:buSzPts val="1600"/>
                        <a:buFont typeface="Arial"/>
                        <a:buNone/>
                      </a:pPr>
                      <a:r>
                        <a:rPr lang="en-GB" sz="1600" u="none" cap="none" strike="noStrike">
                          <a:latin typeface="Comic Sans MS"/>
                          <a:ea typeface="Comic Sans MS"/>
                          <a:cs typeface="Comic Sans MS"/>
                          <a:sym typeface="Comic Sans MS"/>
                        </a:rPr>
                        <a:t>Role of Church - Reconciliation</a:t>
                      </a:r>
                      <a:endParaRPr sz="1600" u="none" cap="none" strike="noStrike">
                        <a:latin typeface="Comic Sans MS"/>
                        <a:ea typeface="Comic Sans MS"/>
                        <a:cs typeface="Comic Sans MS"/>
                        <a:sym typeface="Comic Sans MS"/>
                      </a:endParaRPr>
                    </a:p>
                  </a:txBody>
                  <a:tcPr marT="0" marB="0" marR="68575" marL="68575"/>
                </a:tc>
                <a:tc>
                  <a:txBody>
                    <a:bodyPr/>
                    <a:lstStyle/>
                    <a:p>
                      <a:pPr indent="0" lvl="0" marL="0" marR="0" rtl="0" algn="l">
                        <a:lnSpc>
                          <a:spcPct val="115000"/>
                        </a:lnSpc>
                        <a:spcBef>
                          <a:spcPts val="0"/>
                        </a:spcBef>
                        <a:spcAft>
                          <a:spcPts val="0"/>
                        </a:spcAft>
                        <a:buClr>
                          <a:srgbClr val="000000"/>
                        </a:buClr>
                        <a:buSzPts val="1600"/>
                        <a:buFont typeface="Arial"/>
                        <a:buNone/>
                      </a:pPr>
                      <a:r>
                        <a:rPr i="1" lang="en-GB" sz="1600" u="none" cap="none" strike="noStrike">
                          <a:latin typeface="Comic Sans MS"/>
                          <a:ea typeface="Comic Sans MS"/>
                          <a:cs typeface="Comic Sans MS"/>
                          <a:sym typeface="Comic Sans MS"/>
                        </a:rPr>
                        <a:t>‘For if. while we were God’s enemies, we were reconciled to him through the death of his Son, how much more having been reconciled, shall we be saved through his life.’ (Bible)</a:t>
                      </a:r>
                      <a:endParaRPr i="1" sz="1600" u="none" cap="none" strike="noStrike">
                        <a:latin typeface="Comic Sans MS"/>
                        <a:ea typeface="Comic Sans MS"/>
                        <a:cs typeface="Comic Sans MS"/>
                        <a:sym typeface="Comic Sans MS"/>
                      </a:endParaRPr>
                    </a:p>
                  </a:txBody>
                  <a:tcPr marT="0" marB="0" marR="68575" marL="68575"/>
                </a:tc>
              </a:tr>
              <a:tr h="203200">
                <a:tc vMerge="1"/>
                <a:tc>
                  <a:txBody>
                    <a:bodyPr/>
                    <a:lstStyle/>
                    <a:p>
                      <a:pPr indent="0" lvl="0" marL="0" marR="0" rtl="0" algn="l">
                        <a:lnSpc>
                          <a:spcPct val="115000"/>
                        </a:lnSpc>
                        <a:spcBef>
                          <a:spcPts val="0"/>
                        </a:spcBef>
                        <a:spcAft>
                          <a:spcPts val="0"/>
                        </a:spcAft>
                        <a:buClr>
                          <a:srgbClr val="000000"/>
                        </a:buClr>
                        <a:buSzPts val="1600"/>
                        <a:buFont typeface="Arial"/>
                        <a:buNone/>
                      </a:pPr>
                      <a:r>
                        <a:rPr i="1" lang="en-GB" sz="1600" u="none" cap="none" strike="noStrike">
                          <a:latin typeface="Comic Sans MS"/>
                          <a:ea typeface="Comic Sans MS"/>
                          <a:cs typeface="Comic Sans MS"/>
                          <a:sym typeface="Comic Sans MS"/>
                        </a:rPr>
                        <a:t>‘Blessed are the peacemakers…’ (Bible)</a:t>
                      </a:r>
                      <a:endParaRPr i="1" sz="1600" u="none" cap="none" strike="noStrike">
                        <a:latin typeface="Comic Sans MS"/>
                        <a:ea typeface="Comic Sans MS"/>
                        <a:cs typeface="Comic Sans MS"/>
                        <a:sym typeface="Comic Sans MS"/>
                      </a:endParaRPr>
                    </a:p>
                  </a:txBody>
                  <a:tcPr marT="0" marB="0" marR="68575" marL="68575"/>
                </a:tc>
              </a:tr>
            </a:tbl>
          </a:graphicData>
        </a:graphic>
      </p:graphicFrame>
      <p:sp>
        <p:nvSpPr>
          <p:cNvPr id="595" name="Google Shape;595;p3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32"/>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Forms of Worship</a:t>
            </a:r>
            <a:endParaRPr b="1" i="0" sz="2800" u="sng" cap="none" strike="noStrike">
              <a:solidFill>
                <a:schemeClr val="dk1"/>
              </a:solidFill>
              <a:latin typeface="Arial"/>
              <a:ea typeface="Arial"/>
              <a:cs typeface="Arial"/>
              <a:sym typeface="Arial"/>
            </a:endParaRPr>
          </a:p>
        </p:txBody>
      </p:sp>
      <p:graphicFrame>
        <p:nvGraphicFramePr>
          <p:cNvPr id="601" name="Google Shape;601;p32"/>
          <p:cNvGraphicFramePr/>
          <p:nvPr/>
        </p:nvGraphicFramePr>
        <p:xfrm>
          <a:off x="134330" y="2410923"/>
          <a:ext cx="3000000" cy="3000000"/>
        </p:xfrm>
        <a:graphic>
          <a:graphicData uri="http://schemas.openxmlformats.org/drawingml/2006/table">
            <a:tbl>
              <a:tblPr>
                <a:noFill/>
                <a:tableStyleId>{B55170FB-DF18-4DC4-A4DC-1D1534EC362E}</a:tableStyleId>
              </a:tblPr>
              <a:tblGrid>
                <a:gridCol w="3654925"/>
                <a:gridCol w="3654925"/>
              </a:tblGrid>
              <a:tr h="792000">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t>Private Worship</a:t>
                      </a:r>
                      <a:endParaRPr b="1" sz="18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t>Public Worship</a:t>
                      </a:r>
                      <a:endParaRPr b="1" sz="1800" u="none" cap="none" strike="noStrike"/>
                    </a:p>
                  </a:txBody>
                  <a:tcPr marT="190050" marB="190050" marR="75600" marL="75600"/>
                </a:tc>
              </a:tr>
              <a:tr h="792000">
                <a:tc>
                  <a:txBody>
                    <a:bodyPr/>
                    <a:lstStyle/>
                    <a:p>
                      <a:pPr indent="-596900" lvl="0" marL="952500" marR="0" rtl="0" algn="l">
                        <a:lnSpc>
                          <a:spcPct val="100000"/>
                        </a:lnSpc>
                        <a:spcBef>
                          <a:spcPts val="0"/>
                        </a:spcBef>
                        <a:spcAft>
                          <a:spcPts val="0"/>
                        </a:spcAft>
                        <a:buClr>
                          <a:srgbClr val="000000"/>
                        </a:buClr>
                        <a:buSzPts val="1800"/>
                        <a:buFont typeface="Arial"/>
                        <a:buChar char="●"/>
                      </a:pPr>
                      <a:r>
                        <a:rPr lang="en-GB" sz="1800" u="none" cap="none" strike="noStrike"/>
                        <a:t>Individual and personal</a:t>
                      </a:r>
                      <a:endParaRPr sz="1800" u="none" cap="none" strike="noStrike"/>
                    </a:p>
                    <a:p>
                      <a:pPr indent="-596900" lvl="0" marL="952500" marR="0" rtl="0" algn="l">
                        <a:lnSpc>
                          <a:spcPct val="100000"/>
                        </a:lnSpc>
                        <a:spcBef>
                          <a:spcPts val="0"/>
                        </a:spcBef>
                        <a:spcAft>
                          <a:spcPts val="0"/>
                        </a:spcAft>
                        <a:buClr>
                          <a:srgbClr val="000000"/>
                        </a:buClr>
                        <a:buSzPts val="1800"/>
                        <a:buFont typeface="Arial"/>
                        <a:buChar char="●"/>
                      </a:pPr>
                      <a:r>
                        <a:rPr i="1" lang="en-GB" sz="1800" u="none" cap="none" strike="noStrike"/>
                        <a:t>“When you pray go into your room, close the door and pray to your Father who is unseen”</a:t>
                      </a:r>
                      <a:endParaRPr i="1" sz="1800" u="none" cap="none" strike="noStrike"/>
                    </a:p>
                  </a:txBody>
                  <a:tcPr marT="190050" marB="190050" marR="75600" marL="75600"/>
                </a:tc>
                <a:tc>
                  <a:txBody>
                    <a:bodyPr/>
                    <a:lstStyle/>
                    <a:p>
                      <a:pPr indent="-596900" lvl="0" marL="952500" marR="0" rtl="0" algn="l">
                        <a:lnSpc>
                          <a:spcPct val="100000"/>
                        </a:lnSpc>
                        <a:spcBef>
                          <a:spcPts val="0"/>
                        </a:spcBef>
                        <a:spcAft>
                          <a:spcPts val="0"/>
                        </a:spcAft>
                        <a:buClr>
                          <a:srgbClr val="000000"/>
                        </a:buClr>
                        <a:buSzPts val="1800"/>
                        <a:buFont typeface="Arial"/>
                        <a:buChar char="●"/>
                      </a:pPr>
                      <a:r>
                        <a:rPr lang="en-GB" sz="1800" u="none" cap="none" strike="noStrike"/>
                        <a:t>Important to be part of a community</a:t>
                      </a:r>
                      <a:endParaRPr sz="1800" u="none" cap="none" strike="noStrike"/>
                    </a:p>
                    <a:p>
                      <a:pPr indent="-596900" lvl="0" marL="952500" marR="0" rtl="0" algn="l">
                        <a:lnSpc>
                          <a:spcPct val="100000"/>
                        </a:lnSpc>
                        <a:spcBef>
                          <a:spcPts val="0"/>
                        </a:spcBef>
                        <a:spcAft>
                          <a:spcPts val="0"/>
                        </a:spcAft>
                        <a:buClr>
                          <a:srgbClr val="000000"/>
                        </a:buClr>
                        <a:buSzPts val="1800"/>
                        <a:buFont typeface="Arial"/>
                        <a:buChar char="●"/>
                      </a:pPr>
                      <a:r>
                        <a:rPr i="1" lang="en-GB" sz="1800" u="none" cap="none" strike="noStrike"/>
                        <a:t>“When two or three are gathered together I am in the midst of them”</a:t>
                      </a:r>
                      <a:endParaRPr i="1" sz="1800" u="none" cap="none" strike="noStrike"/>
                    </a:p>
                  </a:txBody>
                  <a:tcPr marT="190050" marB="190050" marR="75600" marL="75600"/>
                </a:tc>
              </a:tr>
            </a:tbl>
          </a:graphicData>
        </a:graphic>
      </p:graphicFrame>
      <p:graphicFrame>
        <p:nvGraphicFramePr>
          <p:cNvPr id="602" name="Google Shape;602;p32"/>
          <p:cNvGraphicFramePr/>
          <p:nvPr/>
        </p:nvGraphicFramePr>
        <p:xfrm>
          <a:off x="134330" y="5208855"/>
          <a:ext cx="3000000" cy="3000000"/>
        </p:xfrm>
        <a:graphic>
          <a:graphicData uri="http://schemas.openxmlformats.org/drawingml/2006/table">
            <a:tbl>
              <a:tblPr>
                <a:noFill/>
                <a:tableStyleId>{B55170FB-DF18-4DC4-A4DC-1D1534EC362E}</a:tableStyleId>
              </a:tblPr>
              <a:tblGrid>
                <a:gridCol w="2436625"/>
                <a:gridCol w="2436625"/>
                <a:gridCol w="2436625"/>
              </a:tblGrid>
              <a:tr h="792000">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t>Liturgical</a:t>
                      </a:r>
                      <a:endParaRPr b="1" sz="18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t>Non-Liturgical</a:t>
                      </a:r>
                      <a:endParaRPr b="1" sz="18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t>Informal</a:t>
                      </a:r>
                      <a:endParaRPr b="1" sz="1800" u="none" cap="none" strike="noStrike"/>
                    </a:p>
                  </a:txBody>
                  <a:tcPr marT="190050" marB="190050" marR="75600" marL="75600"/>
                </a:tc>
              </a:tr>
              <a:tr h="79200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Traditional/ritualistic</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t>Set pattern to the service</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t>Readings from the Bible</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t>Set prayers</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Roman Catholic and Orthodox </a:t>
                      </a:r>
                      <a:endParaRPr sz="18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Changes from week to week</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t>Set around themes</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t>Includes prayers and readings but different ones</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t>Singing and dancing</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t>Baptist and Methodist</a:t>
                      </a:r>
                      <a:endParaRPr sz="18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Focus on individual prayer</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t>Personal prayer in silence (Quaker)</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t>Spirit-inspired worship (Evangelical)</a:t>
                      </a:r>
                      <a:endParaRPr sz="1800" u="none" cap="none" strike="noStrike"/>
                    </a:p>
                  </a:txBody>
                  <a:tcPr marT="190050" marB="190050" marR="75600" marL="75600"/>
                </a:tc>
              </a:tr>
              <a:tr h="79200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Provides a sense of familiarity and being part of an old tradition.</a:t>
                      </a:r>
                      <a:endParaRPr sz="18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Creates a more modern, enjoyable and happy environment.</a:t>
                      </a:r>
                      <a:endParaRPr sz="18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Promotes a personal connection with God.</a:t>
                      </a:r>
                      <a:endParaRPr sz="1800" u="none" cap="none" strike="noStrike"/>
                    </a:p>
                  </a:txBody>
                  <a:tcPr marT="190050" marB="190050" marR="75600" marL="75600"/>
                </a:tc>
              </a:tr>
            </a:tbl>
          </a:graphicData>
        </a:graphic>
      </p:graphicFrame>
      <p:sp>
        <p:nvSpPr>
          <p:cNvPr id="603" name="Google Shape;603;p32"/>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33"/>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Prayer</a:t>
            </a:r>
            <a:endParaRPr b="1" i="0" sz="2800" u="sng" cap="none" strike="noStrike">
              <a:solidFill>
                <a:schemeClr val="dk1"/>
              </a:solidFill>
              <a:latin typeface="Arial"/>
              <a:ea typeface="Arial"/>
              <a:cs typeface="Arial"/>
              <a:sym typeface="Arial"/>
            </a:endParaRPr>
          </a:p>
        </p:txBody>
      </p:sp>
      <p:graphicFrame>
        <p:nvGraphicFramePr>
          <p:cNvPr id="609" name="Google Shape;609;p33"/>
          <p:cNvGraphicFramePr/>
          <p:nvPr/>
        </p:nvGraphicFramePr>
        <p:xfrm>
          <a:off x="134330" y="2410923"/>
          <a:ext cx="3000000" cy="3000000"/>
        </p:xfrm>
        <a:graphic>
          <a:graphicData uri="http://schemas.openxmlformats.org/drawingml/2006/table">
            <a:tbl>
              <a:tblPr>
                <a:noFill/>
                <a:tableStyleId>{B55170FB-DF18-4DC4-A4DC-1D1534EC362E}</a:tableStyleId>
              </a:tblPr>
              <a:tblGrid>
                <a:gridCol w="3654925"/>
                <a:gridCol w="3654925"/>
              </a:tblGrid>
              <a:tr h="792000">
                <a:tc>
                  <a:txBody>
                    <a:bodyPr/>
                    <a:lstStyle/>
                    <a:p>
                      <a:pPr indent="0" lvl="0" marL="0" marR="0" rtl="0" algn="l">
                        <a:lnSpc>
                          <a:spcPct val="100000"/>
                        </a:lnSpc>
                        <a:spcBef>
                          <a:spcPts val="0"/>
                        </a:spcBef>
                        <a:spcAft>
                          <a:spcPts val="0"/>
                        </a:spcAft>
                        <a:buClr>
                          <a:srgbClr val="000000"/>
                        </a:buClr>
                        <a:buSzPts val="2000"/>
                        <a:buFont typeface="Arial"/>
                        <a:buNone/>
                      </a:pPr>
                      <a:r>
                        <a:rPr b="1" lang="en-GB" sz="2000" u="none" cap="none" strike="noStrike"/>
                        <a:t>Set Prayer</a:t>
                      </a:r>
                      <a:endParaRPr b="1" sz="20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2000"/>
                        <a:buFont typeface="Arial"/>
                        <a:buNone/>
                      </a:pPr>
                      <a:r>
                        <a:rPr b="1" lang="en-GB" sz="2000" u="none" cap="none" strike="noStrike"/>
                        <a:t>Informal Prayer</a:t>
                      </a:r>
                      <a:endParaRPr b="1" sz="2000" u="none" cap="none" strike="noStrike"/>
                    </a:p>
                  </a:txBody>
                  <a:tcPr marT="190050" marB="190050" marR="75600" marL="75600"/>
                </a:tc>
              </a:tr>
              <a:tr h="792000">
                <a:tc>
                  <a:txBody>
                    <a:bodyPr/>
                    <a:lstStyle/>
                    <a:p>
                      <a:pPr indent="0" lvl="0" marL="0" marR="0" rtl="0" algn="l">
                        <a:lnSpc>
                          <a:spcPct val="115000"/>
                        </a:lnSpc>
                        <a:spcBef>
                          <a:spcPts val="0"/>
                        </a:spcBef>
                        <a:spcAft>
                          <a:spcPts val="0"/>
                        </a:spcAft>
                        <a:buClr>
                          <a:schemeClr val="dk1"/>
                        </a:buClr>
                        <a:buSzPts val="2300"/>
                        <a:buFont typeface="Arial"/>
                        <a:buNone/>
                      </a:pPr>
                      <a:r>
                        <a:rPr lang="en-GB" sz="2000" u="none" cap="none" strike="noStrike">
                          <a:solidFill>
                            <a:schemeClr val="dk1"/>
                          </a:solidFill>
                        </a:rPr>
                        <a:t>A set prayer is a prayer that is not specific to one person, and very common throughout the denomination. Set prayers come from the Bible, for example, ‘The Lord’s Prayer’.  A set prayer is meant to be said and repeated many times - like chanting. Whilst repeating it, a person meditates. </a:t>
                      </a:r>
                      <a:endParaRPr sz="2000" u="none" cap="none" strike="noStrike">
                        <a:solidFill>
                          <a:schemeClr val="dk1"/>
                        </a:solidFill>
                      </a:endParaRPr>
                    </a:p>
                    <a:p>
                      <a:pPr indent="0" lvl="0" marL="0" marR="0" rtl="0" algn="l">
                        <a:lnSpc>
                          <a:spcPct val="115000"/>
                        </a:lnSpc>
                        <a:spcBef>
                          <a:spcPts val="0"/>
                        </a:spcBef>
                        <a:spcAft>
                          <a:spcPts val="0"/>
                        </a:spcAft>
                        <a:buClr>
                          <a:schemeClr val="dk1"/>
                        </a:buClr>
                        <a:buSzPts val="2300"/>
                        <a:buFont typeface="Arial"/>
                        <a:buNone/>
                      </a:pPr>
                      <a:r>
                        <a:t/>
                      </a:r>
                      <a:endParaRPr sz="2000" u="none" cap="none" strike="noStrike">
                        <a:solidFill>
                          <a:schemeClr val="dk1"/>
                        </a:solidFill>
                      </a:endParaRPr>
                    </a:p>
                    <a:p>
                      <a:pPr indent="0" lvl="0" marL="0" marR="0" rtl="0" algn="l">
                        <a:lnSpc>
                          <a:spcPct val="115000"/>
                        </a:lnSpc>
                        <a:spcBef>
                          <a:spcPts val="0"/>
                        </a:spcBef>
                        <a:spcAft>
                          <a:spcPts val="0"/>
                        </a:spcAft>
                        <a:buClr>
                          <a:schemeClr val="dk1"/>
                        </a:buClr>
                        <a:buSzPts val="2300"/>
                        <a:buFont typeface="Arial"/>
                        <a:buNone/>
                      </a:pPr>
                      <a:r>
                        <a:rPr lang="en-GB" sz="2000" u="none" cap="none" strike="noStrike">
                          <a:solidFill>
                            <a:schemeClr val="dk1"/>
                          </a:solidFill>
                        </a:rPr>
                        <a:t>Some Christians also use rhythmic breathing as they say the prayer.  The first part is said while inhaling and the second part is said while exhaling. </a:t>
                      </a:r>
                      <a:endParaRPr sz="2000" u="none" cap="none" strike="noStrike"/>
                    </a:p>
                  </a:txBody>
                  <a:tcPr marT="190050" marB="190050" marR="75600" marL="75600"/>
                </a:tc>
                <a:tc>
                  <a:txBody>
                    <a:bodyPr/>
                    <a:lstStyle/>
                    <a:p>
                      <a:pPr indent="0" lvl="0" marL="0" marR="0" rtl="0" algn="l">
                        <a:lnSpc>
                          <a:spcPct val="115000"/>
                        </a:lnSpc>
                        <a:spcBef>
                          <a:spcPts val="0"/>
                        </a:spcBef>
                        <a:spcAft>
                          <a:spcPts val="0"/>
                        </a:spcAft>
                        <a:buClr>
                          <a:srgbClr val="000000"/>
                        </a:buClr>
                        <a:buSzPts val="2000"/>
                        <a:buFont typeface="Arial"/>
                        <a:buNone/>
                      </a:pPr>
                      <a:r>
                        <a:rPr lang="en-GB" sz="2000" u="none" cap="none" strike="noStrike">
                          <a:solidFill>
                            <a:schemeClr val="dk1"/>
                          </a:solidFill>
                        </a:rPr>
                        <a:t>During informal worship, extemporary prayers are the most common type of prayer. </a:t>
                      </a:r>
                      <a:endParaRPr sz="2000" u="none" cap="none" strike="noStrike">
                        <a:solidFill>
                          <a:schemeClr val="dk1"/>
                        </a:solidFill>
                      </a:endParaRPr>
                    </a:p>
                    <a:p>
                      <a:pPr indent="0" lvl="0" marL="0" marR="0" rtl="0" algn="l">
                        <a:lnSpc>
                          <a:spcPct val="115000"/>
                        </a:lnSpc>
                        <a:spcBef>
                          <a:spcPts val="0"/>
                        </a:spcBef>
                        <a:spcAft>
                          <a:spcPts val="0"/>
                        </a:spcAft>
                        <a:buClr>
                          <a:srgbClr val="000000"/>
                        </a:buClr>
                        <a:buSzPts val="2000"/>
                        <a:buFont typeface="Arial"/>
                        <a:buNone/>
                      </a:pPr>
                      <a:r>
                        <a:t/>
                      </a:r>
                      <a:endParaRPr sz="2000" u="none" cap="none" strike="noStrike">
                        <a:solidFill>
                          <a:schemeClr val="dk1"/>
                        </a:solidFill>
                      </a:endParaRPr>
                    </a:p>
                    <a:p>
                      <a:pPr indent="0" lvl="0" marL="0" marR="0" rtl="0" algn="l">
                        <a:lnSpc>
                          <a:spcPct val="115000"/>
                        </a:lnSpc>
                        <a:spcBef>
                          <a:spcPts val="0"/>
                        </a:spcBef>
                        <a:spcAft>
                          <a:spcPts val="0"/>
                        </a:spcAft>
                        <a:buClr>
                          <a:schemeClr val="dk1"/>
                        </a:buClr>
                        <a:buSzPts val="2300"/>
                        <a:buFont typeface="Arial"/>
                        <a:buNone/>
                      </a:pPr>
                      <a:r>
                        <a:rPr lang="en-GB" sz="2000" u="none" cap="none" strike="noStrike">
                          <a:solidFill>
                            <a:schemeClr val="dk1"/>
                          </a:solidFill>
                        </a:rPr>
                        <a:t>Many Christians prefer informal prayer rather than set prayer. This is because it seems to come more directly from their heart and, therefore, they feel like they have a stronger connection to God. </a:t>
                      </a:r>
                      <a:endParaRPr sz="2000" u="none" cap="none" strike="noStrike"/>
                    </a:p>
                  </a:txBody>
                  <a:tcPr marT="190050" marB="190050" marR="75600" marL="75600"/>
                </a:tc>
              </a:tr>
            </a:tbl>
          </a:graphicData>
        </a:graphic>
      </p:graphicFrame>
      <p:sp>
        <p:nvSpPr>
          <p:cNvPr id="610" name="Google Shape;610;p33"/>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34"/>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616" name="Google Shape;616;p34"/>
          <p:cNvSpPr txBox="1"/>
          <p:nvPr>
            <p:ph idx="1" type="body"/>
          </p:nvPr>
        </p:nvSpPr>
        <p:spPr>
          <a:xfrm>
            <a:off x="257700" y="1568300"/>
            <a:ext cx="7044600" cy="79293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Arial"/>
              <a:buAutoNum type="arabicPeriod"/>
            </a:pPr>
            <a:r>
              <a:rPr b="0" i="0" lang="en-GB" sz="1800" u="none" cap="none" strike="noStrike">
                <a:solidFill>
                  <a:schemeClr val="dk2"/>
                </a:solidFill>
                <a:latin typeface="Arial"/>
                <a:ea typeface="Arial"/>
                <a:cs typeface="Arial"/>
                <a:sym typeface="Arial"/>
              </a:rPr>
              <a:t>Give two forms of Christian prayer (2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2. Explain two contrasting ways in which Christians worship (4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3. Explain two reasons why Christians pray (5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617" name="Google Shape;617;p34"/>
          <p:cNvCxnSpPr/>
          <p:nvPr/>
        </p:nvCxnSpPr>
        <p:spPr>
          <a:xfrm>
            <a:off x="405200" y="216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618" name="Google Shape;618;p34"/>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619" name="Google Shape;619;p34"/>
          <p:cNvCxnSpPr/>
          <p:nvPr/>
        </p:nvCxnSpPr>
        <p:spPr>
          <a:xfrm>
            <a:off x="405200" y="353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620" name="Google Shape;620;p34"/>
          <p:cNvCxnSpPr/>
          <p:nvPr/>
        </p:nvCxnSpPr>
        <p:spPr>
          <a:xfrm>
            <a:off x="405200" y="384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621" name="Google Shape;621;p34"/>
          <p:cNvCxnSpPr/>
          <p:nvPr/>
        </p:nvCxnSpPr>
        <p:spPr>
          <a:xfrm>
            <a:off x="405200" y="414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622" name="Google Shape;622;p34"/>
          <p:cNvCxnSpPr/>
          <p:nvPr/>
        </p:nvCxnSpPr>
        <p:spPr>
          <a:xfrm>
            <a:off x="405200" y="445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623" name="Google Shape;623;p34"/>
          <p:cNvCxnSpPr/>
          <p:nvPr/>
        </p:nvCxnSpPr>
        <p:spPr>
          <a:xfrm>
            <a:off x="405200" y="475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624" name="Google Shape;624;p34"/>
          <p:cNvCxnSpPr/>
          <p:nvPr/>
        </p:nvCxnSpPr>
        <p:spPr>
          <a:xfrm>
            <a:off x="405200" y="506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625" name="Google Shape;625;p34"/>
          <p:cNvCxnSpPr/>
          <p:nvPr/>
        </p:nvCxnSpPr>
        <p:spPr>
          <a:xfrm>
            <a:off x="405200" y="536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626" name="Google Shape;626;p34"/>
          <p:cNvCxnSpPr/>
          <p:nvPr/>
        </p:nvCxnSpPr>
        <p:spPr>
          <a:xfrm>
            <a:off x="405200" y="567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627" name="Google Shape;627;p34"/>
          <p:cNvCxnSpPr/>
          <p:nvPr/>
        </p:nvCxnSpPr>
        <p:spPr>
          <a:xfrm>
            <a:off x="329000" y="6890300"/>
            <a:ext cx="6919800" cy="0"/>
          </a:xfrm>
          <a:prstGeom prst="straightConnector1">
            <a:avLst/>
          </a:prstGeom>
          <a:noFill/>
          <a:ln cap="flat" cmpd="sng" w="9525">
            <a:solidFill>
              <a:schemeClr val="dk2"/>
            </a:solidFill>
            <a:prstDash val="solid"/>
            <a:round/>
            <a:headEnd len="sm" w="sm" type="none"/>
            <a:tailEnd len="sm" w="sm" type="none"/>
          </a:ln>
        </p:spPr>
      </p:cxnSp>
      <p:cxnSp>
        <p:nvCxnSpPr>
          <p:cNvPr id="628" name="Google Shape;628;p34"/>
          <p:cNvCxnSpPr/>
          <p:nvPr/>
        </p:nvCxnSpPr>
        <p:spPr>
          <a:xfrm>
            <a:off x="329000" y="719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629" name="Google Shape;629;p34"/>
          <p:cNvCxnSpPr/>
          <p:nvPr/>
        </p:nvCxnSpPr>
        <p:spPr>
          <a:xfrm>
            <a:off x="329000" y="749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630" name="Google Shape;630;p34"/>
          <p:cNvCxnSpPr/>
          <p:nvPr/>
        </p:nvCxnSpPr>
        <p:spPr>
          <a:xfrm>
            <a:off x="329000" y="780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631" name="Google Shape;631;p34"/>
          <p:cNvCxnSpPr/>
          <p:nvPr/>
        </p:nvCxnSpPr>
        <p:spPr>
          <a:xfrm>
            <a:off x="329000" y="810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632" name="Google Shape;632;p34"/>
          <p:cNvCxnSpPr/>
          <p:nvPr/>
        </p:nvCxnSpPr>
        <p:spPr>
          <a:xfrm>
            <a:off x="329000" y="841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633" name="Google Shape;633;p34"/>
          <p:cNvCxnSpPr/>
          <p:nvPr/>
        </p:nvCxnSpPr>
        <p:spPr>
          <a:xfrm>
            <a:off x="329000" y="871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634" name="Google Shape;634;p34"/>
          <p:cNvCxnSpPr/>
          <p:nvPr/>
        </p:nvCxnSpPr>
        <p:spPr>
          <a:xfrm>
            <a:off x="329000" y="810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635" name="Google Shape;635;p34"/>
          <p:cNvCxnSpPr/>
          <p:nvPr/>
        </p:nvCxnSpPr>
        <p:spPr>
          <a:xfrm>
            <a:off x="329000" y="841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636" name="Google Shape;636;p34"/>
          <p:cNvCxnSpPr/>
          <p:nvPr/>
        </p:nvCxnSpPr>
        <p:spPr>
          <a:xfrm>
            <a:off x="329000" y="871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637" name="Google Shape;637;p34"/>
          <p:cNvCxnSpPr/>
          <p:nvPr/>
        </p:nvCxnSpPr>
        <p:spPr>
          <a:xfrm>
            <a:off x="329000" y="902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638" name="Google Shape;638;p34"/>
          <p:cNvCxnSpPr/>
          <p:nvPr/>
        </p:nvCxnSpPr>
        <p:spPr>
          <a:xfrm>
            <a:off x="329000" y="932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639" name="Google Shape;639;p34"/>
          <p:cNvCxnSpPr/>
          <p:nvPr/>
        </p:nvCxnSpPr>
        <p:spPr>
          <a:xfrm>
            <a:off x="329000" y="963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640" name="Google Shape;640;p34"/>
          <p:cNvCxnSpPr/>
          <p:nvPr/>
        </p:nvCxnSpPr>
        <p:spPr>
          <a:xfrm>
            <a:off x="329000" y="993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641" name="Google Shape;641;p34"/>
          <p:cNvCxnSpPr/>
          <p:nvPr/>
        </p:nvCxnSpPr>
        <p:spPr>
          <a:xfrm>
            <a:off x="329000" y="1024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642" name="Google Shape;642;p34"/>
          <p:cNvCxnSpPr/>
          <p:nvPr/>
        </p:nvCxnSpPr>
        <p:spPr>
          <a:xfrm>
            <a:off x="329000" y="6585500"/>
            <a:ext cx="6919800" cy="0"/>
          </a:xfrm>
          <a:prstGeom prst="straightConnector1">
            <a:avLst/>
          </a:prstGeom>
          <a:noFill/>
          <a:ln cap="flat" cmpd="sng" w="9525">
            <a:solidFill>
              <a:schemeClr val="dk2"/>
            </a:solidFill>
            <a:prstDash val="solid"/>
            <a:round/>
            <a:headEnd len="sm" w="sm" type="none"/>
            <a:tailEnd len="sm" w="sm" type="none"/>
          </a:ln>
        </p:spPr>
      </p:cxnSp>
      <p:sp>
        <p:nvSpPr>
          <p:cNvPr id="643" name="Google Shape;643;p34"/>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35"/>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649" name="Google Shape;649;p35"/>
          <p:cNvSpPr txBox="1"/>
          <p:nvPr>
            <p:ph idx="1" type="body"/>
          </p:nvPr>
        </p:nvSpPr>
        <p:spPr>
          <a:xfrm>
            <a:off x="333900" y="1568300"/>
            <a:ext cx="7044600" cy="456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4. “Private worship has more meaning for a Christian than public worship” (12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650" name="Google Shape;650;p35"/>
          <p:cNvCxnSpPr/>
          <p:nvPr/>
        </p:nvCxnSpPr>
        <p:spPr>
          <a:xfrm>
            <a:off x="405200" y="2775500"/>
            <a:ext cx="6919800" cy="0"/>
          </a:xfrm>
          <a:prstGeom prst="straightConnector1">
            <a:avLst/>
          </a:prstGeom>
          <a:noFill/>
          <a:ln cap="flat" cmpd="sng" w="9525">
            <a:solidFill>
              <a:schemeClr val="dk2"/>
            </a:solidFill>
            <a:prstDash val="solid"/>
            <a:round/>
            <a:headEnd len="sm" w="sm" type="none"/>
            <a:tailEnd len="sm" w="sm" type="none"/>
          </a:ln>
        </p:spPr>
      </p:cxnSp>
      <p:cxnSp>
        <p:nvCxnSpPr>
          <p:cNvPr id="651" name="Google Shape;651;p35"/>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652" name="Google Shape;652;p35"/>
          <p:cNvCxnSpPr/>
          <p:nvPr/>
        </p:nvCxnSpPr>
        <p:spPr>
          <a:xfrm>
            <a:off x="405200" y="3080300"/>
            <a:ext cx="6919800" cy="0"/>
          </a:xfrm>
          <a:prstGeom prst="straightConnector1">
            <a:avLst/>
          </a:prstGeom>
          <a:noFill/>
          <a:ln cap="flat" cmpd="sng" w="9525">
            <a:solidFill>
              <a:schemeClr val="dk2"/>
            </a:solidFill>
            <a:prstDash val="solid"/>
            <a:round/>
            <a:headEnd len="sm" w="sm" type="none"/>
            <a:tailEnd len="sm" w="sm" type="none"/>
          </a:ln>
        </p:spPr>
      </p:cxnSp>
      <p:cxnSp>
        <p:nvCxnSpPr>
          <p:cNvPr id="653" name="Google Shape;653;p35"/>
          <p:cNvCxnSpPr/>
          <p:nvPr/>
        </p:nvCxnSpPr>
        <p:spPr>
          <a:xfrm>
            <a:off x="405200" y="338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654" name="Google Shape;654;p35"/>
          <p:cNvCxnSpPr/>
          <p:nvPr/>
        </p:nvCxnSpPr>
        <p:spPr>
          <a:xfrm>
            <a:off x="405200" y="368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655" name="Google Shape;655;p35"/>
          <p:cNvCxnSpPr/>
          <p:nvPr/>
        </p:nvCxnSpPr>
        <p:spPr>
          <a:xfrm>
            <a:off x="405200" y="399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656" name="Google Shape;656;p35"/>
          <p:cNvCxnSpPr/>
          <p:nvPr/>
        </p:nvCxnSpPr>
        <p:spPr>
          <a:xfrm>
            <a:off x="405200" y="429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657" name="Google Shape;657;p35"/>
          <p:cNvCxnSpPr/>
          <p:nvPr/>
        </p:nvCxnSpPr>
        <p:spPr>
          <a:xfrm>
            <a:off x="405200" y="460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658" name="Google Shape;658;p35"/>
          <p:cNvCxnSpPr/>
          <p:nvPr/>
        </p:nvCxnSpPr>
        <p:spPr>
          <a:xfrm>
            <a:off x="405200" y="490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659" name="Google Shape;659;p35"/>
          <p:cNvCxnSpPr/>
          <p:nvPr/>
        </p:nvCxnSpPr>
        <p:spPr>
          <a:xfrm>
            <a:off x="405200" y="521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660" name="Google Shape;660;p35"/>
          <p:cNvCxnSpPr/>
          <p:nvPr/>
        </p:nvCxnSpPr>
        <p:spPr>
          <a:xfrm>
            <a:off x="405200" y="551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661" name="Google Shape;661;p35"/>
          <p:cNvCxnSpPr/>
          <p:nvPr/>
        </p:nvCxnSpPr>
        <p:spPr>
          <a:xfrm>
            <a:off x="405200" y="582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662" name="Google Shape;662;p35"/>
          <p:cNvCxnSpPr/>
          <p:nvPr/>
        </p:nvCxnSpPr>
        <p:spPr>
          <a:xfrm>
            <a:off x="405200" y="612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663" name="Google Shape;663;p35"/>
          <p:cNvCxnSpPr/>
          <p:nvPr/>
        </p:nvCxnSpPr>
        <p:spPr>
          <a:xfrm>
            <a:off x="405200" y="643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664" name="Google Shape;664;p35"/>
          <p:cNvCxnSpPr/>
          <p:nvPr/>
        </p:nvCxnSpPr>
        <p:spPr>
          <a:xfrm>
            <a:off x="405200" y="673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665" name="Google Shape;665;p35"/>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666" name="Google Shape;666;p35"/>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667" name="Google Shape;667;p35"/>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668" name="Google Shape;668;p35"/>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669" name="Google Shape;669;p35"/>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670" name="Google Shape;670;p35"/>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671" name="Google Shape;671;p35"/>
          <p:cNvCxnSpPr/>
          <p:nvPr/>
        </p:nvCxnSpPr>
        <p:spPr>
          <a:xfrm>
            <a:off x="405200" y="795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672" name="Google Shape;672;p35"/>
          <p:cNvCxnSpPr/>
          <p:nvPr/>
        </p:nvCxnSpPr>
        <p:spPr>
          <a:xfrm>
            <a:off x="405200" y="826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673" name="Google Shape;673;p35"/>
          <p:cNvCxnSpPr/>
          <p:nvPr/>
        </p:nvCxnSpPr>
        <p:spPr>
          <a:xfrm>
            <a:off x="4052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674" name="Google Shape;674;p35"/>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675" name="Google Shape;675;p35"/>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676" name="Google Shape;676;p35"/>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677" name="Google Shape;677;p35"/>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678" name="Google Shape;678;p35"/>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679" name="Google Shape;679;p35"/>
          <p:cNvCxnSpPr/>
          <p:nvPr/>
        </p:nvCxnSpPr>
        <p:spPr>
          <a:xfrm>
            <a:off x="405200" y="948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680" name="Google Shape;680;p35"/>
          <p:cNvCxnSpPr/>
          <p:nvPr/>
        </p:nvCxnSpPr>
        <p:spPr>
          <a:xfrm>
            <a:off x="405200" y="978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681" name="Google Shape;681;p35"/>
          <p:cNvCxnSpPr/>
          <p:nvPr/>
        </p:nvCxnSpPr>
        <p:spPr>
          <a:xfrm>
            <a:off x="405200" y="1009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682" name="Google Shape;682;p35"/>
          <p:cNvCxnSpPr/>
          <p:nvPr/>
        </p:nvCxnSpPr>
        <p:spPr>
          <a:xfrm>
            <a:off x="405200" y="10395500"/>
            <a:ext cx="6919800" cy="0"/>
          </a:xfrm>
          <a:prstGeom prst="straightConnector1">
            <a:avLst/>
          </a:prstGeom>
          <a:noFill/>
          <a:ln cap="flat" cmpd="sng" w="9525">
            <a:solidFill>
              <a:schemeClr val="dk2"/>
            </a:solidFill>
            <a:prstDash val="solid"/>
            <a:round/>
            <a:headEnd len="sm" w="sm" type="none"/>
            <a:tailEnd len="sm" w="sm" type="none"/>
          </a:ln>
        </p:spPr>
      </p:cxnSp>
      <p:sp>
        <p:nvSpPr>
          <p:cNvPr id="683" name="Google Shape;683;p35"/>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36"/>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689" name="Google Shape;689;p36"/>
          <p:cNvSpPr txBox="1"/>
          <p:nvPr>
            <p:ph idx="1" type="body"/>
          </p:nvPr>
        </p:nvSpPr>
        <p:spPr>
          <a:xfrm>
            <a:off x="333900" y="1568300"/>
            <a:ext cx="7044600" cy="456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5. “For Christians the best way to reach an understanding of God is by practicing prayer” (12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690" name="Google Shape;690;p36"/>
          <p:cNvCxnSpPr/>
          <p:nvPr/>
        </p:nvCxnSpPr>
        <p:spPr>
          <a:xfrm>
            <a:off x="405200" y="2775500"/>
            <a:ext cx="6919800" cy="0"/>
          </a:xfrm>
          <a:prstGeom prst="straightConnector1">
            <a:avLst/>
          </a:prstGeom>
          <a:noFill/>
          <a:ln cap="flat" cmpd="sng" w="9525">
            <a:solidFill>
              <a:schemeClr val="dk2"/>
            </a:solidFill>
            <a:prstDash val="solid"/>
            <a:round/>
            <a:headEnd len="sm" w="sm" type="none"/>
            <a:tailEnd len="sm" w="sm" type="none"/>
          </a:ln>
        </p:spPr>
      </p:cxnSp>
      <p:cxnSp>
        <p:nvCxnSpPr>
          <p:cNvPr id="691" name="Google Shape;691;p36"/>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692" name="Google Shape;692;p36"/>
          <p:cNvCxnSpPr/>
          <p:nvPr/>
        </p:nvCxnSpPr>
        <p:spPr>
          <a:xfrm>
            <a:off x="405200" y="3080300"/>
            <a:ext cx="6919800" cy="0"/>
          </a:xfrm>
          <a:prstGeom prst="straightConnector1">
            <a:avLst/>
          </a:prstGeom>
          <a:noFill/>
          <a:ln cap="flat" cmpd="sng" w="9525">
            <a:solidFill>
              <a:schemeClr val="dk2"/>
            </a:solidFill>
            <a:prstDash val="solid"/>
            <a:round/>
            <a:headEnd len="sm" w="sm" type="none"/>
            <a:tailEnd len="sm" w="sm" type="none"/>
          </a:ln>
        </p:spPr>
      </p:cxnSp>
      <p:cxnSp>
        <p:nvCxnSpPr>
          <p:cNvPr id="693" name="Google Shape;693;p36"/>
          <p:cNvCxnSpPr/>
          <p:nvPr/>
        </p:nvCxnSpPr>
        <p:spPr>
          <a:xfrm>
            <a:off x="405200" y="338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694" name="Google Shape;694;p36"/>
          <p:cNvCxnSpPr/>
          <p:nvPr/>
        </p:nvCxnSpPr>
        <p:spPr>
          <a:xfrm>
            <a:off x="405200" y="368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695" name="Google Shape;695;p36"/>
          <p:cNvCxnSpPr/>
          <p:nvPr/>
        </p:nvCxnSpPr>
        <p:spPr>
          <a:xfrm>
            <a:off x="405200" y="399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696" name="Google Shape;696;p36"/>
          <p:cNvCxnSpPr/>
          <p:nvPr/>
        </p:nvCxnSpPr>
        <p:spPr>
          <a:xfrm>
            <a:off x="405200" y="429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697" name="Google Shape;697;p36"/>
          <p:cNvCxnSpPr/>
          <p:nvPr/>
        </p:nvCxnSpPr>
        <p:spPr>
          <a:xfrm>
            <a:off x="405200" y="460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698" name="Google Shape;698;p36"/>
          <p:cNvCxnSpPr/>
          <p:nvPr/>
        </p:nvCxnSpPr>
        <p:spPr>
          <a:xfrm>
            <a:off x="405200" y="490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699" name="Google Shape;699;p36"/>
          <p:cNvCxnSpPr/>
          <p:nvPr/>
        </p:nvCxnSpPr>
        <p:spPr>
          <a:xfrm>
            <a:off x="405200" y="521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700" name="Google Shape;700;p36"/>
          <p:cNvCxnSpPr/>
          <p:nvPr/>
        </p:nvCxnSpPr>
        <p:spPr>
          <a:xfrm>
            <a:off x="405200" y="551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701" name="Google Shape;701;p36"/>
          <p:cNvCxnSpPr/>
          <p:nvPr/>
        </p:nvCxnSpPr>
        <p:spPr>
          <a:xfrm>
            <a:off x="405200" y="582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702" name="Google Shape;702;p36"/>
          <p:cNvCxnSpPr/>
          <p:nvPr/>
        </p:nvCxnSpPr>
        <p:spPr>
          <a:xfrm>
            <a:off x="405200" y="612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703" name="Google Shape;703;p36"/>
          <p:cNvCxnSpPr/>
          <p:nvPr/>
        </p:nvCxnSpPr>
        <p:spPr>
          <a:xfrm>
            <a:off x="405200" y="643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704" name="Google Shape;704;p36"/>
          <p:cNvCxnSpPr/>
          <p:nvPr/>
        </p:nvCxnSpPr>
        <p:spPr>
          <a:xfrm>
            <a:off x="405200" y="673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705" name="Google Shape;705;p36"/>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706" name="Google Shape;706;p36"/>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707" name="Google Shape;707;p36"/>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708" name="Google Shape;708;p36"/>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709" name="Google Shape;709;p36"/>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710" name="Google Shape;710;p36"/>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711" name="Google Shape;711;p36"/>
          <p:cNvCxnSpPr/>
          <p:nvPr/>
        </p:nvCxnSpPr>
        <p:spPr>
          <a:xfrm>
            <a:off x="405200" y="795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712" name="Google Shape;712;p36"/>
          <p:cNvCxnSpPr/>
          <p:nvPr/>
        </p:nvCxnSpPr>
        <p:spPr>
          <a:xfrm>
            <a:off x="405200" y="826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713" name="Google Shape;713;p36"/>
          <p:cNvCxnSpPr/>
          <p:nvPr/>
        </p:nvCxnSpPr>
        <p:spPr>
          <a:xfrm>
            <a:off x="4052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714" name="Google Shape;714;p36"/>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715" name="Google Shape;715;p36"/>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716" name="Google Shape;716;p36"/>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717" name="Google Shape;717;p36"/>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718" name="Google Shape;718;p36"/>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719" name="Google Shape;719;p36"/>
          <p:cNvCxnSpPr/>
          <p:nvPr/>
        </p:nvCxnSpPr>
        <p:spPr>
          <a:xfrm>
            <a:off x="405200" y="948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720" name="Google Shape;720;p36"/>
          <p:cNvCxnSpPr/>
          <p:nvPr/>
        </p:nvCxnSpPr>
        <p:spPr>
          <a:xfrm>
            <a:off x="405200" y="978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721" name="Google Shape;721;p36"/>
          <p:cNvCxnSpPr/>
          <p:nvPr/>
        </p:nvCxnSpPr>
        <p:spPr>
          <a:xfrm>
            <a:off x="405200" y="1009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722" name="Google Shape;722;p36"/>
          <p:cNvCxnSpPr/>
          <p:nvPr/>
        </p:nvCxnSpPr>
        <p:spPr>
          <a:xfrm>
            <a:off x="405200" y="10395500"/>
            <a:ext cx="6919800" cy="0"/>
          </a:xfrm>
          <a:prstGeom prst="straightConnector1">
            <a:avLst/>
          </a:prstGeom>
          <a:noFill/>
          <a:ln cap="flat" cmpd="sng" w="9525">
            <a:solidFill>
              <a:schemeClr val="dk2"/>
            </a:solidFill>
            <a:prstDash val="solid"/>
            <a:round/>
            <a:headEnd len="sm" w="sm" type="none"/>
            <a:tailEnd len="sm" w="sm" type="none"/>
          </a:ln>
        </p:spPr>
      </p:cxnSp>
      <p:sp>
        <p:nvSpPr>
          <p:cNvPr id="723" name="Google Shape;723;p36"/>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37"/>
          <p:cNvSpPr txBox="1"/>
          <p:nvPr>
            <p:ph type="title"/>
          </p:nvPr>
        </p:nvSpPr>
        <p:spPr>
          <a:xfrm>
            <a:off x="257705" y="2914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Sacraments</a:t>
            </a:r>
            <a:endParaRPr b="1" i="0" sz="2800" u="sng" cap="none" strike="noStrike">
              <a:solidFill>
                <a:schemeClr val="dk1"/>
              </a:solidFill>
              <a:latin typeface="Arial"/>
              <a:ea typeface="Arial"/>
              <a:cs typeface="Arial"/>
              <a:sym typeface="Arial"/>
            </a:endParaRPr>
          </a:p>
        </p:txBody>
      </p:sp>
      <p:sp>
        <p:nvSpPr>
          <p:cNvPr id="729" name="Google Shape;729;p37"/>
          <p:cNvSpPr txBox="1"/>
          <p:nvPr>
            <p:ph idx="1" type="body"/>
          </p:nvPr>
        </p:nvSpPr>
        <p:spPr>
          <a:xfrm>
            <a:off x="257705" y="1286896"/>
            <a:ext cx="7044600" cy="7101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chemeClr val="dk1"/>
                </a:solidFill>
                <a:latin typeface="Arial"/>
                <a:ea typeface="Arial"/>
                <a:cs typeface="Arial"/>
                <a:sym typeface="Arial"/>
              </a:rPr>
              <a:t>A sacrament is a ceremony that enforces or introduces someone into the Christian faith. These are important to Christians because many will believe that they enforce their religion and show their devotion to God and Christianity.</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chemeClr val="dk1"/>
                </a:solidFill>
                <a:latin typeface="Arial"/>
                <a:ea typeface="Arial"/>
                <a:cs typeface="Arial"/>
                <a:sym typeface="Arial"/>
              </a:rPr>
              <a:t>Two important sacraments in Christianity are:</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rPr b="1" i="0" lang="en-GB" sz="1800" u="none" cap="none" strike="noStrike">
                <a:solidFill>
                  <a:schemeClr val="dk1"/>
                </a:solidFill>
                <a:latin typeface="Arial"/>
                <a:ea typeface="Arial"/>
                <a:cs typeface="Arial"/>
                <a:sym typeface="Arial"/>
              </a:rPr>
              <a:t>Baptism </a:t>
            </a:r>
            <a:r>
              <a:rPr b="0" i="0" lang="en-GB" sz="1800" u="none" cap="none" strike="noStrike">
                <a:solidFill>
                  <a:schemeClr val="dk1"/>
                </a:solidFill>
                <a:latin typeface="Arial"/>
                <a:ea typeface="Arial"/>
                <a:cs typeface="Arial"/>
                <a:sym typeface="Arial"/>
              </a:rPr>
              <a:t>and </a:t>
            </a:r>
            <a:r>
              <a:rPr b="1" i="0" lang="en-GB" sz="1800" u="none" cap="none" strike="noStrike">
                <a:solidFill>
                  <a:schemeClr val="dk1"/>
                </a:solidFill>
                <a:latin typeface="Arial"/>
                <a:ea typeface="Arial"/>
                <a:cs typeface="Arial"/>
                <a:sym typeface="Arial"/>
              </a:rPr>
              <a:t>Eucharist (Holy Communion)</a:t>
            </a:r>
            <a:r>
              <a:rPr b="0" i="0" lang="en-GB" sz="1800" u="none" cap="none" strike="noStrike">
                <a:solidFill>
                  <a:schemeClr val="dk1"/>
                </a:solidFill>
                <a:latin typeface="Arial"/>
                <a:ea typeface="Arial"/>
                <a:cs typeface="Arial"/>
                <a:sym typeface="Arial"/>
              </a:rPr>
              <a:t> which is the celebration of the last supper with Jesus and his disciples. </a:t>
            </a:r>
            <a:r>
              <a:rPr b="0" i="1" lang="en-GB" sz="1800" u="none" cap="none" strike="noStrike">
                <a:solidFill>
                  <a:schemeClr val="dk1"/>
                </a:solidFill>
                <a:latin typeface="Arial"/>
                <a:ea typeface="Arial"/>
                <a:cs typeface="Arial"/>
                <a:sym typeface="Arial"/>
              </a:rPr>
              <a:t>“He who eats my flesh and drinks my blood abides in me and I in him.”</a:t>
            </a:r>
            <a:endParaRPr b="0" i="1" sz="1800" u="none" cap="none" strike="noStrike">
              <a:solidFill>
                <a:schemeClr val="dk1"/>
              </a:solidFill>
              <a:latin typeface="Arial"/>
              <a:ea typeface="Arial"/>
              <a:cs typeface="Arial"/>
              <a:sym typeface="Arial"/>
            </a:endParaRPr>
          </a:p>
        </p:txBody>
      </p:sp>
      <p:graphicFrame>
        <p:nvGraphicFramePr>
          <p:cNvPr id="730" name="Google Shape;730;p37"/>
          <p:cNvGraphicFramePr/>
          <p:nvPr/>
        </p:nvGraphicFramePr>
        <p:xfrm>
          <a:off x="134330" y="4500123"/>
          <a:ext cx="3000000" cy="3000000"/>
        </p:xfrm>
        <a:graphic>
          <a:graphicData uri="http://schemas.openxmlformats.org/drawingml/2006/table">
            <a:tbl>
              <a:tblPr>
                <a:noFill/>
                <a:tableStyleId>{B55170FB-DF18-4DC4-A4DC-1D1534EC362E}</a:tableStyleId>
              </a:tblPr>
              <a:tblGrid>
                <a:gridCol w="3654925"/>
                <a:gridCol w="3654925"/>
              </a:tblGrid>
              <a:tr h="792000">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t>Roman Catholic Eucharist</a:t>
                      </a:r>
                      <a:endParaRPr b="1" sz="18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t>Protestant Eucharist</a:t>
                      </a:r>
                      <a:endParaRPr b="1" sz="1800" u="none" cap="none" strike="noStrike"/>
                    </a:p>
                  </a:txBody>
                  <a:tcPr marT="190050" marB="190050" marR="75600" marL="75600"/>
                </a:tc>
              </a:tr>
              <a:tr h="792000">
                <a:tc>
                  <a:txBody>
                    <a:bodyPr/>
                    <a:lstStyle/>
                    <a:p>
                      <a:pPr indent="-596900" lvl="0" marL="952500" marR="0" rtl="0" algn="l">
                        <a:lnSpc>
                          <a:spcPct val="115000"/>
                        </a:lnSpc>
                        <a:spcBef>
                          <a:spcPts val="0"/>
                        </a:spcBef>
                        <a:spcAft>
                          <a:spcPts val="0"/>
                        </a:spcAft>
                        <a:buClr>
                          <a:srgbClr val="000000"/>
                        </a:buClr>
                        <a:buSzPts val="1800"/>
                        <a:buFont typeface="Arial"/>
                        <a:buChar char="●"/>
                      </a:pPr>
                      <a:r>
                        <a:rPr lang="en-GB" sz="1800" u="none" cap="none" strike="noStrike">
                          <a:solidFill>
                            <a:schemeClr val="dk1"/>
                          </a:solidFill>
                        </a:rPr>
                        <a:t>To take part in Eucharist you must be baptised</a:t>
                      </a:r>
                      <a:endParaRPr sz="1800" u="none" cap="none" strike="noStrike">
                        <a:solidFill>
                          <a:schemeClr val="dk1"/>
                        </a:solidFill>
                      </a:endParaRPr>
                    </a:p>
                    <a:p>
                      <a:pPr indent="-596900" lvl="0" marL="952500" marR="0" rtl="0" algn="l">
                        <a:lnSpc>
                          <a:spcPct val="115000"/>
                        </a:lnSpc>
                        <a:spcBef>
                          <a:spcPts val="0"/>
                        </a:spcBef>
                        <a:spcAft>
                          <a:spcPts val="0"/>
                        </a:spcAft>
                        <a:buClr>
                          <a:schemeClr val="dk1"/>
                        </a:buClr>
                        <a:buSzPts val="1800"/>
                        <a:buFont typeface="Arial"/>
                        <a:buChar char="●"/>
                      </a:pPr>
                      <a:r>
                        <a:rPr lang="en-GB" sz="1800" u="none" cap="none" strike="noStrike">
                          <a:solidFill>
                            <a:schemeClr val="dk1"/>
                          </a:solidFill>
                        </a:rPr>
                        <a:t>Eucharist is offered daily or weekly</a:t>
                      </a:r>
                      <a:endParaRPr sz="1800" u="none" cap="none" strike="noStrike">
                        <a:solidFill>
                          <a:schemeClr val="dk1"/>
                        </a:solidFill>
                      </a:endParaRPr>
                    </a:p>
                    <a:p>
                      <a:pPr indent="-596900" lvl="0" marL="952500" marR="0" rtl="0" algn="l">
                        <a:lnSpc>
                          <a:spcPct val="115000"/>
                        </a:lnSpc>
                        <a:spcBef>
                          <a:spcPts val="0"/>
                        </a:spcBef>
                        <a:spcAft>
                          <a:spcPts val="0"/>
                        </a:spcAft>
                        <a:buClr>
                          <a:srgbClr val="000000"/>
                        </a:buClr>
                        <a:buSzPts val="1800"/>
                        <a:buFont typeface="Arial"/>
                        <a:buChar char="●"/>
                      </a:pPr>
                      <a:r>
                        <a:rPr lang="en-GB" sz="1800" u="none" cap="none" strike="noStrike">
                          <a:solidFill>
                            <a:schemeClr val="dk1"/>
                          </a:solidFill>
                        </a:rPr>
                        <a:t>The Lord’s Prayer is said before the priest receives the bread.</a:t>
                      </a:r>
                      <a:endParaRPr sz="1800" u="none" cap="none" strike="noStrike">
                        <a:solidFill>
                          <a:schemeClr val="dk1"/>
                        </a:solidFill>
                      </a:endParaRPr>
                    </a:p>
                    <a:p>
                      <a:pPr indent="-596900" lvl="0" marL="952500" marR="0" rtl="0" algn="l">
                        <a:lnSpc>
                          <a:spcPct val="115000"/>
                        </a:lnSpc>
                        <a:spcBef>
                          <a:spcPts val="0"/>
                        </a:spcBef>
                        <a:spcAft>
                          <a:spcPts val="0"/>
                        </a:spcAft>
                        <a:buClr>
                          <a:schemeClr val="dk1"/>
                        </a:buClr>
                        <a:buSzPts val="1800"/>
                        <a:buFont typeface="Arial"/>
                        <a:buChar char="●"/>
                      </a:pPr>
                      <a:r>
                        <a:rPr lang="en-GB" sz="1800" u="none" cap="none" strike="noStrike">
                          <a:solidFill>
                            <a:schemeClr val="dk1"/>
                          </a:solidFill>
                        </a:rPr>
                        <a:t>Wine is in a single chalice </a:t>
                      </a:r>
                      <a:endParaRPr sz="1800" u="none" cap="none" strike="noStrike">
                        <a:solidFill>
                          <a:schemeClr val="dk1"/>
                        </a:solidFill>
                      </a:endParaRPr>
                    </a:p>
                    <a:p>
                      <a:pPr indent="-596900" lvl="0" marL="952500" marR="0" rtl="0" algn="l">
                        <a:lnSpc>
                          <a:spcPct val="115000"/>
                        </a:lnSpc>
                        <a:spcBef>
                          <a:spcPts val="0"/>
                        </a:spcBef>
                        <a:spcAft>
                          <a:spcPts val="0"/>
                        </a:spcAft>
                        <a:buClr>
                          <a:srgbClr val="000000"/>
                        </a:buClr>
                        <a:buSzPts val="1800"/>
                        <a:buFont typeface="Arial"/>
                        <a:buChar char="●"/>
                      </a:pPr>
                      <a:r>
                        <a:rPr lang="en-GB" sz="1800" u="none" cap="none" strike="noStrike">
                          <a:solidFill>
                            <a:schemeClr val="dk1"/>
                          </a:solidFill>
                        </a:rPr>
                        <a:t>The blessing of the bread and the wine literally turns it into the flesh and blood of Jesus. </a:t>
                      </a:r>
                      <a:endParaRPr sz="1800" u="none" cap="none" strike="noStrike"/>
                    </a:p>
                  </a:txBody>
                  <a:tcPr marT="190050" marB="190050" marR="75600" marL="75600"/>
                </a:tc>
                <a:tc>
                  <a:txBody>
                    <a:bodyPr/>
                    <a:lstStyle/>
                    <a:p>
                      <a:pPr indent="-596900" lvl="0" marL="952500" marR="0" rtl="0" algn="l">
                        <a:lnSpc>
                          <a:spcPct val="100000"/>
                        </a:lnSpc>
                        <a:spcBef>
                          <a:spcPts val="0"/>
                        </a:spcBef>
                        <a:spcAft>
                          <a:spcPts val="0"/>
                        </a:spcAft>
                        <a:buClr>
                          <a:srgbClr val="000000"/>
                        </a:buClr>
                        <a:buSzPts val="1800"/>
                        <a:buFont typeface="Arial"/>
                        <a:buChar char="●"/>
                      </a:pPr>
                      <a:r>
                        <a:rPr lang="en-GB" sz="1800" u="none" cap="none" strike="noStrike"/>
                        <a:t>To take part in Eucharist you have to be a church member</a:t>
                      </a:r>
                      <a:endParaRPr sz="1800" u="none" cap="none" strike="noStrike"/>
                    </a:p>
                    <a:p>
                      <a:pPr indent="-596900" lvl="0" marL="952500" marR="0" rtl="0" algn="l">
                        <a:lnSpc>
                          <a:spcPct val="100000"/>
                        </a:lnSpc>
                        <a:spcBef>
                          <a:spcPts val="0"/>
                        </a:spcBef>
                        <a:spcAft>
                          <a:spcPts val="0"/>
                        </a:spcAft>
                        <a:buClr>
                          <a:srgbClr val="000000"/>
                        </a:buClr>
                        <a:buSzPts val="1800"/>
                        <a:buFont typeface="Arial"/>
                        <a:buChar char="●"/>
                      </a:pPr>
                      <a:r>
                        <a:rPr lang="en-GB" sz="1800" u="none" cap="none" strike="noStrike"/>
                        <a:t>Eucharist is offered monthly</a:t>
                      </a:r>
                      <a:endParaRPr sz="1800" u="none" cap="none" strike="noStrike"/>
                    </a:p>
                    <a:p>
                      <a:pPr indent="-596900" lvl="0" marL="952500" marR="0" rtl="0" algn="l">
                        <a:lnSpc>
                          <a:spcPct val="100000"/>
                        </a:lnSpc>
                        <a:spcBef>
                          <a:spcPts val="0"/>
                        </a:spcBef>
                        <a:spcAft>
                          <a:spcPts val="0"/>
                        </a:spcAft>
                        <a:buClr>
                          <a:srgbClr val="000000"/>
                        </a:buClr>
                        <a:buSzPts val="1800"/>
                        <a:buFont typeface="Arial"/>
                        <a:buChar char="●"/>
                      </a:pPr>
                      <a:r>
                        <a:rPr lang="en-GB" sz="1800" u="none" cap="none" strike="noStrike"/>
                        <a:t>Minister reads the story of the last supper whilst bread and wine is distributed.</a:t>
                      </a:r>
                      <a:endParaRPr sz="1800" u="none" cap="none" strike="noStrike"/>
                    </a:p>
                    <a:p>
                      <a:pPr indent="-596900" lvl="0" marL="952500" marR="0" rtl="0" algn="l">
                        <a:lnSpc>
                          <a:spcPct val="100000"/>
                        </a:lnSpc>
                        <a:spcBef>
                          <a:spcPts val="0"/>
                        </a:spcBef>
                        <a:spcAft>
                          <a:spcPts val="0"/>
                        </a:spcAft>
                        <a:buClr>
                          <a:srgbClr val="000000"/>
                        </a:buClr>
                        <a:buSzPts val="1800"/>
                        <a:buFont typeface="Arial"/>
                        <a:buChar char="●"/>
                      </a:pPr>
                      <a:r>
                        <a:rPr lang="en-GB" sz="1800" u="none" cap="none" strike="noStrike"/>
                        <a:t>Wine is in individual glasses.</a:t>
                      </a:r>
                      <a:endParaRPr sz="1800" u="none" cap="none" strike="noStrike"/>
                    </a:p>
                    <a:p>
                      <a:pPr indent="-596900" lvl="0" marL="952500" marR="0" rtl="0" algn="l">
                        <a:lnSpc>
                          <a:spcPct val="100000"/>
                        </a:lnSpc>
                        <a:spcBef>
                          <a:spcPts val="0"/>
                        </a:spcBef>
                        <a:spcAft>
                          <a:spcPts val="0"/>
                        </a:spcAft>
                        <a:buClr>
                          <a:srgbClr val="000000"/>
                        </a:buClr>
                        <a:buSzPts val="1800"/>
                        <a:buFont typeface="Arial"/>
                        <a:buChar char="●"/>
                      </a:pPr>
                      <a:r>
                        <a:rPr lang="en-GB" sz="1800" u="none" cap="none" strike="noStrike"/>
                        <a:t>The bread and wine are seen as a representation of Jesus’ flesh and blood.</a:t>
                      </a:r>
                      <a:endParaRPr sz="1800" u="none" cap="none" strike="noStrike"/>
                    </a:p>
                  </a:txBody>
                  <a:tcPr marT="190050" marB="190050" marR="75600" marL="75600"/>
                </a:tc>
              </a:tr>
            </a:tbl>
          </a:graphicData>
        </a:graphic>
      </p:graphicFrame>
      <p:sp>
        <p:nvSpPr>
          <p:cNvPr id="731" name="Google Shape;731;p37"/>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38"/>
          <p:cNvSpPr txBox="1"/>
          <p:nvPr>
            <p:ph type="title"/>
          </p:nvPr>
        </p:nvSpPr>
        <p:spPr>
          <a:xfrm>
            <a:off x="257705" y="6664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Sacraments - Baptism</a:t>
            </a:r>
            <a:endParaRPr b="1" i="0" sz="2800" u="sng"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800"/>
              <a:buFont typeface="Arial"/>
              <a:buNone/>
            </a:pPr>
            <a:r>
              <a:rPr b="0" i="0" lang="en-GB" sz="1800" u="none" cap="none" strike="noStrike">
                <a:solidFill>
                  <a:schemeClr val="dk1"/>
                </a:solidFill>
                <a:latin typeface="Arial"/>
                <a:ea typeface="Arial"/>
                <a:cs typeface="Arial"/>
                <a:sym typeface="Arial"/>
              </a:rPr>
              <a:t>Before his ascension Jesus said to his disciples:</a:t>
            </a:r>
            <a:r>
              <a:rPr b="0" i="1" lang="en-GB" sz="1800" u="none" cap="none" strike="noStrike">
                <a:solidFill>
                  <a:schemeClr val="dk1"/>
                </a:solidFill>
                <a:latin typeface="Arial"/>
                <a:ea typeface="Arial"/>
                <a:cs typeface="Arial"/>
                <a:sym typeface="Arial"/>
              </a:rPr>
              <a:t> “Therefore go  make disciples of all nations, baptising them in the name of the Father and of the Son and of the Holy Spirit.”</a:t>
            </a:r>
            <a:endParaRPr b="0" i="1" sz="1800" u="none" cap="none" strike="noStrike">
              <a:solidFill>
                <a:schemeClr val="dk1"/>
              </a:solidFill>
              <a:latin typeface="Arial"/>
              <a:ea typeface="Arial"/>
              <a:cs typeface="Arial"/>
              <a:sym typeface="Arial"/>
            </a:endParaRPr>
          </a:p>
        </p:txBody>
      </p:sp>
      <p:graphicFrame>
        <p:nvGraphicFramePr>
          <p:cNvPr id="737" name="Google Shape;737;p38"/>
          <p:cNvGraphicFramePr/>
          <p:nvPr/>
        </p:nvGraphicFramePr>
        <p:xfrm>
          <a:off x="134330" y="2410923"/>
          <a:ext cx="3000000" cy="3000000"/>
        </p:xfrm>
        <a:graphic>
          <a:graphicData uri="http://schemas.openxmlformats.org/drawingml/2006/table">
            <a:tbl>
              <a:tblPr>
                <a:noFill/>
                <a:tableStyleId>{B55170FB-DF18-4DC4-A4DC-1D1534EC362E}</a:tableStyleId>
              </a:tblPr>
              <a:tblGrid>
                <a:gridCol w="3654925"/>
                <a:gridCol w="3654925"/>
              </a:tblGrid>
              <a:tr h="792000">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t>Infant Baptism</a:t>
                      </a:r>
                      <a:endParaRPr b="1" sz="18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t>Believers/Adult Baptism</a:t>
                      </a:r>
                      <a:endParaRPr b="1" sz="1800" u="none" cap="none" strike="noStrike"/>
                    </a:p>
                  </a:txBody>
                  <a:tcPr marT="190050" marB="190050" marR="75600" marL="75600"/>
                </a:tc>
              </a:tr>
              <a:tr h="792000">
                <a:tc>
                  <a:txBody>
                    <a:bodyPr/>
                    <a:lstStyle/>
                    <a:p>
                      <a:pPr indent="0" lvl="0" marL="0" marR="0" rtl="0" algn="l">
                        <a:lnSpc>
                          <a:spcPct val="115000"/>
                        </a:lnSpc>
                        <a:spcBef>
                          <a:spcPts val="0"/>
                        </a:spcBef>
                        <a:spcAft>
                          <a:spcPts val="0"/>
                        </a:spcAft>
                        <a:buClr>
                          <a:srgbClr val="000000"/>
                        </a:buClr>
                        <a:buSzPts val="1800"/>
                        <a:buFont typeface="Arial"/>
                        <a:buNone/>
                      </a:pPr>
                      <a:r>
                        <a:rPr lang="en-GB" sz="1800" u="none" cap="none" strike="noStrike">
                          <a:solidFill>
                            <a:schemeClr val="dk1"/>
                          </a:solidFill>
                        </a:rPr>
                        <a:t>Some Christians believe that infant baptism is more appropriate as it can rid you of the original sin. </a:t>
                      </a:r>
                      <a:endParaRPr sz="1800" u="none" cap="none" strike="noStrike">
                        <a:solidFill>
                          <a:schemeClr val="dk1"/>
                        </a:solidFill>
                      </a:endParaRPr>
                    </a:p>
                    <a:p>
                      <a:pPr indent="0" lvl="0" marL="0" marR="0" rtl="0" algn="l">
                        <a:lnSpc>
                          <a:spcPct val="115000"/>
                        </a:lnSpc>
                        <a:spcBef>
                          <a:spcPts val="0"/>
                        </a:spcBef>
                        <a:spcAft>
                          <a:spcPts val="0"/>
                        </a:spcAft>
                        <a:buClr>
                          <a:srgbClr val="000000"/>
                        </a:buClr>
                        <a:buSzPts val="1800"/>
                        <a:buFont typeface="Arial"/>
                        <a:buNone/>
                      </a:pPr>
                      <a:r>
                        <a:t/>
                      </a:r>
                      <a:endParaRPr sz="1800" u="none" cap="none" strike="noStrike">
                        <a:solidFill>
                          <a:schemeClr val="dk1"/>
                        </a:solidFill>
                      </a:endParaRPr>
                    </a:p>
                    <a:p>
                      <a:pPr indent="0" lvl="0" marL="0" marR="0" rtl="0" algn="l">
                        <a:lnSpc>
                          <a:spcPct val="115000"/>
                        </a:lnSpc>
                        <a:spcBef>
                          <a:spcPts val="0"/>
                        </a:spcBef>
                        <a:spcAft>
                          <a:spcPts val="0"/>
                        </a:spcAft>
                        <a:buClr>
                          <a:srgbClr val="000000"/>
                        </a:buClr>
                        <a:buSzPts val="1800"/>
                        <a:buFont typeface="Arial"/>
                        <a:buNone/>
                      </a:pPr>
                      <a:r>
                        <a:rPr lang="en-GB" sz="1800" u="none" cap="none" strike="noStrike">
                          <a:solidFill>
                            <a:schemeClr val="dk1"/>
                          </a:solidFill>
                        </a:rPr>
                        <a:t>In Christianity, it is believed that everyone is born with the original sin, through the act of sex, passed on from Adam and Eve. </a:t>
                      </a:r>
                      <a:endParaRPr sz="1800" u="none" cap="none" strike="noStrike">
                        <a:solidFill>
                          <a:schemeClr val="dk1"/>
                        </a:solidFill>
                      </a:endParaRPr>
                    </a:p>
                    <a:p>
                      <a:pPr indent="0" lvl="0" marL="0" marR="0" rtl="0" algn="l">
                        <a:lnSpc>
                          <a:spcPct val="115000"/>
                        </a:lnSpc>
                        <a:spcBef>
                          <a:spcPts val="0"/>
                        </a:spcBef>
                        <a:spcAft>
                          <a:spcPts val="0"/>
                        </a:spcAft>
                        <a:buClr>
                          <a:srgbClr val="000000"/>
                        </a:buClr>
                        <a:buSzPts val="1800"/>
                        <a:buFont typeface="Arial"/>
                        <a:buNone/>
                      </a:pPr>
                      <a:r>
                        <a:t/>
                      </a:r>
                      <a:endParaRPr sz="1800" u="none" cap="none" strike="noStrike">
                        <a:solidFill>
                          <a:schemeClr val="dk1"/>
                        </a:solidFill>
                      </a:endParaRPr>
                    </a:p>
                    <a:p>
                      <a:pPr indent="0" lvl="0" marL="0" marR="0" rtl="0" algn="l">
                        <a:lnSpc>
                          <a:spcPct val="115000"/>
                        </a:lnSpc>
                        <a:spcBef>
                          <a:spcPts val="0"/>
                        </a:spcBef>
                        <a:spcAft>
                          <a:spcPts val="0"/>
                        </a:spcAft>
                        <a:buClr>
                          <a:srgbClr val="000000"/>
                        </a:buClr>
                        <a:buSzPts val="1800"/>
                        <a:buFont typeface="Arial"/>
                        <a:buNone/>
                      </a:pPr>
                      <a:r>
                        <a:rPr lang="en-GB" sz="1800" u="none" cap="none" strike="noStrike">
                          <a:solidFill>
                            <a:schemeClr val="dk1"/>
                          </a:solidFill>
                        </a:rPr>
                        <a:t>This purifies the child giving them more of a chance of going to heaven. </a:t>
                      </a:r>
                      <a:endParaRPr sz="1800" u="none" cap="none" strike="noStrike">
                        <a:solidFill>
                          <a:schemeClr val="dk1"/>
                        </a:solidFill>
                      </a:endParaRPr>
                    </a:p>
                    <a:p>
                      <a:pPr indent="0" lvl="0" marL="0" marR="0" rtl="0" algn="l">
                        <a:lnSpc>
                          <a:spcPct val="115000"/>
                        </a:lnSpc>
                        <a:spcBef>
                          <a:spcPts val="0"/>
                        </a:spcBef>
                        <a:spcAft>
                          <a:spcPts val="0"/>
                        </a:spcAft>
                        <a:buClr>
                          <a:srgbClr val="000000"/>
                        </a:buClr>
                        <a:buSzPts val="1800"/>
                        <a:buFont typeface="Arial"/>
                        <a:buNone/>
                      </a:pPr>
                      <a:r>
                        <a:t/>
                      </a:r>
                      <a:endParaRPr sz="1800" u="none" cap="none" strike="noStrike">
                        <a:solidFill>
                          <a:schemeClr val="dk1"/>
                        </a:solidFill>
                      </a:endParaRPr>
                    </a:p>
                    <a:p>
                      <a:pPr indent="0" lvl="0" marL="0" marR="0" rtl="0" algn="l">
                        <a:lnSpc>
                          <a:spcPct val="115000"/>
                        </a:lnSpc>
                        <a:spcBef>
                          <a:spcPts val="0"/>
                        </a:spcBef>
                        <a:spcAft>
                          <a:spcPts val="0"/>
                        </a:spcAft>
                        <a:buClr>
                          <a:srgbClr val="000000"/>
                        </a:buClr>
                        <a:buSzPts val="1800"/>
                        <a:buFont typeface="Arial"/>
                        <a:buNone/>
                      </a:pPr>
                      <a:r>
                        <a:rPr lang="en-GB" sz="1800" u="none" cap="none" strike="noStrike">
                          <a:solidFill>
                            <a:schemeClr val="dk1"/>
                          </a:solidFill>
                        </a:rPr>
                        <a:t>People would also argue that it welcomes the child into the faith from a younger age, meaning that they are brought up with Christian morals.</a:t>
                      </a:r>
                      <a:endParaRPr sz="1800" u="none" cap="none" strike="noStrike"/>
                    </a:p>
                  </a:txBody>
                  <a:tcPr marT="190050" marB="190050" marR="75600" marL="75600"/>
                </a:tc>
                <a:tc>
                  <a:txBody>
                    <a:bodyPr/>
                    <a:lstStyle/>
                    <a:p>
                      <a:pPr indent="0" lvl="0" marL="0" marR="0" rtl="0" algn="l">
                        <a:lnSpc>
                          <a:spcPct val="115000"/>
                        </a:lnSpc>
                        <a:spcBef>
                          <a:spcPts val="0"/>
                        </a:spcBef>
                        <a:spcAft>
                          <a:spcPts val="0"/>
                        </a:spcAft>
                        <a:buClr>
                          <a:srgbClr val="000000"/>
                        </a:buClr>
                        <a:buSzPts val="1800"/>
                        <a:buFont typeface="Arial"/>
                        <a:buNone/>
                      </a:pPr>
                      <a:r>
                        <a:rPr lang="en-GB" sz="1800" u="none" cap="none" strike="noStrike">
                          <a:solidFill>
                            <a:schemeClr val="dk1"/>
                          </a:solidFill>
                        </a:rPr>
                        <a:t>Other Christians may argue that baptism in adulthood is better as it means that you enter the religion by choice rather than the choice of your parents. </a:t>
                      </a:r>
                      <a:endParaRPr sz="1800" u="none" cap="none" strike="noStrike">
                        <a:solidFill>
                          <a:schemeClr val="dk1"/>
                        </a:solidFill>
                      </a:endParaRPr>
                    </a:p>
                    <a:p>
                      <a:pPr indent="0" lvl="0" marL="0" marR="0" rtl="0" algn="l">
                        <a:lnSpc>
                          <a:spcPct val="115000"/>
                        </a:lnSpc>
                        <a:spcBef>
                          <a:spcPts val="0"/>
                        </a:spcBef>
                        <a:spcAft>
                          <a:spcPts val="0"/>
                        </a:spcAft>
                        <a:buClr>
                          <a:srgbClr val="000000"/>
                        </a:buClr>
                        <a:buSzPts val="1800"/>
                        <a:buFont typeface="Arial"/>
                        <a:buNone/>
                      </a:pPr>
                      <a:r>
                        <a:t/>
                      </a:r>
                      <a:endParaRPr sz="1800" u="none" cap="none" strike="noStrike">
                        <a:solidFill>
                          <a:schemeClr val="dk1"/>
                        </a:solidFill>
                      </a:endParaRPr>
                    </a:p>
                    <a:p>
                      <a:pPr indent="0" lvl="0" marL="0" marR="0" rtl="0" algn="l">
                        <a:lnSpc>
                          <a:spcPct val="115000"/>
                        </a:lnSpc>
                        <a:spcBef>
                          <a:spcPts val="0"/>
                        </a:spcBef>
                        <a:spcAft>
                          <a:spcPts val="0"/>
                        </a:spcAft>
                        <a:buClr>
                          <a:srgbClr val="000000"/>
                        </a:buClr>
                        <a:buSzPts val="1800"/>
                        <a:buFont typeface="Arial"/>
                        <a:buNone/>
                      </a:pPr>
                      <a:r>
                        <a:rPr lang="en-GB" sz="1800" u="none" cap="none" strike="noStrike">
                          <a:solidFill>
                            <a:schemeClr val="dk1"/>
                          </a:solidFill>
                        </a:rPr>
                        <a:t>This means that if a child were to have been baptised yet in later life disobeyed Christian values it would have been a pointless act as they are failing to show their devotion to the faith, through the act of sins. </a:t>
                      </a:r>
                      <a:endParaRPr sz="1800" u="none" cap="none" strike="noStrike">
                        <a:solidFill>
                          <a:schemeClr val="dk1"/>
                        </a:solidFill>
                      </a:endParaRPr>
                    </a:p>
                    <a:p>
                      <a:pPr indent="0" lvl="0" marL="0" marR="0" rtl="0" algn="l">
                        <a:lnSpc>
                          <a:spcPct val="115000"/>
                        </a:lnSpc>
                        <a:spcBef>
                          <a:spcPts val="0"/>
                        </a:spcBef>
                        <a:spcAft>
                          <a:spcPts val="0"/>
                        </a:spcAft>
                        <a:buClr>
                          <a:srgbClr val="000000"/>
                        </a:buClr>
                        <a:buSzPts val="1800"/>
                        <a:buFont typeface="Arial"/>
                        <a:buNone/>
                      </a:pPr>
                      <a:r>
                        <a:t/>
                      </a:r>
                      <a:endParaRPr sz="1800" u="none" cap="none" strike="noStrike">
                        <a:solidFill>
                          <a:schemeClr val="dk1"/>
                        </a:solidFill>
                      </a:endParaRPr>
                    </a:p>
                    <a:p>
                      <a:pPr indent="0" lvl="0" marL="0" marR="0" rtl="0" algn="l">
                        <a:lnSpc>
                          <a:spcPct val="115000"/>
                        </a:lnSpc>
                        <a:spcBef>
                          <a:spcPts val="0"/>
                        </a:spcBef>
                        <a:spcAft>
                          <a:spcPts val="0"/>
                        </a:spcAft>
                        <a:buClr>
                          <a:srgbClr val="000000"/>
                        </a:buClr>
                        <a:buSzPts val="1800"/>
                        <a:buFont typeface="Arial"/>
                        <a:buNone/>
                      </a:pPr>
                      <a:r>
                        <a:rPr lang="en-GB" sz="1800" u="none" cap="none" strike="noStrike">
                          <a:solidFill>
                            <a:schemeClr val="dk1"/>
                          </a:solidFill>
                        </a:rPr>
                        <a:t>It could also be argued that it shows the person’s devotion to their religion more as it has been their own personal decision.</a:t>
                      </a:r>
                      <a:endParaRPr sz="1800" u="none" cap="none" strike="noStrike">
                        <a:solidFill>
                          <a:schemeClr val="dk1"/>
                        </a:solidFill>
                      </a:endParaRPr>
                    </a:p>
                    <a:p>
                      <a:pPr indent="0" lvl="0" marL="0" marR="0" rtl="0" algn="l">
                        <a:lnSpc>
                          <a:spcPct val="115000"/>
                        </a:lnSpc>
                        <a:spcBef>
                          <a:spcPts val="0"/>
                        </a:spcBef>
                        <a:spcAft>
                          <a:spcPts val="0"/>
                        </a:spcAft>
                        <a:buClr>
                          <a:srgbClr val="000000"/>
                        </a:buClr>
                        <a:buSzPts val="1800"/>
                        <a:buFont typeface="Arial"/>
                        <a:buNone/>
                      </a:pPr>
                      <a:r>
                        <a:t/>
                      </a:r>
                      <a:endParaRPr sz="1800" u="none" cap="none" strike="noStrike">
                        <a:solidFill>
                          <a:schemeClr val="dk1"/>
                        </a:solidFill>
                      </a:endParaRPr>
                    </a:p>
                  </a:txBody>
                  <a:tcPr marT="190050" marB="190050" marR="75600" marL="75600"/>
                </a:tc>
              </a:tr>
            </a:tbl>
          </a:graphicData>
        </a:graphic>
      </p:graphicFrame>
      <p:sp>
        <p:nvSpPr>
          <p:cNvPr id="738" name="Google Shape;738;p38"/>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p39"/>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744" name="Google Shape;744;p39"/>
          <p:cNvSpPr txBox="1"/>
          <p:nvPr>
            <p:ph idx="1" type="body"/>
          </p:nvPr>
        </p:nvSpPr>
        <p:spPr>
          <a:xfrm>
            <a:off x="257700" y="1568300"/>
            <a:ext cx="7044600" cy="79293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Arial"/>
              <a:buAutoNum type="arabicPeriod"/>
            </a:pPr>
            <a:r>
              <a:rPr b="0" i="0" lang="en-GB" sz="1800" u="none" cap="none" strike="noStrike">
                <a:solidFill>
                  <a:schemeClr val="dk2"/>
                </a:solidFill>
                <a:latin typeface="Arial"/>
                <a:ea typeface="Arial"/>
                <a:cs typeface="Arial"/>
                <a:sym typeface="Arial"/>
              </a:rPr>
              <a:t>Give two types of baptism (2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2. Explain two contrasting ways in which Christians celebrate Eucharist (4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3. Explain two ways in which Christians think worship is important (5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745" name="Google Shape;745;p39"/>
          <p:cNvCxnSpPr/>
          <p:nvPr/>
        </p:nvCxnSpPr>
        <p:spPr>
          <a:xfrm>
            <a:off x="405200" y="216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746" name="Google Shape;746;p39"/>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747" name="Google Shape;747;p39"/>
          <p:cNvCxnSpPr/>
          <p:nvPr/>
        </p:nvCxnSpPr>
        <p:spPr>
          <a:xfrm>
            <a:off x="405200" y="353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748" name="Google Shape;748;p39"/>
          <p:cNvCxnSpPr/>
          <p:nvPr/>
        </p:nvCxnSpPr>
        <p:spPr>
          <a:xfrm>
            <a:off x="405200" y="384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749" name="Google Shape;749;p39"/>
          <p:cNvCxnSpPr/>
          <p:nvPr/>
        </p:nvCxnSpPr>
        <p:spPr>
          <a:xfrm>
            <a:off x="405200" y="414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750" name="Google Shape;750;p39"/>
          <p:cNvCxnSpPr/>
          <p:nvPr/>
        </p:nvCxnSpPr>
        <p:spPr>
          <a:xfrm>
            <a:off x="405200" y="445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751" name="Google Shape;751;p39"/>
          <p:cNvCxnSpPr/>
          <p:nvPr/>
        </p:nvCxnSpPr>
        <p:spPr>
          <a:xfrm>
            <a:off x="405200" y="475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752" name="Google Shape;752;p39"/>
          <p:cNvCxnSpPr/>
          <p:nvPr/>
        </p:nvCxnSpPr>
        <p:spPr>
          <a:xfrm>
            <a:off x="405200" y="506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753" name="Google Shape;753;p39"/>
          <p:cNvCxnSpPr/>
          <p:nvPr/>
        </p:nvCxnSpPr>
        <p:spPr>
          <a:xfrm>
            <a:off x="405200" y="536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754" name="Google Shape;754;p39"/>
          <p:cNvCxnSpPr/>
          <p:nvPr/>
        </p:nvCxnSpPr>
        <p:spPr>
          <a:xfrm>
            <a:off x="405200" y="567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755" name="Google Shape;755;p39"/>
          <p:cNvCxnSpPr/>
          <p:nvPr/>
        </p:nvCxnSpPr>
        <p:spPr>
          <a:xfrm>
            <a:off x="329000" y="6890300"/>
            <a:ext cx="6919800" cy="0"/>
          </a:xfrm>
          <a:prstGeom prst="straightConnector1">
            <a:avLst/>
          </a:prstGeom>
          <a:noFill/>
          <a:ln cap="flat" cmpd="sng" w="9525">
            <a:solidFill>
              <a:schemeClr val="dk2"/>
            </a:solidFill>
            <a:prstDash val="solid"/>
            <a:round/>
            <a:headEnd len="sm" w="sm" type="none"/>
            <a:tailEnd len="sm" w="sm" type="none"/>
          </a:ln>
        </p:spPr>
      </p:cxnSp>
      <p:cxnSp>
        <p:nvCxnSpPr>
          <p:cNvPr id="756" name="Google Shape;756;p39"/>
          <p:cNvCxnSpPr/>
          <p:nvPr/>
        </p:nvCxnSpPr>
        <p:spPr>
          <a:xfrm>
            <a:off x="329000" y="719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757" name="Google Shape;757;p39"/>
          <p:cNvCxnSpPr/>
          <p:nvPr/>
        </p:nvCxnSpPr>
        <p:spPr>
          <a:xfrm>
            <a:off x="329000" y="749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758" name="Google Shape;758;p39"/>
          <p:cNvCxnSpPr/>
          <p:nvPr/>
        </p:nvCxnSpPr>
        <p:spPr>
          <a:xfrm>
            <a:off x="329000" y="780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759" name="Google Shape;759;p39"/>
          <p:cNvCxnSpPr/>
          <p:nvPr/>
        </p:nvCxnSpPr>
        <p:spPr>
          <a:xfrm>
            <a:off x="329000" y="810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760" name="Google Shape;760;p39"/>
          <p:cNvCxnSpPr/>
          <p:nvPr/>
        </p:nvCxnSpPr>
        <p:spPr>
          <a:xfrm>
            <a:off x="329000" y="841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761" name="Google Shape;761;p39"/>
          <p:cNvCxnSpPr/>
          <p:nvPr/>
        </p:nvCxnSpPr>
        <p:spPr>
          <a:xfrm>
            <a:off x="329000" y="871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762" name="Google Shape;762;p39"/>
          <p:cNvCxnSpPr/>
          <p:nvPr/>
        </p:nvCxnSpPr>
        <p:spPr>
          <a:xfrm>
            <a:off x="329000" y="810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763" name="Google Shape;763;p39"/>
          <p:cNvCxnSpPr/>
          <p:nvPr/>
        </p:nvCxnSpPr>
        <p:spPr>
          <a:xfrm>
            <a:off x="329000" y="841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764" name="Google Shape;764;p39"/>
          <p:cNvCxnSpPr/>
          <p:nvPr/>
        </p:nvCxnSpPr>
        <p:spPr>
          <a:xfrm>
            <a:off x="329000" y="871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765" name="Google Shape;765;p39"/>
          <p:cNvCxnSpPr/>
          <p:nvPr/>
        </p:nvCxnSpPr>
        <p:spPr>
          <a:xfrm>
            <a:off x="329000" y="902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766" name="Google Shape;766;p39"/>
          <p:cNvCxnSpPr/>
          <p:nvPr/>
        </p:nvCxnSpPr>
        <p:spPr>
          <a:xfrm>
            <a:off x="329000" y="932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767" name="Google Shape;767;p39"/>
          <p:cNvCxnSpPr/>
          <p:nvPr/>
        </p:nvCxnSpPr>
        <p:spPr>
          <a:xfrm>
            <a:off x="329000" y="963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768" name="Google Shape;768;p39"/>
          <p:cNvCxnSpPr/>
          <p:nvPr/>
        </p:nvCxnSpPr>
        <p:spPr>
          <a:xfrm>
            <a:off x="329000" y="993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769" name="Google Shape;769;p39"/>
          <p:cNvCxnSpPr/>
          <p:nvPr/>
        </p:nvCxnSpPr>
        <p:spPr>
          <a:xfrm>
            <a:off x="329000" y="10243100"/>
            <a:ext cx="6919800" cy="0"/>
          </a:xfrm>
          <a:prstGeom prst="straightConnector1">
            <a:avLst/>
          </a:prstGeom>
          <a:noFill/>
          <a:ln cap="flat" cmpd="sng" w="9525">
            <a:solidFill>
              <a:schemeClr val="dk2"/>
            </a:solidFill>
            <a:prstDash val="solid"/>
            <a:round/>
            <a:headEnd len="sm" w="sm" type="none"/>
            <a:tailEnd len="sm" w="sm" type="none"/>
          </a:ln>
        </p:spPr>
      </p:cxnSp>
      <p:sp>
        <p:nvSpPr>
          <p:cNvPr id="770" name="Google Shape;770;p39"/>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4"/>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Question Structures</a:t>
            </a:r>
            <a:endParaRPr b="1" i="0" sz="2800" u="sng" cap="none" strike="noStrike">
              <a:solidFill>
                <a:schemeClr val="dk1"/>
              </a:solidFill>
              <a:latin typeface="Arial"/>
              <a:ea typeface="Arial"/>
              <a:cs typeface="Arial"/>
              <a:sym typeface="Arial"/>
            </a:endParaRPr>
          </a:p>
        </p:txBody>
      </p:sp>
      <p:sp>
        <p:nvSpPr>
          <p:cNvPr id="128" name="Google Shape;128;p4"/>
          <p:cNvSpPr txBox="1"/>
          <p:nvPr>
            <p:ph idx="1" type="body"/>
          </p:nvPr>
        </p:nvSpPr>
        <p:spPr>
          <a:xfrm>
            <a:off x="257700" y="1563000"/>
            <a:ext cx="7044600" cy="7858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500" u="sng" cap="none" strike="noStrike">
                <a:solidFill>
                  <a:schemeClr val="dk1"/>
                </a:solidFill>
                <a:latin typeface="Times New Roman"/>
                <a:ea typeface="Times New Roman"/>
                <a:cs typeface="Times New Roman"/>
                <a:sym typeface="Times New Roman"/>
              </a:rPr>
              <a:t>1 mark questions – Multiple choice response</a:t>
            </a:r>
            <a:endParaRPr b="0" i="0" sz="1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t/>
            </a:r>
            <a:endParaRPr b="0" i="0" sz="1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chemeClr val="dk1"/>
                </a:solidFill>
                <a:latin typeface="Times New Roman"/>
                <a:ea typeface="Times New Roman"/>
                <a:cs typeface="Times New Roman"/>
                <a:sym typeface="Times New Roman"/>
              </a:rPr>
              <a:t>A knowledge based question for which you need to circle one of the 4 given responses.</a:t>
            </a:r>
            <a:endParaRPr b="0" i="0" sz="1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t/>
            </a:r>
            <a:endParaRPr b="0" i="0" sz="1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0" i="0" lang="en-GB" sz="1500" u="sng" cap="none" strike="noStrike">
                <a:solidFill>
                  <a:schemeClr val="dk1"/>
                </a:solidFill>
                <a:latin typeface="Times New Roman"/>
                <a:ea typeface="Times New Roman"/>
                <a:cs typeface="Times New Roman"/>
                <a:sym typeface="Times New Roman"/>
              </a:rPr>
              <a:t>2 mark questions –  Two simple statements</a:t>
            </a:r>
            <a:endParaRPr b="0" i="0" sz="1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t/>
            </a:r>
            <a:endParaRPr b="0" i="0" sz="1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chemeClr val="dk1"/>
                </a:solidFill>
                <a:latin typeface="Times New Roman"/>
                <a:ea typeface="Times New Roman"/>
                <a:cs typeface="Times New Roman"/>
                <a:sym typeface="Times New Roman"/>
              </a:rPr>
              <a:t>A knowledge based question for which you need to give two simple responses.</a:t>
            </a:r>
            <a:endParaRPr b="0" i="0" sz="1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t/>
            </a:r>
            <a:endParaRPr b="0" i="0" sz="1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0" i="0" lang="en-GB" sz="1500" u="sng" cap="none" strike="noStrike">
                <a:solidFill>
                  <a:schemeClr val="dk1"/>
                </a:solidFill>
                <a:latin typeface="Times New Roman"/>
                <a:ea typeface="Times New Roman"/>
                <a:cs typeface="Times New Roman"/>
                <a:sym typeface="Times New Roman"/>
              </a:rPr>
              <a:t>4 mark questions – Two explained points</a:t>
            </a:r>
            <a:endParaRPr b="0" i="0" sz="1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t/>
            </a:r>
            <a:endParaRPr b="0" i="0" sz="1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chemeClr val="dk1"/>
                </a:solidFill>
                <a:latin typeface="Times New Roman"/>
                <a:ea typeface="Times New Roman"/>
                <a:cs typeface="Times New Roman"/>
                <a:sym typeface="Times New Roman"/>
              </a:rPr>
              <a:t>A knowledge based question for which you need to explain two relevant points, may require a link to modern Britain.</a:t>
            </a:r>
            <a:endParaRPr b="0" i="0" sz="1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t/>
            </a:r>
            <a:endParaRPr b="0" i="0" sz="1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chemeClr val="dk1"/>
                </a:solidFill>
                <a:latin typeface="Times New Roman"/>
                <a:ea typeface="Times New Roman"/>
                <a:cs typeface="Times New Roman"/>
                <a:sym typeface="Times New Roman"/>
              </a:rPr>
              <a:t>Two PEEL paragraphs</a:t>
            </a:r>
            <a:endParaRPr b="0" i="0" sz="1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t/>
            </a:r>
            <a:endParaRPr b="0" i="0" sz="1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0" i="0" lang="en-GB" sz="1500" u="sng" cap="none" strike="noStrike">
                <a:solidFill>
                  <a:schemeClr val="dk1"/>
                </a:solidFill>
                <a:latin typeface="Times New Roman"/>
                <a:ea typeface="Times New Roman"/>
                <a:cs typeface="Times New Roman"/>
                <a:sym typeface="Times New Roman"/>
              </a:rPr>
              <a:t>5 mark questions – Two explained points, linked to scripture and sacred writings</a:t>
            </a:r>
            <a:endParaRPr b="0" i="0" sz="1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t/>
            </a:r>
            <a:endParaRPr b="0" i="0" sz="1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chemeClr val="dk1"/>
                </a:solidFill>
                <a:latin typeface="Times New Roman"/>
                <a:ea typeface="Times New Roman"/>
                <a:cs typeface="Times New Roman"/>
                <a:sym typeface="Times New Roman"/>
              </a:rPr>
              <a:t>A knowledge based question for which you need to explain two relevant points and link each point to quotes from scripture and sacred writings.</a:t>
            </a:r>
            <a:endParaRPr b="0" i="0" sz="1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t/>
            </a:r>
            <a:endParaRPr b="0" i="0" sz="1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chemeClr val="dk1"/>
                </a:solidFill>
                <a:latin typeface="Times New Roman"/>
                <a:ea typeface="Times New Roman"/>
                <a:cs typeface="Times New Roman"/>
                <a:sym typeface="Times New Roman"/>
              </a:rPr>
              <a:t>Two PEEL paragraphs</a:t>
            </a:r>
            <a:endParaRPr b="0" i="0" sz="1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t/>
            </a:r>
            <a:endParaRPr b="0" i="0" sz="1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0" i="0" lang="en-GB" sz="1500" u="sng" cap="none" strike="noStrike">
                <a:solidFill>
                  <a:schemeClr val="dk1"/>
                </a:solidFill>
                <a:latin typeface="Times New Roman"/>
                <a:ea typeface="Times New Roman"/>
                <a:cs typeface="Times New Roman"/>
                <a:sym typeface="Times New Roman"/>
              </a:rPr>
              <a:t>12 mark questions – Evaluate a range of views</a:t>
            </a:r>
            <a:endParaRPr b="0" i="0" sz="1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t/>
            </a:r>
            <a:endParaRPr b="0" i="0" sz="1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chemeClr val="dk1"/>
                </a:solidFill>
                <a:latin typeface="Times New Roman"/>
                <a:ea typeface="Times New Roman"/>
                <a:cs typeface="Times New Roman"/>
                <a:sym typeface="Times New Roman"/>
              </a:rPr>
              <a:t>An evaluation question for which you need to:</a:t>
            </a:r>
            <a:endParaRPr b="0" i="0" sz="1500" u="none" cap="none" strike="noStrike">
              <a:solidFill>
                <a:schemeClr val="dk1"/>
              </a:solidFill>
              <a:latin typeface="Times New Roman"/>
              <a:ea typeface="Times New Roman"/>
              <a:cs typeface="Times New Roman"/>
              <a:sym typeface="Times New Roman"/>
            </a:endParaRPr>
          </a:p>
          <a:p>
            <a:pPr indent="-323850" lvl="0" marL="457200" marR="0" rtl="0" algn="l">
              <a:lnSpc>
                <a:spcPct val="100000"/>
              </a:lnSpc>
              <a:spcBef>
                <a:spcPts val="0"/>
              </a:spcBef>
              <a:spcAft>
                <a:spcPts val="0"/>
              </a:spcAft>
              <a:buClr>
                <a:schemeClr val="dk1"/>
              </a:buClr>
              <a:buSzPts val="1500"/>
              <a:buFont typeface="Arial"/>
              <a:buChar char="●"/>
            </a:pPr>
            <a:r>
              <a:rPr b="0" i="0" lang="en-GB" sz="1500" u="none" cap="none" strike="noStrike">
                <a:solidFill>
                  <a:schemeClr val="dk1"/>
                </a:solidFill>
                <a:latin typeface="Times New Roman"/>
                <a:ea typeface="Times New Roman"/>
                <a:cs typeface="Times New Roman"/>
                <a:sym typeface="Times New Roman"/>
              </a:rPr>
              <a:t>refer to religious teachings</a:t>
            </a:r>
            <a:endParaRPr b="0" i="0" sz="1500" u="none" cap="none" strike="noStrike">
              <a:solidFill>
                <a:schemeClr val="dk1"/>
              </a:solidFill>
              <a:latin typeface="Times New Roman"/>
              <a:ea typeface="Times New Roman"/>
              <a:cs typeface="Times New Roman"/>
              <a:sym typeface="Times New Roman"/>
            </a:endParaRPr>
          </a:p>
          <a:p>
            <a:pPr indent="-323850" lvl="0" marL="457200" marR="0" rtl="0" algn="l">
              <a:lnSpc>
                <a:spcPct val="100000"/>
              </a:lnSpc>
              <a:spcBef>
                <a:spcPts val="0"/>
              </a:spcBef>
              <a:spcAft>
                <a:spcPts val="0"/>
              </a:spcAft>
              <a:buClr>
                <a:schemeClr val="dk1"/>
              </a:buClr>
              <a:buSzPts val="1500"/>
              <a:buFont typeface="Arial"/>
              <a:buChar char="●"/>
            </a:pPr>
            <a:r>
              <a:rPr b="0" i="0" lang="en-GB" sz="1500" u="none" cap="none" strike="noStrike">
                <a:solidFill>
                  <a:schemeClr val="dk1"/>
                </a:solidFill>
                <a:latin typeface="Times New Roman"/>
                <a:ea typeface="Times New Roman"/>
                <a:cs typeface="Times New Roman"/>
                <a:sym typeface="Times New Roman"/>
              </a:rPr>
              <a:t>give developed arguments for</a:t>
            </a:r>
            <a:endParaRPr b="0" i="0" sz="1500" u="none" cap="none" strike="noStrike">
              <a:solidFill>
                <a:schemeClr val="dk1"/>
              </a:solidFill>
              <a:latin typeface="Times New Roman"/>
              <a:ea typeface="Times New Roman"/>
              <a:cs typeface="Times New Roman"/>
              <a:sym typeface="Times New Roman"/>
            </a:endParaRPr>
          </a:p>
          <a:p>
            <a:pPr indent="-323850" lvl="0" marL="457200" marR="0" rtl="0" algn="l">
              <a:lnSpc>
                <a:spcPct val="100000"/>
              </a:lnSpc>
              <a:spcBef>
                <a:spcPts val="0"/>
              </a:spcBef>
              <a:spcAft>
                <a:spcPts val="0"/>
              </a:spcAft>
              <a:buClr>
                <a:schemeClr val="dk1"/>
              </a:buClr>
              <a:buSzPts val="1500"/>
              <a:buFont typeface="Arial"/>
              <a:buChar char="●"/>
            </a:pPr>
            <a:r>
              <a:rPr b="0" i="0" lang="en-GB" sz="1500" u="none" cap="none" strike="noStrike">
                <a:solidFill>
                  <a:schemeClr val="dk1"/>
                </a:solidFill>
                <a:latin typeface="Times New Roman"/>
                <a:ea typeface="Times New Roman"/>
                <a:cs typeface="Times New Roman"/>
                <a:sym typeface="Times New Roman"/>
              </a:rPr>
              <a:t>give developed arguments against</a:t>
            </a:r>
            <a:endParaRPr b="0" i="0" sz="1500" u="none" cap="none" strike="noStrike">
              <a:solidFill>
                <a:schemeClr val="dk1"/>
              </a:solidFill>
              <a:latin typeface="Times New Roman"/>
              <a:ea typeface="Times New Roman"/>
              <a:cs typeface="Times New Roman"/>
              <a:sym typeface="Times New Roman"/>
            </a:endParaRPr>
          </a:p>
          <a:p>
            <a:pPr indent="-323850" lvl="0" marL="457200" marR="0" rtl="0" algn="l">
              <a:lnSpc>
                <a:spcPct val="100000"/>
              </a:lnSpc>
              <a:spcBef>
                <a:spcPts val="0"/>
              </a:spcBef>
              <a:spcAft>
                <a:spcPts val="0"/>
              </a:spcAft>
              <a:buClr>
                <a:schemeClr val="dk1"/>
              </a:buClr>
              <a:buSzPts val="1500"/>
              <a:buFont typeface="Arial"/>
              <a:buChar char="●"/>
            </a:pPr>
            <a:r>
              <a:rPr b="0" i="0" lang="en-GB" sz="1500" u="none" cap="none" strike="noStrike">
                <a:solidFill>
                  <a:schemeClr val="dk1"/>
                </a:solidFill>
                <a:latin typeface="Times New Roman"/>
                <a:ea typeface="Times New Roman"/>
                <a:cs typeface="Times New Roman"/>
                <a:sym typeface="Times New Roman"/>
              </a:rPr>
              <a:t>reach a justified conclusion</a:t>
            </a:r>
            <a:endParaRPr b="0" i="0" sz="1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t/>
            </a:r>
            <a:endParaRPr b="0" i="0" sz="1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chemeClr val="dk1"/>
                </a:solidFill>
                <a:latin typeface="Times New Roman"/>
                <a:ea typeface="Times New Roman"/>
                <a:cs typeface="Times New Roman"/>
                <a:sym typeface="Times New Roman"/>
              </a:rPr>
              <a:t>Suggested structure:</a:t>
            </a:r>
            <a:endParaRPr b="0" i="0" sz="1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t/>
            </a:r>
            <a:endParaRPr b="0" i="0" sz="1500" u="none" cap="none" strike="noStrike">
              <a:solidFill>
                <a:schemeClr val="dk1"/>
              </a:solidFill>
              <a:latin typeface="Times New Roman"/>
              <a:ea typeface="Times New Roman"/>
              <a:cs typeface="Times New Roman"/>
              <a:sym typeface="Times New Roman"/>
            </a:endParaRPr>
          </a:p>
          <a:p>
            <a:pPr indent="-323850" lvl="0" marL="457200" marR="0" rtl="0" algn="l">
              <a:lnSpc>
                <a:spcPct val="100000"/>
              </a:lnSpc>
              <a:spcBef>
                <a:spcPts val="0"/>
              </a:spcBef>
              <a:spcAft>
                <a:spcPts val="0"/>
              </a:spcAft>
              <a:buClr>
                <a:schemeClr val="dk1"/>
              </a:buClr>
              <a:buSzPts val="1500"/>
              <a:buFont typeface="Arial"/>
              <a:buChar char="●"/>
            </a:pPr>
            <a:r>
              <a:rPr b="0" i="0" lang="en-GB" sz="1500" u="none" cap="none" strike="noStrike">
                <a:solidFill>
                  <a:schemeClr val="dk1"/>
                </a:solidFill>
                <a:latin typeface="Times New Roman"/>
                <a:ea typeface="Times New Roman"/>
                <a:cs typeface="Times New Roman"/>
                <a:sym typeface="Times New Roman"/>
              </a:rPr>
              <a:t>Argument for – with religious teaching</a:t>
            </a:r>
            <a:endParaRPr b="0" i="0" sz="1500" u="none" cap="none" strike="noStrike">
              <a:solidFill>
                <a:schemeClr val="dk1"/>
              </a:solidFill>
              <a:latin typeface="Times New Roman"/>
              <a:ea typeface="Times New Roman"/>
              <a:cs typeface="Times New Roman"/>
              <a:sym typeface="Times New Roman"/>
            </a:endParaRPr>
          </a:p>
          <a:p>
            <a:pPr indent="-323850" lvl="0" marL="457200" marR="0" rtl="0" algn="l">
              <a:lnSpc>
                <a:spcPct val="100000"/>
              </a:lnSpc>
              <a:spcBef>
                <a:spcPts val="0"/>
              </a:spcBef>
              <a:spcAft>
                <a:spcPts val="0"/>
              </a:spcAft>
              <a:buClr>
                <a:schemeClr val="dk1"/>
              </a:buClr>
              <a:buSzPts val="1500"/>
              <a:buFont typeface="Arial"/>
              <a:buChar char="●"/>
            </a:pPr>
            <a:r>
              <a:rPr b="0" i="0" lang="en-GB" sz="1500" u="none" cap="none" strike="noStrike">
                <a:solidFill>
                  <a:schemeClr val="dk1"/>
                </a:solidFill>
                <a:latin typeface="Times New Roman"/>
                <a:ea typeface="Times New Roman"/>
                <a:cs typeface="Times New Roman"/>
                <a:sym typeface="Times New Roman"/>
              </a:rPr>
              <a:t>Argument for</a:t>
            </a:r>
            <a:endParaRPr b="0" i="0" sz="1500" u="none" cap="none" strike="noStrike">
              <a:solidFill>
                <a:schemeClr val="dk1"/>
              </a:solidFill>
              <a:latin typeface="Times New Roman"/>
              <a:ea typeface="Times New Roman"/>
              <a:cs typeface="Times New Roman"/>
              <a:sym typeface="Times New Roman"/>
            </a:endParaRPr>
          </a:p>
          <a:p>
            <a:pPr indent="-323850" lvl="0" marL="457200" marR="0" rtl="0" algn="l">
              <a:lnSpc>
                <a:spcPct val="100000"/>
              </a:lnSpc>
              <a:spcBef>
                <a:spcPts val="0"/>
              </a:spcBef>
              <a:spcAft>
                <a:spcPts val="0"/>
              </a:spcAft>
              <a:buClr>
                <a:schemeClr val="dk1"/>
              </a:buClr>
              <a:buSzPts val="1500"/>
              <a:buFont typeface="Arial"/>
              <a:buChar char="●"/>
            </a:pPr>
            <a:r>
              <a:rPr b="0" i="0" lang="en-GB" sz="1500" u="none" cap="none" strike="noStrike">
                <a:solidFill>
                  <a:schemeClr val="dk1"/>
                </a:solidFill>
                <a:latin typeface="Times New Roman"/>
                <a:ea typeface="Times New Roman"/>
                <a:cs typeface="Times New Roman"/>
                <a:sym typeface="Times New Roman"/>
              </a:rPr>
              <a:t>Argument against – with religious teaching</a:t>
            </a:r>
            <a:endParaRPr b="0" i="0" sz="1500" u="none" cap="none" strike="noStrike">
              <a:solidFill>
                <a:schemeClr val="dk1"/>
              </a:solidFill>
              <a:latin typeface="Times New Roman"/>
              <a:ea typeface="Times New Roman"/>
              <a:cs typeface="Times New Roman"/>
              <a:sym typeface="Times New Roman"/>
            </a:endParaRPr>
          </a:p>
          <a:p>
            <a:pPr indent="-323850" lvl="0" marL="457200" marR="0" rtl="0" algn="l">
              <a:lnSpc>
                <a:spcPct val="100000"/>
              </a:lnSpc>
              <a:spcBef>
                <a:spcPts val="0"/>
              </a:spcBef>
              <a:spcAft>
                <a:spcPts val="0"/>
              </a:spcAft>
              <a:buClr>
                <a:schemeClr val="dk1"/>
              </a:buClr>
              <a:buSzPts val="1500"/>
              <a:buFont typeface="Arial"/>
              <a:buChar char="●"/>
            </a:pPr>
            <a:r>
              <a:rPr b="0" i="0" lang="en-GB" sz="1500" u="none" cap="none" strike="noStrike">
                <a:solidFill>
                  <a:schemeClr val="dk1"/>
                </a:solidFill>
                <a:latin typeface="Times New Roman"/>
                <a:ea typeface="Times New Roman"/>
                <a:cs typeface="Times New Roman"/>
                <a:sym typeface="Times New Roman"/>
              </a:rPr>
              <a:t>Argument against</a:t>
            </a:r>
            <a:endParaRPr b="0" i="0" sz="1500" u="none" cap="none" strike="noStrike">
              <a:solidFill>
                <a:schemeClr val="dk1"/>
              </a:solidFill>
              <a:latin typeface="Times New Roman"/>
              <a:ea typeface="Times New Roman"/>
              <a:cs typeface="Times New Roman"/>
              <a:sym typeface="Times New Roman"/>
            </a:endParaRPr>
          </a:p>
          <a:p>
            <a:pPr indent="-323850" lvl="0" marL="457200" marR="0" rtl="0" algn="l">
              <a:lnSpc>
                <a:spcPct val="100000"/>
              </a:lnSpc>
              <a:spcBef>
                <a:spcPts val="0"/>
              </a:spcBef>
              <a:spcAft>
                <a:spcPts val="0"/>
              </a:spcAft>
              <a:buClr>
                <a:schemeClr val="dk1"/>
              </a:buClr>
              <a:buSzPts val="1500"/>
              <a:buFont typeface="Arial"/>
              <a:buChar char="●"/>
            </a:pPr>
            <a:r>
              <a:rPr b="0" i="0" lang="en-GB" sz="1500" u="none" cap="none" strike="noStrike">
                <a:solidFill>
                  <a:schemeClr val="dk1"/>
                </a:solidFill>
                <a:latin typeface="Times New Roman"/>
                <a:ea typeface="Times New Roman"/>
                <a:cs typeface="Times New Roman"/>
                <a:sym typeface="Times New Roman"/>
              </a:rPr>
              <a:t>Own opinion – justified conclusion </a:t>
            </a:r>
            <a:endParaRPr b="0" i="0" sz="1500" u="none" cap="none" strike="noStrike">
              <a:solidFill>
                <a:srgbClr val="000000"/>
              </a:solidFill>
              <a:latin typeface="Arial"/>
              <a:ea typeface="Arial"/>
              <a:cs typeface="Arial"/>
              <a:sym typeface="Arial"/>
            </a:endParaRPr>
          </a:p>
        </p:txBody>
      </p:sp>
      <p:sp>
        <p:nvSpPr>
          <p:cNvPr id="129" name="Google Shape;129;p4"/>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p40"/>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776" name="Google Shape;776;p40"/>
          <p:cNvSpPr txBox="1"/>
          <p:nvPr>
            <p:ph idx="1" type="body"/>
          </p:nvPr>
        </p:nvSpPr>
        <p:spPr>
          <a:xfrm>
            <a:off x="333900" y="1568300"/>
            <a:ext cx="7044600" cy="456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4. “No child should be baptised” (12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777" name="Google Shape;777;p40"/>
          <p:cNvCxnSpPr/>
          <p:nvPr/>
        </p:nvCxnSpPr>
        <p:spPr>
          <a:xfrm>
            <a:off x="405200" y="2775500"/>
            <a:ext cx="6919800" cy="0"/>
          </a:xfrm>
          <a:prstGeom prst="straightConnector1">
            <a:avLst/>
          </a:prstGeom>
          <a:noFill/>
          <a:ln cap="flat" cmpd="sng" w="9525">
            <a:solidFill>
              <a:schemeClr val="dk2"/>
            </a:solidFill>
            <a:prstDash val="solid"/>
            <a:round/>
            <a:headEnd len="sm" w="sm" type="none"/>
            <a:tailEnd len="sm" w="sm" type="none"/>
          </a:ln>
        </p:spPr>
      </p:cxnSp>
      <p:cxnSp>
        <p:nvCxnSpPr>
          <p:cNvPr id="778" name="Google Shape;778;p40"/>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779" name="Google Shape;779;p40"/>
          <p:cNvCxnSpPr/>
          <p:nvPr/>
        </p:nvCxnSpPr>
        <p:spPr>
          <a:xfrm>
            <a:off x="405200" y="3080300"/>
            <a:ext cx="6919800" cy="0"/>
          </a:xfrm>
          <a:prstGeom prst="straightConnector1">
            <a:avLst/>
          </a:prstGeom>
          <a:noFill/>
          <a:ln cap="flat" cmpd="sng" w="9525">
            <a:solidFill>
              <a:schemeClr val="dk2"/>
            </a:solidFill>
            <a:prstDash val="solid"/>
            <a:round/>
            <a:headEnd len="sm" w="sm" type="none"/>
            <a:tailEnd len="sm" w="sm" type="none"/>
          </a:ln>
        </p:spPr>
      </p:cxnSp>
      <p:cxnSp>
        <p:nvCxnSpPr>
          <p:cNvPr id="780" name="Google Shape;780;p40"/>
          <p:cNvCxnSpPr/>
          <p:nvPr/>
        </p:nvCxnSpPr>
        <p:spPr>
          <a:xfrm>
            <a:off x="405200" y="338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781" name="Google Shape;781;p40"/>
          <p:cNvCxnSpPr/>
          <p:nvPr/>
        </p:nvCxnSpPr>
        <p:spPr>
          <a:xfrm>
            <a:off x="405200" y="368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782" name="Google Shape;782;p40"/>
          <p:cNvCxnSpPr/>
          <p:nvPr/>
        </p:nvCxnSpPr>
        <p:spPr>
          <a:xfrm>
            <a:off x="405200" y="399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783" name="Google Shape;783;p40"/>
          <p:cNvCxnSpPr/>
          <p:nvPr/>
        </p:nvCxnSpPr>
        <p:spPr>
          <a:xfrm>
            <a:off x="405200" y="429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784" name="Google Shape;784;p40"/>
          <p:cNvCxnSpPr/>
          <p:nvPr/>
        </p:nvCxnSpPr>
        <p:spPr>
          <a:xfrm>
            <a:off x="405200" y="460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785" name="Google Shape;785;p40"/>
          <p:cNvCxnSpPr/>
          <p:nvPr/>
        </p:nvCxnSpPr>
        <p:spPr>
          <a:xfrm>
            <a:off x="405200" y="490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786" name="Google Shape;786;p40"/>
          <p:cNvCxnSpPr/>
          <p:nvPr/>
        </p:nvCxnSpPr>
        <p:spPr>
          <a:xfrm>
            <a:off x="405200" y="521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787" name="Google Shape;787;p40"/>
          <p:cNvCxnSpPr/>
          <p:nvPr/>
        </p:nvCxnSpPr>
        <p:spPr>
          <a:xfrm>
            <a:off x="405200" y="551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788" name="Google Shape;788;p40"/>
          <p:cNvCxnSpPr/>
          <p:nvPr/>
        </p:nvCxnSpPr>
        <p:spPr>
          <a:xfrm>
            <a:off x="405200" y="582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789" name="Google Shape;789;p40"/>
          <p:cNvCxnSpPr/>
          <p:nvPr/>
        </p:nvCxnSpPr>
        <p:spPr>
          <a:xfrm>
            <a:off x="405200" y="612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790" name="Google Shape;790;p40"/>
          <p:cNvCxnSpPr/>
          <p:nvPr/>
        </p:nvCxnSpPr>
        <p:spPr>
          <a:xfrm>
            <a:off x="405200" y="643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791" name="Google Shape;791;p40"/>
          <p:cNvCxnSpPr/>
          <p:nvPr/>
        </p:nvCxnSpPr>
        <p:spPr>
          <a:xfrm>
            <a:off x="405200" y="673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792" name="Google Shape;792;p40"/>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793" name="Google Shape;793;p40"/>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794" name="Google Shape;794;p40"/>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795" name="Google Shape;795;p40"/>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796" name="Google Shape;796;p40"/>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797" name="Google Shape;797;p40"/>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798" name="Google Shape;798;p40"/>
          <p:cNvCxnSpPr/>
          <p:nvPr/>
        </p:nvCxnSpPr>
        <p:spPr>
          <a:xfrm>
            <a:off x="405200" y="795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799" name="Google Shape;799;p40"/>
          <p:cNvCxnSpPr/>
          <p:nvPr/>
        </p:nvCxnSpPr>
        <p:spPr>
          <a:xfrm>
            <a:off x="405200" y="826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800" name="Google Shape;800;p40"/>
          <p:cNvCxnSpPr/>
          <p:nvPr/>
        </p:nvCxnSpPr>
        <p:spPr>
          <a:xfrm>
            <a:off x="4052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801" name="Google Shape;801;p40"/>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802" name="Google Shape;802;p40"/>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803" name="Google Shape;803;p40"/>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804" name="Google Shape;804;p40"/>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805" name="Google Shape;805;p40"/>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806" name="Google Shape;806;p40"/>
          <p:cNvCxnSpPr/>
          <p:nvPr/>
        </p:nvCxnSpPr>
        <p:spPr>
          <a:xfrm>
            <a:off x="405200" y="948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807" name="Google Shape;807;p40"/>
          <p:cNvCxnSpPr/>
          <p:nvPr/>
        </p:nvCxnSpPr>
        <p:spPr>
          <a:xfrm>
            <a:off x="405200" y="978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808" name="Google Shape;808;p40"/>
          <p:cNvCxnSpPr/>
          <p:nvPr/>
        </p:nvCxnSpPr>
        <p:spPr>
          <a:xfrm>
            <a:off x="405200" y="1009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809" name="Google Shape;809;p40"/>
          <p:cNvCxnSpPr/>
          <p:nvPr/>
        </p:nvCxnSpPr>
        <p:spPr>
          <a:xfrm>
            <a:off x="405200" y="10395500"/>
            <a:ext cx="6919800" cy="0"/>
          </a:xfrm>
          <a:prstGeom prst="straightConnector1">
            <a:avLst/>
          </a:prstGeom>
          <a:noFill/>
          <a:ln cap="flat" cmpd="sng" w="9525">
            <a:solidFill>
              <a:schemeClr val="dk2"/>
            </a:solidFill>
            <a:prstDash val="solid"/>
            <a:round/>
            <a:headEnd len="sm" w="sm" type="none"/>
            <a:tailEnd len="sm" w="sm" type="none"/>
          </a:ln>
        </p:spPr>
      </p:cxnSp>
      <p:sp>
        <p:nvSpPr>
          <p:cNvPr id="810" name="Google Shape;810;p40"/>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sp>
        <p:nvSpPr>
          <p:cNvPr id="815" name="Google Shape;815;p41"/>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816" name="Google Shape;816;p41"/>
          <p:cNvSpPr txBox="1"/>
          <p:nvPr>
            <p:ph idx="1" type="body"/>
          </p:nvPr>
        </p:nvSpPr>
        <p:spPr>
          <a:xfrm>
            <a:off x="333900" y="1568300"/>
            <a:ext cx="7044600" cy="456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5. “For Christians Eucharist is the most important sacrament” (12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817" name="Google Shape;817;p41"/>
          <p:cNvCxnSpPr/>
          <p:nvPr/>
        </p:nvCxnSpPr>
        <p:spPr>
          <a:xfrm>
            <a:off x="405200" y="2775500"/>
            <a:ext cx="6919800" cy="0"/>
          </a:xfrm>
          <a:prstGeom prst="straightConnector1">
            <a:avLst/>
          </a:prstGeom>
          <a:noFill/>
          <a:ln cap="flat" cmpd="sng" w="9525">
            <a:solidFill>
              <a:schemeClr val="dk2"/>
            </a:solidFill>
            <a:prstDash val="solid"/>
            <a:round/>
            <a:headEnd len="sm" w="sm" type="none"/>
            <a:tailEnd len="sm" w="sm" type="none"/>
          </a:ln>
        </p:spPr>
      </p:cxnSp>
      <p:cxnSp>
        <p:nvCxnSpPr>
          <p:cNvPr id="818" name="Google Shape;818;p41"/>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819" name="Google Shape;819;p41"/>
          <p:cNvCxnSpPr/>
          <p:nvPr/>
        </p:nvCxnSpPr>
        <p:spPr>
          <a:xfrm>
            <a:off x="405200" y="3080300"/>
            <a:ext cx="6919800" cy="0"/>
          </a:xfrm>
          <a:prstGeom prst="straightConnector1">
            <a:avLst/>
          </a:prstGeom>
          <a:noFill/>
          <a:ln cap="flat" cmpd="sng" w="9525">
            <a:solidFill>
              <a:schemeClr val="dk2"/>
            </a:solidFill>
            <a:prstDash val="solid"/>
            <a:round/>
            <a:headEnd len="sm" w="sm" type="none"/>
            <a:tailEnd len="sm" w="sm" type="none"/>
          </a:ln>
        </p:spPr>
      </p:cxnSp>
      <p:cxnSp>
        <p:nvCxnSpPr>
          <p:cNvPr id="820" name="Google Shape;820;p41"/>
          <p:cNvCxnSpPr/>
          <p:nvPr/>
        </p:nvCxnSpPr>
        <p:spPr>
          <a:xfrm>
            <a:off x="405200" y="338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821" name="Google Shape;821;p41"/>
          <p:cNvCxnSpPr/>
          <p:nvPr/>
        </p:nvCxnSpPr>
        <p:spPr>
          <a:xfrm>
            <a:off x="405200" y="368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822" name="Google Shape;822;p41"/>
          <p:cNvCxnSpPr/>
          <p:nvPr/>
        </p:nvCxnSpPr>
        <p:spPr>
          <a:xfrm>
            <a:off x="405200" y="399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823" name="Google Shape;823;p41"/>
          <p:cNvCxnSpPr/>
          <p:nvPr/>
        </p:nvCxnSpPr>
        <p:spPr>
          <a:xfrm>
            <a:off x="405200" y="429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824" name="Google Shape;824;p41"/>
          <p:cNvCxnSpPr/>
          <p:nvPr/>
        </p:nvCxnSpPr>
        <p:spPr>
          <a:xfrm>
            <a:off x="405200" y="460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825" name="Google Shape;825;p41"/>
          <p:cNvCxnSpPr/>
          <p:nvPr/>
        </p:nvCxnSpPr>
        <p:spPr>
          <a:xfrm>
            <a:off x="405200" y="490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826" name="Google Shape;826;p41"/>
          <p:cNvCxnSpPr/>
          <p:nvPr/>
        </p:nvCxnSpPr>
        <p:spPr>
          <a:xfrm>
            <a:off x="405200" y="521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827" name="Google Shape;827;p41"/>
          <p:cNvCxnSpPr/>
          <p:nvPr/>
        </p:nvCxnSpPr>
        <p:spPr>
          <a:xfrm>
            <a:off x="405200" y="551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828" name="Google Shape;828;p41"/>
          <p:cNvCxnSpPr/>
          <p:nvPr/>
        </p:nvCxnSpPr>
        <p:spPr>
          <a:xfrm>
            <a:off x="405200" y="582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829" name="Google Shape;829;p41"/>
          <p:cNvCxnSpPr/>
          <p:nvPr/>
        </p:nvCxnSpPr>
        <p:spPr>
          <a:xfrm>
            <a:off x="405200" y="612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830" name="Google Shape;830;p41"/>
          <p:cNvCxnSpPr/>
          <p:nvPr/>
        </p:nvCxnSpPr>
        <p:spPr>
          <a:xfrm>
            <a:off x="405200" y="643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831" name="Google Shape;831;p41"/>
          <p:cNvCxnSpPr/>
          <p:nvPr/>
        </p:nvCxnSpPr>
        <p:spPr>
          <a:xfrm>
            <a:off x="405200" y="673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832" name="Google Shape;832;p41"/>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833" name="Google Shape;833;p41"/>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834" name="Google Shape;834;p41"/>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835" name="Google Shape;835;p41"/>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836" name="Google Shape;836;p41"/>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837" name="Google Shape;837;p41"/>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838" name="Google Shape;838;p41"/>
          <p:cNvCxnSpPr/>
          <p:nvPr/>
        </p:nvCxnSpPr>
        <p:spPr>
          <a:xfrm>
            <a:off x="405200" y="795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839" name="Google Shape;839;p41"/>
          <p:cNvCxnSpPr/>
          <p:nvPr/>
        </p:nvCxnSpPr>
        <p:spPr>
          <a:xfrm>
            <a:off x="405200" y="826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840" name="Google Shape;840;p41"/>
          <p:cNvCxnSpPr/>
          <p:nvPr/>
        </p:nvCxnSpPr>
        <p:spPr>
          <a:xfrm>
            <a:off x="4052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841" name="Google Shape;841;p41"/>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842" name="Google Shape;842;p41"/>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843" name="Google Shape;843;p41"/>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844" name="Google Shape;844;p41"/>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845" name="Google Shape;845;p41"/>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846" name="Google Shape;846;p41"/>
          <p:cNvCxnSpPr/>
          <p:nvPr/>
        </p:nvCxnSpPr>
        <p:spPr>
          <a:xfrm>
            <a:off x="405200" y="948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847" name="Google Shape;847;p41"/>
          <p:cNvCxnSpPr/>
          <p:nvPr/>
        </p:nvCxnSpPr>
        <p:spPr>
          <a:xfrm>
            <a:off x="405200" y="978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848" name="Google Shape;848;p41"/>
          <p:cNvCxnSpPr/>
          <p:nvPr/>
        </p:nvCxnSpPr>
        <p:spPr>
          <a:xfrm>
            <a:off x="405200" y="1009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849" name="Google Shape;849;p41"/>
          <p:cNvCxnSpPr/>
          <p:nvPr/>
        </p:nvCxnSpPr>
        <p:spPr>
          <a:xfrm>
            <a:off x="405200" y="10395500"/>
            <a:ext cx="6919800" cy="0"/>
          </a:xfrm>
          <a:prstGeom prst="straightConnector1">
            <a:avLst/>
          </a:prstGeom>
          <a:noFill/>
          <a:ln cap="flat" cmpd="sng" w="9525">
            <a:solidFill>
              <a:schemeClr val="dk2"/>
            </a:solidFill>
            <a:prstDash val="solid"/>
            <a:round/>
            <a:headEnd len="sm" w="sm" type="none"/>
            <a:tailEnd len="sm" w="sm" type="none"/>
          </a:ln>
        </p:spPr>
      </p:cxnSp>
      <p:sp>
        <p:nvSpPr>
          <p:cNvPr id="850" name="Google Shape;850;p4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4" name="Shape 854"/>
        <p:cNvGrpSpPr/>
        <p:nvPr/>
      </p:nvGrpSpPr>
      <p:grpSpPr>
        <a:xfrm>
          <a:off x="0" y="0"/>
          <a:ext cx="0" cy="0"/>
          <a:chOff x="0" y="0"/>
          <a:chExt cx="0" cy="0"/>
        </a:xfrm>
      </p:grpSpPr>
      <p:sp>
        <p:nvSpPr>
          <p:cNvPr id="855" name="Google Shape;855;p42"/>
          <p:cNvSpPr txBox="1"/>
          <p:nvPr>
            <p:ph type="title"/>
          </p:nvPr>
        </p:nvSpPr>
        <p:spPr>
          <a:xfrm>
            <a:off x="257705" y="7426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Celebrations/Actions - Pilgrimage</a:t>
            </a:r>
            <a:endParaRPr b="1" i="0" sz="2800" u="sng"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800"/>
              <a:buFont typeface="Arial"/>
              <a:buNone/>
            </a:pPr>
            <a:r>
              <a:rPr b="0" i="0" lang="en-GB" sz="1800" u="none" cap="none" strike="noStrike">
                <a:solidFill>
                  <a:schemeClr val="dk1"/>
                </a:solidFill>
                <a:latin typeface="Arial"/>
                <a:ea typeface="Arial"/>
                <a:cs typeface="Arial"/>
                <a:sym typeface="Arial"/>
              </a:rPr>
              <a:t>A pilgrimage is a religious journey that someone might choose to undertake in order to better understand God, seek forgiveness for their sins or demonstrate their faith.</a:t>
            </a:r>
            <a:endParaRPr b="0" i="1" sz="1800" u="none" cap="none" strike="noStrike">
              <a:solidFill>
                <a:schemeClr val="dk1"/>
              </a:solidFill>
              <a:latin typeface="Arial"/>
              <a:ea typeface="Arial"/>
              <a:cs typeface="Arial"/>
              <a:sym typeface="Arial"/>
            </a:endParaRPr>
          </a:p>
        </p:txBody>
      </p:sp>
      <p:graphicFrame>
        <p:nvGraphicFramePr>
          <p:cNvPr id="856" name="Google Shape;856;p42"/>
          <p:cNvGraphicFramePr/>
          <p:nvPr/>
        </p:nvGraphicFramePr>
        <p:xfrm>
          <a:off x="134330" y="2410923"/>
          <a:ext cx="3000000" cy="3000000"/>
        </p:xfrm>
        <a:graphic>
          <a:graphicData uri="http://schemas.openxmlformats.org/drawingml/2006/table">
            <a:tbl>
              <a:tblPr>
                <a:noFill/>
                <a:tableStyleId>{B55170FB-DF18-4DC4-A4DC-1D1534EC362E}</a:tableStyleId>
              </a:tblPr>
              <a:tblGrid>
                <a:gridCol w="3654925"/>
                <a:gridCol w="3654925"/>
              </a:tblGrid>
              <a:tr h="792000">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t>Lourdes</a:t>
                      </a:r>
                      <a:r>
                        <a:rPr lang="en-GB" sz="1800" u="none" cap="none" strike="noStrike"/>
                        <a:t> - Miracle healing</a:t>
                      </a:r>
                      <a:endParaRPr sz="18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t>Iona </a:t>
                      </a:r>
                      <a:r>
                        <a:rPr lang="en-GB" sz="1800" u="none" cap="none" strike="noStrike"/>
                        <a:t>- Better understanding of God</a:t>
                      </a:r>
                      <a:endParaRPr sz="1800" u="none" cap="none" strike="noStrike"/>
                    </a:p>
                  </a:txBody>
                  <a:tcPr marT="190050" marB="190050" marR="75600" marL="75600"/>
                </a:tc>
              </a:tr>
              <a:tr h="792000">
                <a:tc>
                  <a:txBody>
                    <a:bodyPr/>
                    <a:lstStyle/>
                    <a:p>
                      <a:pPr indent="0" lvl="0" marL="0" marR="0" rtl="0" algn="l">
                        <a:lnSpc>
                          <a:spcPct val="115000"/>
                        </a:lnSpc>
                        <a:spcBef>
                          <a:spcPts val="0"/>
                        </a:spcBef>
                        <a:spcAft>
                          <a:spcPts val="0"/>
                        </a:spcAft>
                        <a:buClr>
                          <a:srgbClr val="000000"/>
                        </a:buClr>
                        <a:buSzPts val="1800"/>
                        <a:buFont typeface="Arial"/>
                        <a:buNone/>
                      </a:pPr>
                      <a:r>
                        <a:rPr lang="en-GB" sz="1800" u="none" cap="none" strike="noStrike">
                          <a:solidFill>
                            <a:schemeClr val="dk1"/>
                          </a:solidFill>
                        </a:rPr>
                        <a:t>Lourdes in south west France is a place of pilgrimage dedicated to Mary, the mother of Jesus. </a:t>
                      </a:r>
                      <a:endParaRPr sz="1800" u="none" cap="none" strike="noStrike">
                        <a:solidFill>
                          <a:schemeClr val="dk1"/>
                        </a:solidFill>
                      </a:endParaRPr>
                    </a:p>
                    <a:p>
                      <a:pPr indent="0" lvl="0" marL="0" marR="0" rtl="0" algn="l">
                        <a:lnSpc>
                          <a:spcPct val="115000"/>
                        </a:lnSpc>
                        <a:spcBef>
                          <a:spcPts val="0"/>
                        </a:spcBef>
                        <a:spcAft>
                          <a:spcPts val="0"/>
                        </a:spcAft>
                        <a:buClr>
                          <a:srgbClr val="000000"/>
                        </a:buClr>
                        <a:buSzPts val="1800"/>
                        <a:buFont typeface="Arial"/>
                        <a:buNone/>
                      </a:pPr>
                      <a:r>
                        <a:t/>
                      </a:r>
                      <a:endParaRPr sz="1800" u="none" cap="none" strike="noStrike">
                        <a:solidFill>
                          <a:schemeClr val="dk1"/>
                        </a:solidFill>
                      </a:endParaRPr>
                    </a:p>
                    <a:p>
                      <a:pPr indent="0" lvl="0" marL="0" marR="0" rtl="0" algn="l">
                        <a:lnSpc>
                          <a:spcPct val="115000"/>
                        </a:lnSpc>
                        <a:spcBef>
                          <a:spcPts val="0"/>
                        </a:spcBef>
                        <a:spcAft>
                          <a:spcPts val="0"/>
                        </a:spcAft>
                        <a:buClr>
                          <a:srgbClr val="000000"/>
                        </a:buClr>
                        <a:buSzPts val="1800"/>
                        <a:buFont typeface="Arial"/>
                        <a:buNone/>
                      </a:pPr>
                      <a:r>
                        <a:rPr lang="en-GB" sz="1800" u="none" cap="none" strike="noStrike">
                          <a:solidFill>
                            <a:schemeClr val="dk1"/>
                          </a:solidFill>
                        </a:rPr>
                        <a:t>In 1858, a young girl named Bernadette had visions of Mary in a grotto near a river. Mary told Bernadette to dig for a spring of water, which was discovered to have healing properties. </a:t>
                      </a:r>
                      <a:endParaRPr sz="1800" u="none" cap="none" strike="noStrike">
                        <a:solidFill>
                          <a:schemeClr val="dk1"/>
                        </a:solidFill>
                      </a:endParaRPr>
                    </a:p>
                    <a:p>
                      <a:pPr indent="0" lvl="0" marL="0" marR="0" rtl="0" algn="l">
                        <a:lnSpc>
                          <a:spcPct val="115000"/>
                        </a:lnSpc>
                        <a:spcBef>
                          <a:spcPts val="0"/>
                        </a:spcBef>
                        <a:spcAft>
                          <a:spcPts val="0"/>
                        </a:spcAft>
                        <a:buClr>
                          <a:srgbClr val="000000"/>
                        </a:buClr>
                        <a:buSzPts val="1800"/>
                        <a:buFont typeface="Arial"/>
                        <a:buNone/>
                      </a:pPr>
                      <a:r>
                        <a:t/>
                      </a:r>
                      <a:endParaRPr sz="1800" u="none" cap="none" strike="noStrike">
                        <a:solidFill>
                          <a:schemeClr val="dk1"/>
                        </a:solidFill>
                      </a:endParaRPr>
                    </a:p>
                    <a:p>
                      <a:pPr indent="0" lvl="0" marL="0" marR="0" rtl="0" algn="l">
                        <a:lnSpc>
                          <a:spcPct val="115000"/>
                        </a:lnSpc>
                        <a:spcBef>
                          <a:spcPts val="0"/>
                        </a:spcBef>
                        <a:spcAft>
                          <a:spcPts val="0"/>
                        </a:spcAft>
                        <a:buClr>
                          <a:srgbClr val="000000"/>
                        </a:buClr>
                        <a:buSzPts val="1800"/>
                        <a:buFont typeface="Arial"/>
                        <a:buNone/>
                      </a:pPr>
                      <a:r>
                        <a:rPr lang="en-GB" sz="1800" u="none" cap="none" strike="noStrike">
                          <a:solidFill>
                            <a:schemeClr val="dk1"/>
                          </a:solidFill>
                        </a:rPr>
                        <a:t>Now thousands of pilgrims visit Lourdes to pray at the grotto where Mary appeared, to recite the rosary together, and to bath in the water where it is claimed that 67 miracles and over 6000 other cures have taken place.</a:t>
                      </a:r>
                      <a:endParaRPr sz="1800" u="none" cap="none" strike="noStrike"/>
                    </a:p>
                  </a:txBody>
                  <a:tcPr marT="190050" marB="190050" marR="75600" marL="75600"/>
                </a:tc>
                <a:tc>
                  <a:txBody>
                    <a:bodyPr/>
                    <a:lstStyle/>
                    <a:p>
                      <a:pPr indent="0" lvl="0" marL="0" marR="0" rtl="0" algn="l">
                        <a:lnSpc>
                          <a:spcPct val="115000"/>
                        </a:lnSpc>
                        <a:spcBef>
                          <a:spcPts val="0"/>
                        </a:spcBef>
                        <a:spcAft>
                          <a:spcPts val="0"/>
                        </a:spcAft>
                        <a:buClr>
                          <a:srgbClr val="000000"/>
                        </a:buClr>
                        <a:buSzPts val="1800"/>
                        <a:buFont typeface="Arial"/>
                        <a:buNone/>
                      </a:pPr>
                      <a:r>
                        <a:rPr lang="en-GB" sz="1800" u="none" cap="none" strike="noStrike">
                          <a:solidFill>
                            <a:schemeClr val="dk1"/>
                          </a:solidFill>
                        </a:rPr>
                        <a:t>Iona is an island off the west coast of Scotland. In the 6</a:t>
                      </a:r>
                      <a:r>
                        <a:rPr baseline="30000" lang="en-GB" sz="1800" u="none" cap="none" strike="noStrike">
                          <a:solidFill>
                            <a:schemeClr val="dk1"/>
                          </a:solidFill>
                        </a:rPr>
                        <a:t>th</a:t>
                      </a:r>
                      <a:r>
                        <a:rPr lang="en-GB" sz="1800" u="none" cap="none" strike="noStrike">
                          <a:solidFill>
                            <a:schemeClr val="dk1"/>
                          </a:solidFill>
                        </a:rPr>
                        <a:t> century AD, St Columbia, and Irish missionary who brought Christianity to Scotland, established a small monastic community there. </a:t>
                      </a:r>
                      <a:endParaRPr sz="1800" u="none" cap="none" strike="noStrike">
                        <a:solidFill>
                          <a:schemeClr val="dk1"/>
                        </a:solidFill>
                      </a:endParaRPr>
                    </a:p>
                    <a:p>
                      <a:pPr indent="0" lvl="0" marL="0" marR="0" rtl="0" algn="l">
                        <a:lnSpc>
                          <a:spcPct val="115000"/>
                        </a:lnSpc>
                        <a:spcBef>
                          <a:spcPts val="0"/>
                        </a:spcBef>
                        <a:spcAft>
                          <a:spcPts val="0"/>
                        </a:spcAft>
                        <a:buClr>
                          <a:srgbClr val="000000"/>
                        </a:buClr>
                        <a:buSzPts val="1800"/>
                        <a:buFont typeface="Arial"/>
                        <a:buNone/>
                      </a:pPr>
                      <a:r>
                        <a:t/>
                      </a:r>
                      <a:endParaRPr sz="1800" u="none" cap="none" strike="noStrike">
                        <a:solidFill>
                          <a:schemeClr val="dk1"/>
                        </a:solidFill>
                      </a:endParaRPr>
                    </a:p>
                    <a:p>
                      <a:pPr indent="0" lvl="0" marL="0" marR="0" rtl="0" algn="l">
                        <a:lnSpc>
                          <a:spcPct val="115000"/>
                        </a:lnSpc>
                        <a:spcBef>
                          <a:spcPts val="0"/>
                        </a:spcBef>
                        <a:spcAft>
                          <a:spcPts val="0"/>
                        </a:spcAft>
                        <a:buClr>
                          <a:srgbClr val="000000"/>
                        </a:buClr>
                        <a:buSzPts val="1800"/>
                        <a:buFont typeface="Arial"/>
                        <a:buNone/>
                      </a:pPr>
                      <a:r>
                        <a:rPr lang="en-GB" sz="1800" u="none" cap="none" strike="noStrike">
                          <a:solidFill>
                            <a:schemeClr val="dk1"/>
                          </a:solidFill>
                        </a:rPr>
                        <a:t>It is now home of the ecumenical Lona community and a place of Christian pilgrimage dedicated to the Virgin Mary. </a:t>
                      </a:r>
                      <a:endParaRPr sz="1800" u="none" cap="none" strike="noStrike">
                        <a:solidFill>
                          <a:schemeClr val="dk1"/>
                        </a:solidFill>
                      </a:endParaRPr>
                    </a:p>
                    <a:p>
                      <a:pPr indent="0" lvl="0" marL="0" marR="0" rtl="0" algn="l">
                        <a:lnSpc>
                          <a:spcPct val="115000"/>
                        </a:lnSpc>
                        <a:spcBef>
                          <a:spcPts val="0"/>
                        </a:spcBef>
                        <a:spcAft>
                          <a:spcPts val="0"/>
                        </a:spcAft>
                        <a:buClr>
                          <a:srgbClr val="000000"/>
                        </a:buClr>
                        <a:buSzPts val="1800"/>
                        <a:buFont typeface="Arial"/>
                        <a:buNone/>
                      </a:pPr>
                      <a:r>
                        <a:t/>
                      </a:r>
                      <a:endParaRPr sz="1800" u="none" cap="none" strike="noStrike">
                        <a:solidFill>
                          <a:schemeClr val="dk1"/>
                        </a:solidFill>
                      </a:endParaRPr>
                    </a:p>
                    <a:p>
                      <a:pPr indent="0" lvl="0" marL="0" marR="0" rtl="0" algn="l">
                        <a:lnSpc>
                          <a:spcPct val="115000"/>
                        </a:lnSpc>
                        <a:spcBef>
                          <a:spcPts val="0"/>
                        </a:spcBef>
                        <a:spcAft>
                          <a:spcPts val="0"/>
                        </a:spcAft>
                        <a:buClr>
                          <a:srgbClr val="000000"/>
                        </a:buClr>
                        <a:buSzPts val="1800"/>
                        <a:buFont typeface="Arial"/>
                        <a:buNone/>
                      </a:pPr>
                      <a:r>
                        <a:rPr lang="en-GB" sz="1800" u="none" cap="none" strike="noStrike">
                          <a:solidFill>
                            <a:schemeClr val="dk1"/>
                          </a:solidFill>
                        </a:rPr>
                        <a:t>Some people think Iona is a ‘thin place’, where the veil between the spiritual world and the physical world is thin. So it is believed to be one of the best places in order to better understand God.</a:t>
                      </a:r>
                      <a:endParaRPr sz="1800" u="none" cap="none" strike="noStrike">
                        <a:solidFill>
                          <a:schemeClr val="dk1"/>
                        </a:solidFill>
                      </a:endParaRPr>
                    </a:p>
                  </a:txBody>
                  <a:tcPr marT="190050" marB="190050" marR="75600" marL="75600"/>
                </a:tc>
              </a:tr>
            </a:tbl>
          </a:graphicData>
        </a:graphic>
      </p:graphicFrame>
      <p:sp>
        <p:nvSpPr>
          <p:cNvPr id="857" name="Google Shape;857;p42"/>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1" name="Shape 861"/>
        <p:cNvGrpSpPr/>
        <p:nvPr/>
      </p:nvGrpSpPr>
      <p:grpSpPr>
        <a:xfrm>
          <a:off x="0" y="0"/>
          <a:ext cx="0" cy="0"/>
          <a:chOff x="0" y="0"/>
          <a:chExt cx="0" cy="0"/>
        </a:xfrm>
      </p:grpSpPr>
      <p:sp>
        <p:nvSpPr>
          <p:cNvPr id="862" name="Google Shape;862;p43"/>
          <p:cNvSpPr txBox="1"/>
          <p:nvPr>
            <p:ph type="title"/>
          </p:nvPr>
        </p:nvSpPr>
        <p:spPr>
          <a:xfrm>
            <a:off x="257705" y="5902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Celebrations/Actions - Festivals</a:t>
            </a:r>
            <a:endParaRPr b="1" i="0" sz="2800" u="sng"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800"/>
              <a:buFont typeface="Arial"/>
              <a:buNone/>
            </a:pPr>
            <a:r>
              <a:rPr b="0" i="0" lang="en-GB" sz="1800" u="none" cap="none" strike="noStrike">
                <a:solidFill>
                  <a:schemeClr val="dk1"/>
                </a:solidFill>
                <a:latin typeface="Arial"/>
                <a:ea typeface="Arial"/>
                <a:cs typeface="Arial"/>
                <a:sym typeface="Arial"/>
              </a:rPr>
              <a:t>Festivals are important in all faiths as the mark important moments and give believers and opportunity to reflect on what is important in their life. In Christianity festivals mark events in the life of Jesus.</a:t>
            </a:r>
            <a:endParaRPr b="0" i="1" sz="1800" u="none" cap="none" strike="noStrike">
              <a:solidFill>
                <a:schemeClr val="dk1"/>
              </a:solidFill>
              <a:latin typeface="Arial"/>
              <a:ea typeface="Arial"/>
              <a:cs typeface="Arial"/>
              <a:sym typeface="Arial"/>
            </a:endParaRPr>
          </a:p>
        </p:txBody>
      </p:sp>
      <p:graphicFrame>
        <p:nvGraphicFramePr>
          <p:cNvPr id="863" name="Google Shape;863;p43"/>
          <p:cNvGraphicFramePr/>
          <p:nvPr/>
        </p:nvGraphicFramePr>
        <p:xfrm>
          <a:off x="134330" y="2410923"/>
          <a:ext cx="3000000" cy="3000000"/>
        </p:xfrm>
        <a:graphic>
          <a:graphicData uri="http://schemas.openxmlformats.org/drawingml/2006/table">
            <a:tbl>
              <a:tblPr>
                <a:noFill/>
                <a:tableStyleId>{B55170FB-DF18-4DC4-A4DC-1D1534EC362E}</a:tableStyleId>
              </a:tblPr>
              <a:tblGrid>
                <a:gridCol w="3654925"/>
                <a:gridCol w="3654925"/>
              </a:tblGrid>
              <a:tr h="749800">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t>Christmas - </a:t>
                      </a:r>
                      <a:r>
                        <a:rPr lang="en-GB" sz="1800" u="none" cap="none" strike="noStrike"/>
                        <a:t>incarnation of Jesus</a:t>
                      </a:r>
                      <a:endParaRPr sz="18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t>Easter - </a:t>
                      </a:r>
                      <a:r>
                        <a:rPr lang="en-GB" sz="1800" u="none" cap="none" strike="noStrike"/>
                        <a:t>crucifixion, resurrection and ascension</a:t>
                      </a:r>
                      <a:endParaRPr sz="1800" u="none" cap="none" strike="noStrike"/>
                    </a:p>
                  </a:txBody>
                  <a:tcPr marT="190050" marB="190050" marR="75600" marL="75600"/>
                </a:tc>
              </a:tr>
              <a:tr h="3661800">
                <a:tc>
                  <a:txBody>
                    <a:bodyPr/>
                    <a:lstStyle/>
                    <a:p>
                      <a:pPr indent="0" lvl="0" marL="0" marR="0" rtl="0" algn="l">
                        <a:lnSpc>
                          <a:spcPct val="115000"/>
                        </a:lnSpc>
                        <a:spcBef>
                          <a:spcPts val="0"/>
                        </a:spcBef>
                        <a:spcAft>
                          <a:spcPts val="0"/>
                        </a:spcAft>
                        <a:buClr>
                          <a:srgbClr val="000000"/>
                        </a:buClr>
                        <a:buSzPts val="1800"/>
                        <a:buFont typeface="Arial"/>
                        <a:buNone/>
                      </a:pPr>
                      <a:r>
                        <a:rPr lang="en-GB" sz="1800" u="none" cap="none" strike="noStrike">
                          <a:solidFill>
                            <a:schemeClr val="dk1"/>
                          </a:solidFill>
                        </a:rPr>
                        <a:t>At midnight mass, the Eucharist begins in near darkness, the church being lit only by candles. </a:t>
                      </a:r>
                      <a:endParaRPr sz="1800" u="none" cap="none" strike="noStrike">
                        <a:solidFill>
                          <a:schemeClr val="dk1"/>
                        </a:solidFill>
                      </a:endParaRPr>
                    </a:p>
                    <a:p>
                      <a:pPr indent="0" lvl="0" marL="0" marR="0" rtl="0" algn="l">
                        <a:lnSpc>
                          <a:spcPct val="115000"/>
                        </a:lnSpc>
                        <a:spcBef>
                          <a:spcPts val="0"/>
                        </a:spcBef>
                        <a:spcAft>
                          <a:spcPts val="0"/>
                        </a:spcAft>
                        <a:buClr>
                          <a:srgbClr val="000000"/>
                        </a:buClr>
                        <a:buSzPts val="1800"/>
                        <a:buFont typeface="Arial"/>
                        <a:buNone/>
                      </a:pPr>
                      <a:r>
                        <a:rPr lang="en-GB" sz="1800" u="none" cap="none" strike="noStrike">
                          <a:solidFill>
                            <a:schemeClr val="dk1"/>
                          </a:solidFill>
                        </a:rPr>
                        <a:t>Specials hymns known as carols are sung, churches are beautifully decorated with flowers and Christmas trees. </a:t>
                      </a:r>
                      <a:endParaRPr sz="1800" u="none" cap="none" strike="noStrike">
                        <a:solidFill>
                          <a:schemeClr val="dk1"/>
                        </a:solidFill>
                      </a:endParaRPr>
                    </a:p>
                    <a:p>
                      <a:pPr indent="0" lvl="0" marL="0" marR="0" rtl="0" algn="l">
                        <a:lnSpc>
                          <a:spcPct val="115000"/>
                        </a:lnSpc>
                        <a:spcBef>
                          <a:spcPts val="0"/>
                        </a:spcBef>
                        <a:spcAft>
                          <a:spcPts val="0"/>
                        </a:spcAft>
                        <a:buClr>
                          <a:srgbClr val="000000"/>
                        </a:buClr>
                        <a:buSzPts val="1800"/>
                        <a:buFont typeface="Arial"/>
                        <a:buNone/>
                      </a:pPr>
                      <a:r>
                        <a:rPr lang="en-GB" sz="1800" u="none" cap="none" strike="noStrike">
                          <a:solidFill>
                            <a:schemeClr val="dk1"/>
                          </a:solidFill>
                        </a:rPr>
                        <a:t>Nativity scene showing Mary, Joseph and Jesus together with the shepherds and animals.</a:t>
                      </a:r>
                      <a:endParaRPr sz="1800" u="none" cap="none" strike="noStrike"/>
                    </a:p>
                  </a:txBody>
                  <a:tcPr marT="190050" marB="190050" marR="75600" marL="75600"/>
                </a:tc>
                <a:tc>
                  <a:txBody>
                    <a:bodyPr/>
                    <a:lstStyle/>
                    <a:p>
                      <a:pPr indent="0" lvl="0" marL="0" marR="0" rtl="0" algn="l">
                        <a:lnSpc>
                          <a:spcPct val="115000"/>
                        </a:lnSpc>
                        <a:spcBef>
                          <a:spcPts val="0"/>
                        </a:spcBef>
                        <a:spcAft>
                          <a:spcPts val="0"/>
                        </a:spcAft>
                        <a:buClr>
                          <a:srgbClr val="000000"/>
                        </a:buClr>
                        <a:buSzPts val="1800"/>
                        <a:buFont typeface="Arial"/>
                        <a:buNone/>
                      </a:pPr>
                      <a:r>
                        <a:rPr lang="en-GB" sz="1800" u="none" cap="none" strike="noStrike">
                          <a:solidFill>
                            <a:schemeClr val="dk1"/>
                          </a:solidFill>
                        </a:rPr>
                        <a:t>Easter follows Holy Week. </a:t>
                      </a:r>
                      <a:endParaRPr sz="1800" u="none" cap="none" strike="noStrike">
                        <a:solidFill>
                          <a:schemeClr val="dk1"/>
                        </a:solidFill>
                      </a:endParaRPr>
                    </a:p>
                    <a:p>
                      <a:pPr indent="0" lvl="0" marL="0" marR="0" rtl="0" algn="l">
                        <a:lnSpc>
                          <a:spcPct val="115000"/>
                        </a:lnSpc>
                        <a:spcBef>
                          <a:spcPts val="0"/>
                        </a:spcBef>
                        <a:spcAft>
                          <a:spcPts val="0"/>
                        </a:spcAft>
                        <a:buClr>
                          <a:srgbClr val="000000"/>
                        </a:buClr>
                        <a:buSzPts val="1800"/>
                        <a:buFont typeface="Arial"/>
                        <a:buNone/>
                      </a:pPr>
                      <a:r>
                        <a:rPr lang="en-GB" sz="1800" u="none" cap="none" strike="noStrike">
                          <a:solidFill>
                            <a:schemeClr val="dk1"/>
                          </a:solidFill>
                        </a:rPr>
                        <a:t>Easter Day comes at the end of the long period of Lent and Holy Week. </a:t>
                      </a:r>
                      <a:endParaRPr sz="1800" u="none" cap="none" strike="noStrike">
                        <a:solidFill>
                          <a:schemeClr val="dk1"/>
                        </a:solidFill>
                      </a:endParaRPr>
                    </a:p>
                    <a:p>
                      <a:pPr indent="0" lvl="0" marL="0" marR="0" rtl="0" algn="l">
                        <a:lnSpc>
                          <a:spcPct val="115000"/>
                        </a:lnSpc>
                        <a:spcBef>
                          <a:spcPts val="0"/>
                        </a:spcBef>
                        <a:spcAft>
                          <a:spcPts val="0"/>
                        </a:spcAft>
                        <a:buClr>
                          <a:srgbClr val="000000"/>
                        </a:buClr>
                        <a:buSzPts val="1800"/>
                        <a:buFont typeface="Arial"/>
                        <a:buNone/>
                      </a:pPr>
                      <a:r>
                        <a:rPr lang="en-GB" sz="1800" u="none" cap="none" strike="noStrike">
                          <a:solidFill>
                            <a:schemeClr val="dk1"/>
                          </a:solidFill>
                        </a:rPr>
                        <a:t>Many Christians will have fasted during this time, remembering the time Jesus spent time in the wilderness being tempted by the Devil. </a:t>
                      </a:r>
                      <a:endParaRPr sz="1800" u="none" cap="none" strike="noStrike">
                        <a:solidFill>
                          <a:schemeClr val="dk1"/>
                        </a:solidFill>
                      </a:endParaRPr>
                    </a:p>
                  </a:txBody>
                  <a:tcPr marT="190050" marB="190050" marR="75600" marL="75600"/>
                </a:tc>
              </a:tr>
              <a:tr h="3188575">
                <a:tc>
                  <a:txBody>
                    <a:bodyPr/>
                    <a:lstStyle/>
                    <a:p>
                      <a:pPr indent="0" lvl="0" marL="0" marR="0" rtl="0" algn="l">
                        <a:lnSpc>
                          <a:spcPct val="115000"/>
                        </a:lnSpc>
                        <a:spcBef>
                          <a:spcPts val="0"/>
                        </a:spcBef>
                        <a:spcAft>
                          <a:spcPts val="0"/>
                        </a:spcAft>
                        <a:buClr>
                          <a:srgbClr val="000000"/>
                        </a:buClr>
                        <a:buSzPts val="1800"/>
                        <a:buFont typeface="Arial"/>
                        <a:buNone/>
                      </a:pPr>
                      <a:r>
                        <a:rPr lang="en-GB" sz="1800" u="none" cap="none" strike="noStrike">
                          <a:solidFill>
                            <a:schemeClr val="dk1"/>
                          </a:solidFill>
                        </a:rPr>
                        <a:t>Christians thank God for, and celebrate with joy , the incarnation.</a:t>
                      </a:r>
                      <a:endParaRPr sz="1800" u="none" cap="none" strike="noStrike">
                        <a:solidFill>
                          <a:schemeClr val="dk1"/>
                        </a:solidFill>
                      </a:endParaRPr>
                    </a:p>
                    <a:p>
                      <a:pPr indent="0" lvl="0" marL="0" marR="0" rtl="0" algn="l">
                        <a:lnSpc>
                          <a:spcPct val="115000"/>
                        </a:lnSpc>
                        <a:spcBef>
                          <a:spcPts val="2100"/>
                        </a:spcBef>
                        <a:spcAft>
                          <a:spcPts val="0"/>
                        </a:spcAft>
                        <a:buClr>
                          <a:srgbClr val="000000"/>
                        </a:buClr>
                        <a:buSzPts val="1800"/>
                        <a:buFont typeface="Arial"/>
                        <a:buNone/>
                      </a:pPr>
                      <a:r>
                        <a:rPr lang="en-GB" sz="1800" u="none" cap="none" strike="noStrike">
                          <a:solidFill>
                            <a:schemeClr val="dk1"/>
                          </a:solidFill>
                        </a:rPr>
                        <a:t>It is a time for both giving to and receiving from loved ones, so is a symbol of love shared.</a:t>
                      </a:r>
                      <a:endParaRPr sz="1800" u="none" cap="none" strike="noStrike">
                        <a:solidFill>
                          <a:schemeClr val="dk1"/>
                        </a:solidFill>
                      </a:endParaRPr>
                    </a:p>
                  </a:txBody>
                  <a:tcPr marT="190050" marB="190050" marR="75600" marL="75600"/>
                </a:tc>
                <a:tc>
                  <a:txBody>
                    <a:bodyPr/>
                    <a:lstStyle/>
                    <a:p>
                      <a:pPr indent="0" lvl="0" marL="0" marR="0" rtl="0" algn="l">
                        <a:lnSpc>
                          <a:spcPct val="115000"/>
                        </a:lnSpc>
                        <a:spcBef>
                          <a:spcPts val="0"/>
                        </a:spcBef>
                        <a:spcAft>
                          <a:spcPts val="0"/>
                        </a:spcAft>
                        <a:buClr>
                          <a:srgbClr val="000000"/>
                        </a:buClr>
                        <a:buSzPts val="1800"/>
                        <a:buFont typeface="Arial"/>
                        <a:buNone/>
                      </a:pPr>
                      <a:r>
                        <a:rPr lang="en-GB" sz="1800" u="none" cap="none" strike="noStrike">
                          <a:solidFill>
                            <a:schemeClr val="dk1"/>
                          </a:solidFill>
                        </a:rPr>
                        <a:t>His resurrection from the dead proved Jesus to be the Son of God.</a:t>
                      </a:r>
                      <a:endParaRPr sz="1800" u="none" cap="none" strike="noStrike">
                        <a:solidFill>
                          <a:schemeClr val="dk1"/>
                        </a:solidFill>
                      </a:endParaRPr>
                    </a:p>
                    <a:p>
                      <a:pPr indent="0" lvl="0" marL="0" marR="0" rtl="0" algn="l">
                        <a:lnSpc>
                          <a:spcPct val="115000"/>
                        </a:lnSpc>
                        <a:spcBef>
                          <a:spcPts val="2100"/>
                        </a:spcBef>
                        <a:spcAft>
                          <a:spcPts val="0"/>
                        </a:spcAft>
                        <a:buClr>
                          <a:srgbClr val="000000"/>
                        </a:buClr>
                        <a:buSzPts val="1800"/>
                        <a:buFont typeface="Arial"/>
                        <a:buNone/>
                      </a:pPr>
                      <a:r>
                        <a:rPr lang="en-GB" sz="1800" u="none" cap="none" strike="noStrike">
                          <a:solidFill>
                            <a:schemeClr val="dk1"/>
                          </a:solidFill>
                        </a:rPr>
                        <a:t>There is no need to fear death as Jesus, victory over death has opened up the possibility if eternal life for humanity.</a:t>
                      </a:r>
                      <a:endParaRPr sz="1800" u="none" cap="none" strike="noStrike">
                        <a:solidFill>
                          <a:schemeClr val="dk1"/>
                        </a:solidFill>
                      </a:endParaRPr>
                    </a:p>
                  </a:txBody>
                  <a:tcPr marT="190050" marB="190050" marR="75600" marL="75600"/>
                </a:tc>
              </a:tr>
            </a:tbl>
          </a:graphicData>
        </a:graphic>
      </p:graphicFrame>
      <p:sp>
        <p:nvSpPr>
          <p:cNvPr id="864" name="Google Shape;864;p43"/>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8" name="Shape 868"/>
        <p:cNvGrpSpPr/>
        <p:nvPr/>
      </p:nvGrpSpPr>
      <p:grpSpPr>
        <a:xfrm>
          <a:off x="0" y="0"/>
          <a:ext cx="0" cy="0"/>
          <a:chOff x="0" y="0"/>
          <a:chExt cx="0" cy="0"/>
        </a:xfrm>
      </p:grpSpPr>
      <p:sp>
        <p:nvSpPr>
          <p:cNvPr id="869" name="Google Shape;869;p44"/>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870" name="Google Shape;870;p44"/>
          <p:cNvSpPr txBox="1"/>
          <p:nvPr>
            <p:ph idx="1" type="body"/>
          </p:nvPr>
        </p:nvSpPr>
        <p:spPr>
          <a:xfrm>
            <a:off x="257700" y="1568300"/>
            <a:ext cx="7044600" cy="79293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Arial"/>
              <a:buAutoNum type="arabicPeriod"/>
            </a:pPr>
            <a:r>
              <a:rPr b="0" i="0" lang="en-GB" sz="1800" u="none" cap="none" strike="noStrike">
                <a:solidFill>
                  <a:schemeClr val="dk2"/>
                </a:solidFill>
                <a:latin typeface="Arial"/>
                <a:ea typeface="Arial"/>
                <a:cs typeface="Arial"/>
                <a:sym typeface="Arial"/>
              </a:rPr>
              <a:t>Give two reasons why Holy Week is important to Christians (2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2. Explain two ways in which Christians celebrate Christmas (4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3. Explain two ways in which pilgrimage is important to Christians (5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871" name="Google Shape;871;p44"/>
          <p:cNvCxnSpPr/>
          <p:nvPr/>
        </p:nvCxnSpPr>
        <p:spPr>
          <a:xfrm>
            <a:off x="405200" y="2775500"/>
            <a:ext cx="6919800" cy="0"/>
          </a:xfrm>
          <a:prstGeom prst="straightConnector1">
            <a:avLst/>
          </a:prstGeom>
          <a:noFill/>
          <a:ln cap="flat" cmpd="sng" w="9525">
            <a:solidFill>
              <a:schemeClr val="dk2"/>
            </a:solidFill>
            <a:prstDash val="solid"/>
            <a:round/>
            <a:headEnd len="sm" w="sm" type="none"/>
            <a:tailEnd len="sm" w="sm" type="none"/>
          </a:ln>
        </p:spPr>
      </p:cxnSp>
      <p:cxnSp>
        <p:nvCxnSpPr>
          <p:cNvPr id="872" name="Google Shape;872;p44"/>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873" name="Google Shape;873;p44"/>
          <p:cNvCxnSpPr/>
          <p:nvPr/>
        </p:nvCxnSpPr>
        <p:spPr>
          <a:xfrm>
            <a:off x="405200" y="597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874" name="Google Shape;874;p44"/>
          <p:cNvCxnSpPr/>
          <p:nvPr/>
        </p:nvCxnSpPr>
        <p:spPr>
          <a:xfrm>
            <a:off x="405200" y="384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875" name="Google Shape;875;p44"/>
          <p:cNvCxnSpPr/>
          <p:nvPr/>
        </p:nvCxnSpPr>
        <p:spPr>
          <a:xfrm>
            <a:off x="405200" y="414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876" name="Google Shape;876;p44"/>
          <p:cNvCxnSpPr/>
          <p:nvPr/>
        </p:nvCxnSpPr>
        <p:spPr>
          <a:xfrm>
            <a:off x="405200" y="445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877" name="Google Shape;877;p44"/>
          <p:cNvCxnSpPr/>
          <p:nvPr/>
        </p:nvCxnSpPr>
        <p:spPr>
          <a:xfrm>
            <a:off x="405200" y="475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878" name="Google Shape;878;p44"/>
          <p:cNvCxnSpPr/>
          <p:nvPr/>
        </p:nvCxnSpPr>
        <p:spPr>
          <a:xfrm>
            <a:off x="405200" y="506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879" name="Google Shape;879;p44"/>
          <p:cNvCxnSpPr/>
          <p:nvPr/>
        </p:nvCxnSpPr>
        <p:spPr>
          <a:xfrm>
            <a:off x="405200" y="536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880" name="Google Shape;880;p44"/>
          <p:cNvCxnSpPr/>
          <p:nvPr/>
        </p:nvCxnSpPr>
        <p:spPr>
          <a:xfrm>
            <a:off x="405200" y="567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881" name="Google Shape;881;p44"/>
          <p:cNvCxnSpPr/>
          <p:nvPr/>
        </p:nvCxnSpPr>
        <p:spPr>
          <a:xfrm>
            <a:off x="329000" y="719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882" name="Google Shape;882;p44"/>
          <p:cNvCxnSpPr/>
          <p:nvPr/>
        </p:nvCxnSpPr>
        <p:spPr>
          <a:xfrm>
            <a:off x="329000" y="749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883" name="Google Shape;883;p44"/>
          <p:cNvCxnSpPr/>
          <p:nvPr/>
        </p:nvCxnSpPr>
        <p:spPr>
          <a:xfrm>
            <a:off x="329000" y="780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884" name="Google Shape;884;p44"/>
          <p:cNvCxnSpPr/>
          <p:nvPr/>
        </p:nvCxnSpPr>
        <p:spPr>
          <a:xfrm>
            <a:off x="329000" y="810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885" name="Google Shape;885;p44"/>
          <p:cNvCxnSpPr/>
          <p:nvPr/>
        </p:nvCxnSpPr>
        <p:spPr>
          <a:xfrm>
            <a:off x="329000" y="841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886" name="Google Shape;886;p44"/>
          <p:cNvCxnSpPr/>
          <p:nvPr/>
        </p:nvCxnSpPr>
        <p:spPr>
          <a:xfrm>
            <a:off x="329000" y="871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887" name="Google Shape;887;p44"/>
          <p:cNvCxnSpPr/>
          <p:nvPr/>
        </p:nvCxnSpPr>
        <p:spPr>
          <a:xfrm>
            <a:off x="329000" y="810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888" name="Google Shape;888;p44"/>
          <p:cNvCxnSpPr/>
          <p:nvPr/>
        </p:nvCxnSpPr>
        <p:spPr>
          <a:xfrm>
            <a:off x="329000" y="841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889" name="Google Shape;889;p44"/>
          <p:cNvCxnSpPr/>
          <p:nvPr/>
        </p:nvCxnSpPr>
        <p:spPr>
          <a:xfrm>
            <a:off x="329000" y="871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890" name="Google Shape;890;p44"/>
          <p:cNvCxnSpPr/>
          <p:nvPr/>
        </p:nvCxnSpPr>
        <p:spPr>
          <a:xfrm>
            <a:off x="329000" y="902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891" name="Google Shape;891;p44"/>
          <p:cNvCxnSpPr/>
          <p:nvPr/>
        </p:nvCxnSpPr>
        <p:spPr>
          <a:xfrm>
            <a:off x="329000" y="932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892" name="Google Shape;892;p44"/>
          <p:cNvCxnSpPr/>
          <p:nvPr/>
        </p:nvCxnSpPr>
        <p:spPr>
          <a:xfrm>
            <a:off x="329000" y="963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893" name="Google Shape;893;p44"/>
          <p:cNvCxnSpPr/>
          <p:nvPr/>
        </p:nvCxnSpPr>
        <p:spPr>
          <a:xfrm>
            <a:off x="329000" y="993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894" name="Google Shape;894;p44"/>
          <p:cNvCxnSpPr/>
          <p:nvPr/>
        </p:nvCxnSpPr>
        <p:spPr>
          <a:xfrm>
            <a:off x="329000" y="10243100"/>
            <a:ext cx="6919800" cy="0"/>
          </a:xfrm>
          <a:prstGeom prst="straightConnector1">
            <a:avLst/>
          </a:prstGeom>
          <a:noFill/>
          <a:ln cap="flat" cmpd="sng" w="9525">
            <a:solidFill>
              <a:schemeClr val="dk2"/>
            </a:solidFill>
            <a:prstDash val="solid"/>
            <a:round/>
            <a:headEnd len="sm" w="sm" type="none"/>
            <a:tailEnd len="sm" w="sm" type="none"/>
          </a:ln>
        </p:spPr>
      </p:cxnSp>
      <p:sp>
        <p:nvSpPr>
          <p:cNvPr id="895" name="Google Shape;895;p44"/>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 name="Shape 899"/>
        <p:cNvGrpSpPr/>
        <p:nvPr/>
      </p:nvGrpSpPr>
      <p:grpSpPr>
        <a:xfrm>
          <a:off x="0" y="0"/>
          <a:ext cx="0" cy="0"/>
          <a:chOff x="0" y="0"/>
          <a:chExt cx="0" cy="0"/>
        </a:xfrm>
      </p:grpSpPr>
      <p:sp>
        <p:nvSpPr>
          <p:cNvPr id="900" name="Google Shape;900;p45"/>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901" name="Google Shape;901;p45"/>
          <p:cNvSpPr txBox="1"/>
          <p:nvPr>
            <p:ph idx="1" type="body"/>
          </p:nvPr>
        </p:nvSpPr>
        <p:spPr>
          <a:xfrm>
            <a:off x="333900" y="1568300"/>
            <a:ext cx="7044600" cy="456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4. “Pilgrimages are a waste of money” (12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902" name="Google Shape;902;p45"/>
          <p:cNvCxnSpPr/>
          <p:nvPr/>
        </p:nvCxnSpPr>
        <p:spPr>
          <a:xfrm>
            <a:off x="405200" y="2775500"/>
            <a:ext cx="6919800" cy="0"/>
          </a:xfrm>
          <a:prstGeom prst="straightConnector1">
            <a:avLst/>
          </a:prstGeom>
          <a:noFill/>
          <a:ln cap="flat" cmpd="sng" w="9525">
            <a:solidFill>
              <a:schemeClr val="dk2"/>
            </a:solidFill>
            <a:prstDash val="solid"/>
            <a:round/>
            <a:headEnd len="sm" w="sm" type="none"/>
            <a:tailEnd len="sm" w="sm" type="none"/>
          </a:ln>
        </p:spPr>
      </p:cxnSp>
      <p:cxnSp>
        <p:nvCxnSpPr>
          <p:cNvPr id="903" name="Google Shape;903;p45"/>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904" name="Google Shape;904;p45"/>
          <p:cNvCxnSpPr/>
          <p:nvPr/>
        </p:nvCxnSpPr>
        <p:spPr>
          <a:xfrm>
            <a:off x="405200" y="3080300"/>
            <a:ext cx="6919800" cy="0"/>
          </a:xfrm>
          <a:prstGeom prst="straightConnector1">
            <a:avLst/>
          </a:prstGeom>
          <a:noFill/>
          <a:ln cap="flat" cmpd="sng" w="9525">
            <a:solidFill>
              <a:schemeClr val="dk2"/>
            </a:solidFill>
            <a:prstDash val="solid"/>
            <a:round/>
            <a:headEnd len="sm" w="sm" type="none"/>
            <a:tailEnd len="sm" w="sm" type="none"/>
          </a:ln>
        </p:spPr>
      </p:cxnSp>
      <p:cxnSp>
        <p:nvCxnSpPr>
          <p:cNvPr id="905" name="Google Shape;905;p45"/>
          <p:cNvCxnSpPr/>
          <p:nvPr/>
        </p:nvCxnSpPr>
        <p:spPr>
          <a:xfrm>
            <a:off x="405200" y="338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906" name="Google Shape;906;p45"/>
          <p:cNvCxnSpPr/>
          <p:nvPr/>
        </p:nvCxnSpPr>
        <p:spPr>
          <a:xfrm>
            <a:off x="405200" y="368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907" name="Google Shape;907;p45"/>
          <p:cNvCxnSpPr/>
          <p:nvPr/>
        </p:nvCxnSpPr>
        <p:spPr>
          <a:xfrm>
            <a:off x="405200" y="399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908" name="Google Shape;908;p45"/>
          <p:cNvCxnSpPr/>
          <p:nvPr/>
        </p:nvCxnSpPr>
        <p:spPr>
          <a:xfrm>
            <a:off x="405200" y="429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909" name="Google Shape;909;p45"/>
          <p:cNvCxnSpPr/>
          <p:nvPr/>
        </p:nvCxnSpPr>
        <p:spPr>
          <a:xfrm>
            <a:off x="405200" y="460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910" name="Google Shape;910;p45"/>
          <p:cNvCxnSpPr/>
          <p:nvPr/>
        </p:nvCxnSpPr>
        <p:spPr>
          <a:xfrm>
            <a:off x="405200" y="490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911" name="Google Shape;911;p45"/>
          <p:cNvCxnSpPr/>
          <p:nvPr/>
        </p:nvCxnSpPr>
        <p:spPr>
          <a:xfrm>
            <a:off x="405200" y="521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912" name="Google Shape;912;p45"/>
          <p:cNvCxnSpPr/>
          <p:nvPr/>
        </p:nvCxnSpPr>
        <p:spPr>
          <a:xfrm>
            <a:off x="405200" y="551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913" name="Google Shape;913;p45"/>
          <p:cNvCxnSpPr/>
          <p:nvPr/>
        </p:nvCxnSpPr>
        <p:spPr>
          <a:xfrm>
            <a:off x="405200" y="582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914" name="Google Shape;914;p45"/>
          <p:cNvCxnSpPr/>
          <p:nvPr/>
        </p:nvCxnSpPr>
        <p:spPr>
          <a:xfrm>
            <a:off x="405200" y="612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915" name="Google Shape;915;p45"/>
          <p:cNvCxnSpPr/>
          <p:nvPr/>
        </p:nvCxnSpPr>
        <p:spPr>
          <a:xfrm>
            <a:off x="405200" y="643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916" name="Google Shape;916;p45"/>
          <p:cNvCxnSpPr/>
          <p:nvPr/>
        </p:nvCxnSpPr>
        <p:spPr>
          <a:xfrm>
            <a:off x="405200" y="673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917" name="Google Shape;917;p45"/>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918" name="Google Shape;918;p45"/>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919" name="Google Shape;919;p45"/>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920" name="Google Shape;920;p45"/>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921" name="Google Shape;921;p45"/>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922" name="Google Shape;922;p45"/>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923" name="Google Shape;923;p45"/>
          <p:cNvCxnSpPr/>
          <p:nvPr/>
        </p:nvCxnSpPr>
        <p:spPr>
          <a:xfrm>
            <a:off x="405200" y="795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924" name="Google Shape;924;p45"/>
          <p:cNvCxnSpPr/>
          <p:nvPr/>
        </p:nvCxnSpPr>
        <p:spPr>
          <a:xfrm>
            <a:off x="405200" y="826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925" name="Google Shape;925;p45"/>
          <p:cNvCxnSpPr/>
          <p:nvPr/>
        </p:nvCxnSpPr>
        <p:spPr>
          <a:xfrm>
            <a:off x="4052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926" name="Google Shape;926;p45"/>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927" name="Google Shape;927;p45"/>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928" name="Google Shape;928;p45"/>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929" name="Google Shape;929;p45"/>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930" name="Google Shape;930;p45"/>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931" name="Google Shape;931;p45"/>
          <p:cNvCxnSpPr/>
          <p:nvPr/>
        </p:nvCxnSpPr>
        <p:spPr>
          <a:xfrm>
            <a:off x="405200" y="948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932" name="Google Shape;932;p45"/>
          <p:cNvCxnSpPr/>
          <p:nvPr/>
        </p:nvCxnSpPr>
        <p:spPr>
          <a:xfrm>
            <a:off x="405200" y="978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933" name="Google Shape;933;p45"/>
          <p:cNvCxnSpPr/>
          <p:nvPr/>
        </p:nvCxnSpPr>
        <p:spPr>
          <a:xfrm>
            <a:off x="405200" y="1009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934" name="Google Shape;934;p45"/>
          <p:cNvCxnSpPr/>
          <p:nvPr/>
        </p:nvCxnSpPr>
        <p:spPr>
          <a:xfrm>
            <a:off x="405200" y="10395500"/>
            <a:ext cx="6919800" cy="0"/>
          </a:xfrm>
          <a:prstGeom prst="straightConnector1">
            <a:avLst/>
          </a:prstGeom>
          <a:noFill/>
          <a:ln cap="flat" cmpd="sng" w="9525">
            <a:solidFill>
              <a:schemeClr val="dk2"/>
            </a:solidFill>
            <a:prstDash val="solid"/>
            <a:round/>
            <a:headEnd len="sm" w="sm" type="none"/>
            <a:tailEnd len="sm" w="sm" type="none"/>
          </a:ln>
        </p:spPr>
      </p:cxnSp>
      <p:sp>
        <p:nvSpPr>
          <p:cNvPr id="935" name="Google Shape;935;p45"/>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9" name="Shape 939"/>
        <p:cNvGrpSpPr/>
        <p:nvPr/>
      </p:nvGrpSpPr>
      <p:grpSpPr>
        <a:xfrm>
          <a:off x="0" y="0"/>
          <a:ext cx="0" cy="0"/>
          <a:chOff x="0" y="0"/>
          <a:chExt cx="0" cy="0"/>
        </a:xfrm>
      </p:grpSpPr>
      <p:sp>
        <p:nvSpPr>
          <p:cNvPr id="940" name="Google Shape;940;p46"/>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941" name="Google Shape;941;p46"/>
          <p:cNvSpPr txBox="1"/>
          <p:nvPr>
            <p:ph idx="1" type="body"/>
          </p:nvPr>
        </p:nvSpPr>
        <p:spPr>
          <a:xfrm>
            <a:off x="333900" y="1568300"/>
            <a:ext cx="7044600" cy="456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5. “For Christians Christmas is the most important festival” (12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942" name="Google Shape;942;p46"/>
          <p:cNvCxnSpPr/>
          <p:nvPr/>
        </p:nvCxnSpPr>
        <p:spPr>
          <a:xfrm>
            <a:off x="405200" y="2775500"/>
            <a:ext cx="6919800" cy="0"/>
          </a:xfrm>
          <a:prstGeom prst="straightConnector1">
            <a:avLst/>
          </a:prstGeom>
          <a:noFill/>
          <a:ln cap="flat" cmpd="sng" w="9525">
            <a:solidFill>
              <a:schemeClr val="dk2"/>
            </a:solidFill>
            <a:prstDash val="solid"/>
            <a:round/>
            <a:headEnd len="sm" w="sm" type="none"/>
            <a:tailEnd len="sm" w="sm" type="none"/>
          </a:ln>
        </p:spPr>
      </p:cxnSp>
      <p:cxnSp>
        <p:nvCxnSpPr>
          <p:cNvPr id="943" name="Google Shape;943;p46"/>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944" name="Google Shape;944;p46"/>
          <p:cNvCxnSpPr/>
          <p:nvPr/>
        </p:nvCxnSpPr>
        <p:spPr>
          <a:xfrm>
            <a:off x="405200" y="3080300"/>
            <a:ext cx="6919800" cy="0"/>
          </a:xfrm>
          <a:prstGeom prst="straightConnector1">
            <a:avLst/>
          </a:prstGeom>
          <a:noFill/>
          <a:ln cap="flat" cmpd="sng" w="9525">
            <a:solidFill>
              <a:schemeClr val="dk2"/>
            </a:solidFill>
            <a:prstDash val="solid"/>
            <a:round/>
            <a:headEnd len="sm" w="sm" type="none"/>
            <a:tailEnd len="sm" w="sm" type="none"/>
          </a:ln>
        </p:spPr>
      </p:cxnSp>
      <p:cxnSp>
        <p:nvCxnSpPr>
          <p:cNvPr id="945" name="Google Shape;945;p46"/>
          <p:cNvCxnSpPr/>
          <p:nvPr/>
        </p:nvCxnSpPr>
        <p:spPr>
          <a:xfrm>
            <a:off x="405200" y="338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946" name="Google Shape;946;p46"/>
          <p:cNvCxnSpPr/>
          <p:nvPr/>
        </p:nvCxnSpPr>
        <p:spPr>
          <a:xfrm>
            <a:off x="405200" y="368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947" name="Google Shape;947;p46"/>
          <p:cNvCxnSpPr/>
          <p:nvPr/>
        </p:nvCxnSpPr>
        <p:spPr>
          <a:xfrm>
            <a:off x="405200" y="399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948" name="Google Shape;948;p46"/>
          <p:cNvCxnSpPr/>
          <p:nvPr/>
        </p:nvCxnSpPr>
        <p:spPr>
          <a:xfrm>
            <a:off x="405200" y="429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949" name="Google Shape;949;p46"/>
          <p:cNvCxnSpPr/>
          <p:nvPr/>
        </p:nvCxnSpPr>
        <p:spPr>
          <a:xfrm>
            <a:off x="405200" y="460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950" name="Google Shape;950;p46"/>
          <p:cNvCxnSpPr/>
          <p:nvPr/>
        </p:nvCxnSpPr>
        <p:spPr>
          <a:xfrm>
            <a:off x="405200" y="490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951" name="Google Shape;951;p46"/>
          <p:cNvCxnSpPr/>
          <p:nvPr/>
        </p:nvCxnSpPr>
        <p:spPr>
          <a:xfrm>
            <a:off x="405200" y="521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952" name="Google Shape;952;p46"/>
          <p:cNvCxnSpPr/>
          <p:nvPr/>
        </p:nvCxnSpPr>
        <p:spPr>
          <a:xfrm>
            <a:off x="405200" y="551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953" name="Google Shape;953;p46"/>
          <p:cNvCxnSpPr/>
          <p:nvPr/>
        </p:nvCxnSpPr>
        <p:spPr>
          <a:xfrm>
            <a:off x="405200" y="582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954" name="Google Shape;954;p46"/>
          <p:cNvCxnSpPr/>
          <p:nvPr/>
        </p:nvCxnSpPr>
        <p:spPr>
          <a:xfrm>
            <a:off x="405200" y="612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955" name="Google Shape;955;p46"/>
          <p:cNvCxnSpPr/>
          <p:nvPr/>
        </p:nvCxnSpPr>
        <p:spPr>
          <a:xfrm>
            <a:off x="405200" y="643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956" name="Google Shape;956;p46"/>
          <p:cNvCxnSpPr/>
          <p:nvPr/>
        </p:nvCxnSpPr>
        <p:spPr>
          <a:xfrm>
            <a:off x="405200" y="673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957" name="Google Shape;957;p46"/>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958" name="Google Shape;958;p46"/>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959" name="Google Shape;959;p46"/>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960" name="Google Shape;960;p46"/>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961" name="Google Shape;961;p46"/>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962" name="Google Shape;962;p46"/>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963" name="Google Shape;963;p46"/>
          <p:cNvCxnSpPr/>
          <p:nvPr/>
        </p:nvCxnSpPr>
        <p:spPr>
          <a:xfrm>
            <a:off x="405200" y="795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964" name="Google Shape;964;p46"/>
          <p:cNvCxnSpPr/>
          <p:nvPr/>
        </p:nvCxnSpPr>
        <p:spPr>
          <a:xfrm>
            <a:off x="405200" y="826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965" name="Google Shape;965;p46"/>
          <p:cNvCxnSpPr/>
          <p:nvPr/>
        </p:nvCxnSpPr>
        <p:spPr>
          <a:xfrm>
            <a:off x="4052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966" name="Google Shape;966;p46"/>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967" name="Google Shape;967;p46"/>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968" name="Google Shape;968;p46"/>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969" name="Google Shape;969;p46"/>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970" name="Google Shape;970;p46"/>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971" name="Google Shape;971;p46"/>
          <p:cNvCxnSpPr/>
          <p:nvPr/>
        </p:nvCxnSpPr>
        <p:spPr>
          <a:xfrm>
            <a:off x="405200" y="948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972" name="Google Shape;972;p46"/>
          <p:cNvCxnSpPr/>
          <p:nvPr/>
        </p:nvCxnSpPr>
        <p:spPr>
          <a:xfrm>
            <a:off x="405200" y="978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973" name="Google Shape;973;p46"/>
          <p:cNvCxnSpPr/>
          <p:nvPr/>
        </p:nvCxnSpPr>
        <p:spPr>
          <a:xfrm>
            <a:off x="405200" y="1009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974" name="Google Shape;974;p46"/>
          <p:cNvCxnSpPr/>
          <p:nvPr/>
        </p:nvCxnSpPr>
        <p:spPr>
          <a:xfrm>
            <a:off x="405200" y="10395500"/>
            <a:ext cx="6919800" cy="0"/>
          </a:xfrm>
          <a:prstGeom prst="straightConnector1">
            <a:avLst/>
          </a:prstGeom>
          <a:noFill/>
          <a:ln cap="flat" cmpd="sng" w="9525">
            <a:solidFill>
              <a:schemeClr val="dk2"/>
            </a:solidFill>
            <a:prstDash val="solid"/>
            <a:round/>
            <a:headEnd len="sm" w="sm" type="none"/>
            <a:tailEnd len="sm" w="sm" type="none"/>
          </a:ln>
        </p:spPr>
      </p:cxnSp>
      <p:sp>
        <p:nvSpPr>
          <p:cNvPr id="975" name="Google Shape;975;p46"/>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9" name="Shape 979"/>
        <p:cNvGrpSpPr/>
        <p:nvPr/>
      </p:nvGrpSpPr>
      <p:grpSpPr>
        <a:xfrm>
          <a:off x="0" y="0"/>
          <a:ext cx="0" cy="0"/>
          <a:chOff x="0" y="0"/>
          <a:chExt cx="0" cy="0"/>
        </a:xfrm>
      </p:grpSpPr>
      <p:sp>
        <p:nvSpPr>
          <p:cNvPr id="980" name="Google Shape;980;p47"/>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Role of the Church - Helping Local Community</a:t>
            </a:r>
            <a:endParaRPr b="1" i="0" sz="2800" u="sng" cap="none" strike="noStrike">
              <a:solidFill>
                <a:schemeClr val="dk1"/>
              </a:solidFill>
              <a:latin typeface="Arial"/>
              <a:ea typeface="Arial"/>
              <a:cs typeface="Arial"/>
              <a:sym typeface="Arial"/>
            </a:endParaRPr>
          </a:p>
        </p:txBody>
      </p:sp>
      <p:sp>
        <p:nvSpPr>
          <p:cNvPr id="981" name="Google Shape;981;p47"/>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chemeClr val="dk1"/>
                </a:solidFill>
                <a:latin typeface="Arial"/>
                <a:ea typeface="Arial"/>
                <a:cs typeface="Arial"/>
                <a:sym typeface="Arial"/>
              </a:rPr>
              <a:t>The role of the church in the UK is to work both individually and together to make their local community a better place for everyone to enjoy. The church also brings people together during services and community events and everyone is welcome. Some Christians believe that their role is to follow Jesus’ example and </a:t>
            </a:r>
            <a:r>
              <a:rPr b="0" i="1" lang="en-GB" sz="1800" u="none" cap="none" strike="noStrike">
                <a:solidFill>
                  <a:schemeClr val="dk1"/>
                </a:solidFill>
                <a:latin typeface="Arial"/>
                <a:ea typeface="Arial"/>
                <a:cs typeface="Arial"/>
                <a:sym typeface="Arial"/>
              </a:rPr>
              <a:t>“love thy neighbour”</a:t>
            </a:r>
            <a:r>
              <a:rPr b="0" i="0" lang="en-GB" sz="1800" u="none" cap="none" strike="noStrike">
                <a:solidFill>
                  <a:schemeClr val="dk1"/>
                </a:solidFill>
                <a:latin typeface="Arial"/>
                <a:ea typeface="Arial"/>
                <a:cs typeface="Arial"/>
                <a:sym typeface="Arial"/>
              </a:rPr>
              <a:t>, showing this through their actions.</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rPr b="1" i="0" lang="en-GB" sz="1800" u="none" cap="none" strike="noStrike">
                <a:solidFill>
                  <a:schemeClr val="dk1"/>
                </a:solidFill>
                <a:latin typeface="Arial"/>
                <a:ea typeface="Arial"/>
                <a:cs typeface="Arial"/>
                <a:sym typeface="Arial"/>
              </a:rPr>
              <a:t>Food Banks: </a:t>
            </a:r>
            <a:r>
              <a:rPr b="0" i="0" lang="en-GB" sz="1800" u="none" cap="none" strike="noStrike">
                <a:solidFill>
                  <a:schemeClr val="dk1"/>
                </a:solidFill>
                <a:latin typeface="Arial"/>
                <a:ea typeface="Arial"/>
                <a:cs typeface="Arial"/>
                <a:sym typeface="Arial"/>
              </a:rPr>
              <a:t>Set up all around the UK, individuals donate food which is given to people in difficult situations due to lack of money or who are out of work and in need of support - they are intended as a short term solution. Food Banks are working towards ending hunger and poverty in the UK, however, the demand has increased over the past 5 years. </a:t>
            </a:r>
            <a:r>
              <a:rPr b="0" i="1" lang="en-GB" sz="1800" u="none" cap="none" strike="noStrike">
                <a:solidFill>
                  <a:schemeClr val="dk1"/>
                </a:solidFill>
                <a:latin typeface="Arial"/>
                <a:ea typeface="Arial"/>
                <a:cs typeface="Arial"/>
                <a:sym typeface="Arial"/>
              </a:rPr>
              <a:t>“For I was hungry and you gave me something to eat, I was thirsty and you gave me something to drink.”</a:t>
            </a:r>
            <a:endParaRPr b="0" i="1" sz="1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1" i="0" lang="en-GB" sz="1800" u="none" cap="none" strike="noStrike">
                <a:solidFill>
                  <a:schemeClr val="dk1"/>
                </a:solidFill>
                <a:latin typeface="Arial"/>
                <a:ea typeface="Arial"/>
                <a:cs typeface="Arial"/>
                <a:sym typeface="Arial"/>
              </a:rPr>
              <a:t>Street Pastors: </a:t>
            </a:r>
            <a:r>
              <a:rPr b="0" i="0" lang="en-GB" sz="1800" u="none" cap="none" strike="noStrike">
                <a:solidFill>
                  <a:schemeClr val="dk1"/>
                </a:solidFill>
                <a:latin typeface="Arial"/>
                <a:ea typeface="Arial"/>
                <a:cs typeface="Arial"/>
                <a:sym typeface="Arial"/>
              </a:rPr>
              <a:t>Christians in local churches who go on patrol in some big cities in their local community. They work with the police but focus on listening to people’s problems and giving reassurance and guidance for their physical and spiritual needs. </a:t>
            </a:r>
            <a:r>
              <a:rPr b="0" i="1" lang="en-GB" sz="1800" u="none" cap="none" strike="noStrike">
                <a:solidFill>
                  <a:schemeClr val="dk1"/>
                </a:solidFill>
                <a:latin typeface="Arial"/>
                <a:ea typeface="Arial"/>
                <a:cs typeface="Arial"/>
                <a:sym typeface="Arial"/>
              </a:rPr>
              <a:t>“Faith by itself, if not accompanied by action, is dead…”</a:t>
            </a:r>
            <a:endParaRPr b="0" i="1" sz="1800" u="none" cap="none" strike="noStrike">
              <a:solidFill>
                <a:schemeClr val="dk1"/>
              </a:solidFill>
              <a:latin typeface="Arial"/>
              <a:ea typeface="Arial"/>
              <a:cs typeface="Arial"/>
              <a:sym typeface="Arial"/>
            </a:endParaRPr>
          </a:p>
        </p:txBody>
      </p:sp>
      <p:sp>
        <p:nvSpPr>
          <p:cNvPr id="982" name="Google Shape;982;p47"/>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6" name="Shape 986"/>
        <p:cNvGrpSpPr/>
        <p:nvPr/>
      </p:nvGrpSpPr>
      <p:grpSpPr>
        <a:xfrm>
          <a:off x="0" y="0"/>
          <a:ext cx="0" cy="0"/>
          <a:chOff x="0" y="0"/>
          <a:chExt cx="0" cy="0"/>
        </a:xfrm>
      </p:grpSpPr>
      <p:sp>
        <p:nvSpPr>
          <p:cNvPr id="987" name="Google Shape;987;p48"/>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Role of the Church - Evangelism</a:t>
            </a:r>
            <a:endParaRPr b="1" i="0" sz="2800" u="sng" cap="none" strike="noStrike">
              <a:solidFill>
                <a:schemeClr val="dk1"/>
              </a:solidFill>
              <a:latin typeface="Arial"/>
              <a:ea typeface="Arial"/>
              <a:cs typeface="Arial"/>
              <a:sym typeface="Arial"/>
            </a:endParaRPr>
          </a:p>
        </p:txBody>
      </p:sp>
      <p:sp>
        <p:nvSpPr>
          <p:cNvPr id="988" name="Google Shape;988;p48"/>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GB" sz="2400" u="none" cap="none" strike="noStrike">
                <a:solidFill>
                  <a:schemeClr val="dk1"/>
                </a:solidFill>
                <a:latin typeface="Arial"/>
                <a:ea typeface="Arial"/>
                <a:cs typeface="Arial"/>
                <a:sym typeface="Arial"/>
              </a:rPr>
              <a:t>Many Christians believe that only those who believe in God and Jesus are able to get into heaven, all non-believers will go to hell, as such they see their role to convert (evangelise) non-believers to be saving them in the afterlife.</a:t>
            </a:r>
            <a:endParaRPr b="0" i="0" sz="2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2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1" lang="en-GB" sz="2400" u="none" cap="none" strike="noStrike">
                <a:solidFill>
                  <a:schemeClr val="dk1"/>
                </a:solidFill>
                <a:latin typeface="Arial"/>
                <a:ea typeface="Arial"/>
                <a:cs typeface="Arial"/>
                <a:sym typeface="Arial"/>
              </a:rPr>
              <a:t>“Therefore go and make disciples of many nations…” </a:t>
            </a:r>
            <a:r>
              <a:rPr b="0" i="0" lang="en-GB" sz="2400" u="none" cap="none" strike="noStrike">
                <a:solidFill>
                  <a:schemeClr val="dk1"/>
                </a:solidFill>
                <a:latin typeface="Arial"/>
                <a:ea typeface="Arial"/>
                <a:cs typeface="Arial"/>
                <a:sym typeface="Arial"/>
              </a:rPr>
              <a:t>Jesus’ last words before he ascended to heaven directly encouraged his disciples to spread the word of God and some Christians would argue that this was their holy duty in the world today.</a:t>
            </a:r>
            <a:endParaRPr b="0" i="0" sz="2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2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GB" sz="2400" u="none" cap="none" strike="noStrike">
                <a:solidFill>
                  <a:schemeClr val="dk1"/>
                </a:solidFill>
                <a:latin typeface="Arial"/>
                <a:ea typeface="Arial"/>
                <a:cs typeface="Arial"/>
                <a:sym typeface="Arial"/>
              </a:rPr>
              <a:t>Traditionally missionary organisations have sent Christians around the world, helping in local communities whilst also preaching the word of God and evangelising the local community by setting a positive example and building churches.</a:t>
            </a:r>
            <a:endParaRPr b="0" i="0" sz="2400" u="none" cap="none" strike="noStrike">
              <a:solidFill>
                <a:schemeClr val="dk1"/>
              </a:solidFill>
              <a:latin typeface="Arial"/>
              <a:ea typeface="Arial"/>
              <a:cs typeface="Arial"/>
              <a:sym typeface="Arial"/>
            </a:endParaRPr>
          </a:p>
        </p:txBody>
      </p:sp>
      <p:sp>
        <p:nvSpPr>
          <p:cNvPr id="989" name="Google Shape;989;p48"/>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3" name="Shape 993"/>
        <p:cNvGrpSpPr/>
        <p:nvPr/>
      </p:nvGrpSpPr>
      <p:grpSpPr>
        <a:xfrm>
          <a:off x="0" y="0"/>
          <a:ext cx="0" cy="0"/>
          <a:chOff x="0" y="0"/>
          <a:chExt cx="0" cy="0"/>
        </a:xfrm>
      </p:grpSpPr>
      <p:sp>
        <p:nvSpPr>
          <p:cNvPr id="994" name="Google Shape;994;p49"/>
          <p:cNvSpPr txBox="1"/>
          <p:nvPr>
            <p:ph type="title"/>
          </p:nvPr>
        </p:nvSpPr>
        <p:spPr>
          <a:xfrm>
            <a:off x="257705" y="2914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Role of the Church - Worldwide</a:t>
            </a:r>
            <a:endParaRPr b="1" i="0" sz="2800" u="sng" cap="none" strike="noStrike">
              <a:solidFill>
                <a:schemeClr val="dk1"/>
              </a:solidFill>
              <a:latin typeface="Arial"/>
              <a:ea typeface="Arial"/>
              <a:cs typeface="Arial"/>
              <a:sym typeface="Arial"/>
            </a:endParaRPr>
          </a:p>
        </p:txBody>
      </p:sp>
      <p:sp>
        <p:nvSpPr>
          <p:cNvPr id="995" name="Google Shape;995;p49"/>
          <p:cNvSpPr txBox="1"/>
          <p:nvPr>
            <p:ph idx="1" type="body"/>
          </p:nvPr>
        </p:nvSpPr>
        <p:spPr>
          <a:xfrm>
            <a:off x="194705" y="1445296"/>
            <a:ext cx="7302300" cy="7101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0" lang="en-GB" sz="1800" u="none" cap="none" strike="noStrike">
                <a:solidFill>
                  <a:schemeClr val="dk1"/>
                </a:solidFill>
                <a:latin typeface="Arial"/>
                <a:ea typeface="Arial"/>
                <a:cs typeface="Arial"/>
                <a:sym typeface="Arial"/>
              </a:rPr>
              <a:t>Reconciliation:</a:t>
            </a:r>
            <a:r>
              <a:rPr b="0" i="0" lang="en-GB" sz="1800" u="none" cap="none" strike="noStrike">
                <a:solidFill>
                  <a:schemeClr val="dk1"/>
                </a:solidFill>
                <a:latin typeface="Arial"/>
                <a:ea typeface="Arial"/>
                <a:cs typeface="Arial"/>
                <a:sym typeface="Arial"/>
              </a:rPr>
              <a:t> When people are brought together to be friendly and understand each other.</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GB" sz="1800" u="none" cap="none" strike="noStrike">
                <a:solidFill>
                  <a:schemeClr val="dk1"/>
                </a:solidFill>
                <a:latin typeface="Arial"/>
                <a:ea typeface="Arial"/>
                <a:cs typeface="Arial"/>
                <a:sym typeface="Arial"/>
              </a:rPr>
              <a:t>Reconciliation is linked to Jesus as he brought people together through Christianity through his life and death. Desmond Tutu is a retired archbishop from South Africa and was subjected to the apartheid there. He worked to help people forgive the people for the discrimination they faced and helped bring communities together.</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1" i="0" sz="1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1" i="0" lang="en-GB" sz="1800" u="none" cap="none" strike="noStrike">
                <a:solidFill>
                  <a:schemeClr val="dk1"/>
                </a:solidFill>
                <a:latin typeface="Arial"/>
                <a:ea typeface="Arial"/>
                <a:cs typeface="Arial"/>
                <a:sym typeface="Arial"/>
              </a:rPr>
              <a:t>Persecution:</a:t>
            </a:r>
            <a:r>
              <a:rPr b="0" i="0" lang="en-GB" sz="1800" u="none" cap="none" strike="noStrike">
                <a:solidFill>
                  <a:schemeClr val="dk1"/>
                </a:solidFill>
                <a:latin typeface="Arial"/>
                <a:ea typeface="Arial"/>
                <a:cs typeface="Arial"/>
                <a:sym typeface="Arial"/>
              </a:rPr>
              <a:t> Hostility and ill treatment due to someone’s opinions, for example religion.</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GB" sz="1800" u="none" cap="none" strike="noStrike">
                <a:solidFill>
                  <a:schemeClr val="dk1"/>
                </a:solidFill>
                <a:latin typeface="Arial"/>
                <a:ea typeface="Arial"/>
                <a:cs typeface="Arial"/>
                <a:sym typeface="Arial"/>
              </a:rPr>
              <a:t>Christians often work to stop persecution of specific people, mostly when the persecution is religion-based. For example, Open Doors is a Christian organisation that raises awareness of persecution, fights for justice and religious freedom and delivers bibles to those in need. </a:t>
            </a:r>
            <a:r>
              <a:rPr b="0" i="1" lang="en-GB" sz="1800" u="none" cap="none" strike="noStrike">
                <a:solidFill>
                  <a:schemeClr val="dk1"/>
                </a:solidFill>
                <a:latin typeface="Arial"/>
                <a:ea typeface="Arial"/>
                <a:cs typeface="Arial"/>
                <a:sym typeface="Arial"/>
              </a:rPr>
              <a:t>“Blessed are the peacemakers…”</a:t>
            </a:r>
            <a:endParaRPr b="0" i="1" sz="1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1" i="0" lang="en-GB" sz="1800" u="none" cap="none" strike="noStrike">
                <a:solidFill>
                  <a:schemeClr val="dk1"/>
                </a:solidFill>
                <a:latin typeface="Arial"/>
                <a:ea typeface="Arial"/>
                <a:cs typeface="Arial"/>
                <a:sym typeface="Arial"/>
              </a:rPr>
              <a:t>Christian Aid</a:t>
            </a:r>
            <a:r>
              <a:rPr b="0" i="0" lang="en-GB" sz="1800" u="none" cap="none" strike="noStrike">
                <a:solidFill>
                  <a:schemeClr val="dk1"/>
                </a:solidFill>
                <a:latin typeface="Arial"/>
                <a:ea typeface="Arial"/>
                <a:cs typeface="Arial"/>
                <a:sym typeface="Arial"/>
              </a:rPr>
              <a:t> was set up at the end of the Second World War and was originally called Christian Reconstruction in Europe. It was set up in response to the terrible refugee crisis that had arisen. After this had been sorted out they became Christian Aid and began helping further than Europe, with natural disasters and newly independent countries. </a:t>
            </a:r>
            <a:r>
              <a:rPr b="0" i="0" lang="en-GB" sz="1800" u="sng" cap="none" strike="noStrike">
                <a:solidFill>
                  <a:schemeClr val="dk1"/>
                </a:solidFill>
                <a:latin typeface="Arial"/>
                <a:ea typeface="Arial"/>
                <a:cs typeface="Arial"/>
                <a:sym typeface="Arial"/>
              </a:rPr>
              <a:t>They work to empower people to be able to further help themselves in the future. </a:t>
            </a:r>
            <a:endParaRPr b="0" i="0" sz="1800" u="sng"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1" lang="en-GB" sz="1800" u="none" cap="none" strike="noStrike">
                <a:solidFill>
                  <a:schemeClr val="dk1"/>
                </a:solidFill>
                <a:latin typeface="Arial"/>
                <a:ea typeface="Arial"/>
                <a:cs typeface="Arial"/>
                <a:sym typeface="Arial"/>
              </a:rPr>
              <a:t>“Give a man a fish and you feed him for a day; teach a man to fish and you feed him for a lifetime.” </a:t>
            </a:r>
            <a:r>
              <a:rPr b="0" i="0" lang="en-GB" sz="1800" u="none" cap="none" strike="noStrike">
                <a:solidFill>
                  <a:schemeClr val="dk1"/>
                </a:solidFill>
                <a:latin typeface="Arial"/>
                <a:ea typeface="Arial"/>
                <a:cs typeface="Arial"/>
                <a:sym typeface="Arial"/>
              </a:rPr>
              <a:t>(Proverb used by Christian Aid)</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200" u="none" cap="none" strike="noStrike">
              <a:solidFill>
                <a:schemeClr val="dk1"/>
              </a:solidFill>
              <a:latin typeface="Arial"/>
              <a:ea typeface="Arial"/>
              <a:cs typeface="Arial"/>
              <a:sym typeface="Arial"/>
            </a:endParaRPr>
          </a:p>
        </p:txBody>
      </p:sp>
      <p:sp>
        <p:nvSpPr>
          <p:cNvPr id="996" name="Google Shape;996;p49"/>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5"/>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Mark Scheme - 12 mark questions</a:t>
            </a:r>
            <a:endParaRPr b="1" i="0" sz="2800" u="sng" cap="none" strike="noStrike">
              <a:solidFill>
                <a:schemeClr val="dk1"/>
              </a:solidFill>
              <a:latin typeface="Arial"/>
              <a:ea typeface="Arial"/>
              <a:cs typeface="Arial"/>
              <a:sym typeface="Arial"/>
            </a:endParaRPr>
          </a:p>
        </p:txBody>
      </p:sp>
      <p:sp>
        <p:nvSpPr>
          <p:cNvPr id="135" name="Google Shape;135;p5"/>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pic>
        <p:nvPicPr>
          <p:cNvPr id="136" name="Google Shape;136;p5"/>
          <p:cNvPicPr preferRelativeResize="0"/>
          <p:nvPr/>
        </p:nvPicPr>
        <p:blipFill rotWithShape="1">
          <a:blip r:embed="rId3">
            <a:alphaModFix/>
          </a:blip>
          <a:srcRect b="31815" l="16868" r="65114" t="10327"/>
          <a:stretch/>
        </p:blipFill>
        <p:spPr>
          <a:xfrm>
            <a:off x="333900" y="1602302"/>
            <a:ext cx="6863651" cy="853072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 name="Shape 1000"/>
        <p:cNvGrpSpPr/>
        <p:nvPr/>
      </p:nvGrpSpPr>
      <p:grpSpPr>
        <a:xfrm>
          <a:off x="0" y="0"/>
          <a:ext cx="0" cy="0"/>
          <a:chOff x="0" y="0"/>
          <a:chExt cx="0" cy="0"/>
        </a:xfrm>
      </p:grpSpPr>
      <p:sp>
        <p:nvSpPr>
          <p:cNvPr id="1001" name="Google Shape;1001;p50"/>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1002" name="Google Shape;1002;p50"/>
          <p:cNvSpPr txBox="1"/>
          <p:nvPr>
            <p:ph idx="1" type="body"/>
          </p:nvPr>
        </p:nvSpPr>
        <p:spPr>
          <a:xfrm>
            <a:off x="257700" y="1568300"/>
            <a:ext cx="7044600" cy="79293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Arial"/>
              <a:buAutoNum type="arabicPeriod"/>
            </a:pPr>
            <a:r>
              <a:rPr b="0" i="0" lang="en-GB" sz="1800" u="none" cap="none" strike="noStrike">
                <a:solidFill>
                  <a:schemeClr val="dk2"/>
                </a:solidFill>
                <a:latin typeface="Arial"/>
                <a:ea typeface="Arial"/>
                <a:cs typeface="Arial"/>
                <a:sym typeface="Arial"/>
              </a:rPr>
              <a:t>Give two reasons why charities work in LEDCs (2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2. Explain two ways in which street pastors work in the local community (4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3. Explain two ways in which a worldwide relief organisation carries out its mission overseas (5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1003" name="Google Shape;1003;p50"/>
          <p:cNvCxnSpPr/>
          <p:nvPr/>
        </p:nvCxnSpPr>
        <p:spPr>
          <a:xfrm>
            <a:off x="405200" y="216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04" name="Google Shape;1004;p50"/>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05" name="Google Shape;1005;p50"/>
          <p:cNvCxnSpPr/>
          <p:nvPr/>
        </p:nvCxnSpPr>
        <p:spPr>
          <a:xfrm>
            <a:off x="405200" y="353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06" name="Google Shape;1006;p50"/>
          <p:cNvCxnSpPr/>
          <p:nvPr/>
        </p:nvCxnSpPr>
        <p:spPr>
          <a:xfrm>
            <a:off x="405200" y="384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07" name="Google Shape;1007;p50"/>
          <p:cNvCxnSpPr/>
          <p:nvPr/>
        </p:nvCxnSpPr>
        <p:spPr>
          <a:xfrm>
            <a:off x="405200" y="414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08" name="Google Shape;1008;p50"/>
          <p:cNvCxnSpPr/>
          <p:nvPr/>
        </p:nvCxnSpPr>
        <p:spPr>
          <a:xfrm>
            <a:off x="405200" y="445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09" name="Google Shape;1009;p50"/>
          <p:cNvCxnSpPr/>
          <p:nvPr/>
        </p:nvCxnSpPr>
        <p:spPr>
          <a:xfrm>
            <a:off x="405200" y="475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10" name="Google Shape;1010;p50"/>
          <p:cNvCxnSpPr/>
          <p:nvPr/>
        </p:nvCxnSpPr>
        <p:spPr>
          <a:xfrm>
            <a:off x="405200" y="506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11" name="Google Shape;1011;p50"/>
          <p:cNvCxnSpPr/>
          <p:nvPr/>
        </p:nvCxnSpPr>
        <p:spPr>
          <a:xfrm>
            <a:off x="405200" y="536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12" name="Google Shape;1012;p50"/>
          <p:cNvCxnSpPr/>
          <p:nvPr/>
        </p:nvCxnSpPr>
        <p:spPr>
          <a:xfrm>
            <a:off x="405200" y="567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13" name="Google Shape;1013;p50"/>
          <p:cNvCxnSpPr/>
          <p:nvPr/>
        </p:nvCxnSpPr>
        <p:spPr>
          <a:xfrm>
            <a:off x="329000" y="719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14" name="Google Shape;1014;p50"/>
          <p:cNvCxnSpPr/>
          <p:nvPr/>
        </p:nvCxnSpPr>
        <p:spPr>
          <a:xfrm>
            <a:off x="329000" y="749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15" name="Google Shape;1015;p50"/>
          <p:cNvCxnSpPr/>
          <p:nvPr/>
        </p:nvCxnSpPr>
        <p:spPr>
          <a:xfrm>
            <a:off x="329000" y="780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16" name="Google Shape;1016;p50"/>
          <p:cNvCxnSpPr/>
          <p:nvPr/>
        </p:nvCxnSpPr>
        <p:spPr>
          <a:xfrm>
            <a:off x="329000" y="810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17" name="Google Shape;1017;p50"/>
          <p:cNvCxnSpPr/>
          <p:nvPr/>
        </p:nvCxnSpPr>
        <p:spPr>
          <a:xfrm>
            <a:off x="329000" y="841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18" name="Google Shape;1018;p50"/>
          <p:cNvCxnSpPr/>
          <p:nvPr/>
        </p:nvCxnSpPr>
        <p:spPr>
          <a:xfrm>
            <a:off x="329000" y="871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19" name="Google Shape;1019;p50"/>
          <p:cNvCxnSpPr/>
          <p:nvPr/>
        </p:nvCxnSpPr>
        <p:spPr>
          <a:xfrm>
            <a:off x="329000" y="810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20" name="Google Shape;1020;p50"/>
          <p:cNvCxnSpPr/>
          <p:nvPr/>
        </p:nvCxnSpPr>
        <p:spPr>
          <a:xfrm>
            <a:off x="329000" y="841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21" name="Google Shape;1021;p50"/>
          <p:cNvCxnSpPr/>
          <p:nvPr/>
        </p:nvCxnSpPr>
        <p:spPr>
          <a:xfrm>
            <a:off x="329000" y="871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22" name="Google Shape;1022;p50"/>
          <p:cNvCxnSpPr/>
          <p:nvPr/>
        </p:nvCxnSpPr>
        <p:spPr>
          <a:xfrm>
            <a:off x="329000" y="902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23" name="Google Shape;1023;p50"/>
          <p:cNvCxnSpPr/>
          <p:nvPr/>
        </p:nvCxnSpPr>
        <p:spPr>
          <a:xfrm>
            <a:off x="329000" y="932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24" name="Google Shape;1024;p50"/>
          <p:cNvCxnSpPr/>
          <p:nvPr/>
        </p:nvCxnSpPr>
        <p:spPr>
          <a:xfrm>
            <a:off x="329000" y="963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25" name="Google Shape;1025;p50"/>
          <p:cNvCxnSpPr/>
          <p:nvPr/>
        </p:nvCxnSpPr>
        <p:spPr>
          <a:xfrm>
            <a:off x="329000" y="993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26" name="Google Shape;1026;p50"/>
          <p:cNvCxnSpPr/>
          <p:nvPr/>
        </p:nvCxnSpPr>
        <p:spPr>
          <a:xfrm>
            <a:off x="329000" y="10243100"/>
            <a:ext cx="6919800" cy="0"/>
          </a:xfrm>
          <a:prstGeom prst="straightConnector1">
            <a:avLst/>
          </a:prstGeom>
          <a:noFill/>
          <a:ln cap="flat" cmpd="sng" w="9525">
            <a:solidFill>
              <a:schemeClr val="dk2"/>
            </a:solidFill>
            <a:prstDash val="solid"/>
            <a:round/>
            <a:headEnd len="sm" w="sm" type="none"/>
            <a:tailEnd len="sm" w="sm" type="none"/>
          </a:ln>
        </p:spPr>
      </p:cxnSp>
      <p:sp>
        <p:nvSpPr>
          <p:cNvPr id="1027" name="Google Shape;1027;p50"/>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1" name="Shape 1031"/>
        <p:cNvGrpSpPr/>
        <p:nvPr/>
      </p:nvGrpSpPr>
      <p:grpSpPr>
        <a:xfrm>
          <a:off x="0" y="0"/>
          <a:ext cx="0" cy="0"/>
          <a:chOff x="0" y="0"/>
          <a:chExt cx="0" cy="0"/>
        </a:xfrm>
      </p:grpSpPr>
      <p:sp>
        <p:nvSpPr>
          <p:cNvPr id="1032" name="Google Shape;1032;p51"/>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1033" name="Google Shape;1033;p51"/>
          <p:cNvSpPr txBox="1"/>
          <p:nvPr>
            <p:ph idx="1" type="body"/>
          </p:nvPr>
        </p:nvSpPr>
        <p:spPr>
          <a:xfrm>
            <a:off x="333900" y="1568300"/>
            <a:ext cx="7044600" cy="456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4. “It is more important to help the poor than worship in a church” (12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1034" name="Google Shape;1034;p51"/>
          <p:cNvCxnSpPr/>
          <p:nvPr/>
        </p:nvCxnSpPr>
        <p:spPr>
          <a:xfrm>
            <a:off x="405200" y="2775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35" name="Google Shape;1035;p51"/>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36" name="Google Shape;1036;p51"/>
          <p:cNvCxnSpPr/>
          <p:nvPr/>
        </p:nvCxnSpPr>
        <p:spPr>
          <a:xfrm>
            <a:off x="405200" y="3080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37" name="Google Shape;1037;p51"/>
          <p:cNvCxnSpPr/>
          <p:nvPr/>
        </p:nvCxnSpPr>
        <p:spPr>
          <a:xfrm>
            <a:off x="405200" y="338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38" name="Google Shape;1038;p51"/>
          <p:cNvCxnSpPr/>
          <p:nvPr/>
        </p:nvCxnSpPr>
        <p:spPr>
          <a:xfrm>
            <a:off x="405200" y="368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39" name="Google Shape;1039;p51"/>
          <p:cNvCxnSpPr/>
          <p:nvPr/>
        </p:nvCxnSpPr>
        <p:spPr>
          <a:xfrm>
            <a:off x="405200" y="399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40" name="Google Shape;1040;p51"/>
          <p:cNvCxnSpPr/>
          <p:nvPr/>
        </p:nvCxnSpPr>
        <p:spPr>
          <a:xfrm>
            <a:off x="405200" y="429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41" name="Google Shape;1041;p51"/>
          <p:cNvCxnSpPr/>
          <p:nvPr/>
        </p:nvCxnSpPr>
        <p:spPr>
          <a:xfrm>
            <a:off x="405200" y="460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42" name="Google Shape;1042;p51"/>
          <p:cNvCxnSpPr/>
          <p:nvPr/>
        </p:nvCxnSpPr>
        <p:spPr>
          <a:xfrm>
            <a:off x="405200" y="490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43" name="Google Shape;1043;p51"/>
          <p:cNvCxnSpPr/>
          <p:nvPr/>
        </p:nvCxnSpPr>
        <p:spPr>
          <a:xfrm>
            <a:off x="405200" y="521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44" name="Google Shape;1044;p51"/>
          <p:cNvCxnSpPr/>
          <p:nvPr/>
        </p:nvCxnSpPr>
        <p:spPr>
          <a:xfrm>
            <a:off x="405200" y="551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45" name="Google Shape;1045;p51"/>
          <p:cNvCxnSpPr/>
          <p:nvPr/>
        </p:nvCxnSpPr>
        <p:spPr>
          <a:xfrm>
            <a:off x="405200" y="582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46" name="Google Shape;1046;p51"/>
          <p:cNvCxnSpPr/>
          <p:nvPr/>
        </p:nvCxnSpPr>
        <p:spPr>
          <a:xfrm>
            <a:off x="405200" y="612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47" name="Google Shape;1047;p51"/>
          <p:cNvCxnSpPr/>
          <p:nvPr/>
        </p:nvCxnSpPr>
        <p:spPr>
          <a:xfrm>
            <a:off x="405200" y="643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48" name="Google Shape;1048;p51"/>
          <p:cNvCxnSpPr/>
          <p:nvPr/>
        </p:nvCxnSpPr>
        <p:spPr>
          <a:xfrm>
            <a:off x="405200" y="673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49" name="Google Shape;1049;p51"/>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50" name="Google Shape;1050;p51"/>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51" name="Google Shape;1051;p51"/>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52" name="Google Shape;1052;p51"/>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53" name="Google Shape;1053;p51"/>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54" name="Google Shape;1054;p51"/>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55" name="Google Shape;1055;p51"/>
          <p:cNvCxnSpPr/>
          <p:nvPr/>
        </p:nvCxnSpPr>
        <p:spPr>
          <a:xfrm>
            <a:off x="405200" y="795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56" name="Google Shape;1056;p51"/>
          <p:cNvCxnSpPr/>
          <p:nvPr/>
        </p:nvCxnSpPr>
        <p:spPr>
          <a:xfrm>
            <a:off x="405200" y="826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57" name="Google Shape;1057;p51"/>
          <p:cNvCxnSpPr/>
          <p:nvPr/>
        </p:nvCxnSpPr>
        <p:spPr>
          <a:xfrm>
            <a:off x="4052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58" name="Google Shape;1058;p51"/>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59" name="Google Shape;1059;p51"/>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60" name="Google Shape;1060;p51"/>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61" name="Google Shape;1061;p51"/>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62" name="Google Shape;1062;p51"/>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63" name="Google Shape;1063;p51"/>
          <p:cNvCxnSpPr/>
          <p:nvPr/>
        </p:nvCxnSpPr>
        <p:spPr>
          <a:xfrm>
            <a:off x="405200" y="948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64" name="Google Shape;1064;p51"/>
          <p:cNvCxnSpPr/>
          <p:nvPr/>
        </p:nvCxnSpPr>
        <p:spPr>
          <a:xfrm>
            <a:off x="405200" y="978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65" name="Google Shape;1065;p51"/>
          <p:cNvCxnSpPr/>
          <p:nvPr/>
        </p:nvCxnSpPr>
        <p:spPr>
          <a:xfrm>
            <a:off x="405200" y="1009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66" name="Google Shape;1066;p51"/>
          <p:cNvCxnSpPr/>
          <p:nvPr/>
        </p:nvCxnSpPr>
        <p:spPr>
          <a:xfrm>
            <a:off x="405200" y="10395500"/>
            <a:ext cx="6919800" cy="0"/>
          </a:xfrm>
          <a:prstGeom prst="straightConnector1">
            <a:avLst/>
          </a:prstGeom>
          <a:noFill/>
          <a:ln cap="flat" cmpd="sng" w="9525">
            <a:solidFill>
              <a:schemeClr val="dk2"/>
            </a:solidFill>
            <a:prstDash val="solid"/>
            <a:round/>
            <a:headEnd len="sm" w="sm" type="none"/>
            <a:tailEnd len="sm" w="sm" type="none"/>
          </a:ln>
        </p:spPr>
      </p:cxnSp>
      <p:sp>
        <p:nvSpPr>
          <p:cNvPr id="1067" name="Google Shape;1067;p5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1" name="Shape 1071"/>
        <p:cNvGrpSpPr/>
        <p:nvPr/>
      </p:nvGrpSpPr>
      <p:grpSpPr>
        <a:xfrm>
          <a:off x="0" y="0"/>
          <a:ext cx="0" cy="0"/>
          <a:chOff x="0" y="0"/>
          <a:chExt cx="0" cy="0"/>
        </a:xfrm>
      </p:grpSpPr>
      <p:sp>
        <p:nvSpPr>
          <p:cNvPr id="1072" name="Google Shape;1072;p52"/>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1073" name="Google Shape;1073;p52"/>
          <p:cNvSpPr txBox="1"/>
          <p:nvPr>
            <p:ph idx="1" type="body"/>
          </p:nvPr>
        </p:nvSpPr>
        <p:spPr>
          <a:xfrm>
            <a:off x="333900" y="1568300"/>
            <a:ext cx="7044600" cy="456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5. “For Christians Evangelism is the most important duty” (12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1074" name="Google Shape;1074;p52"/>
          <p:cNvCxnSpPr/>
          <p:nvPr/>
        </p:nvCxnSpPr>
        <p:spPr>
          <a:xfrm>
            <a:off x="405200" y="2775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75" name="Google Shape;1075;p52"/>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76" name="Google Shape;1076;p52"/>
          <p:cNvCxnSpPr/>
          <p:nvPr/>
        </p:nvCxnSpPr>
        <p:spPr>
          <a:xfrm>
            <a:off x="405200" y="3080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77" name="Google Shape;1077;p52"/>
          <p:cNvCxnSpPr/>
          <p:nvPr/>
        </p:nvCxnSpPr>
        <p:spPr>
          <a:xfrm>
            <a:off x="405200" y="338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78" name="Google Shape;1078;p52"/>
          <p:cNvCxnSpPr/>
          <p:nvPr/>
        </p:nvCxnSpPr>
        <p:spPr>
          <a:xfrm>
            <a:off x="405200" y="368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79" name="Google Shape;1079;p52"/>
          <p:cNvCxnSpPr/>
          <p:nvPr/>
        </p:nvCxnSpPr>
        <p:spPr>
          <a:xfrm>
            <a:off x="405200" y="399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80" name="Google Shape;1080;p52"/>
          <p:cNvCxnSpPr/>
          <p:nvPr/>
        </p:nvCxnSpPr>
        <p:spPr>
          <a:xfrm>
            <a:off x="405200" y="429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81" name="Google Shape;1081;p52"/>
          <p:cNvCxnSpPr/>
          <p:nvPr/>
        </p:nvCxnSpPr>
        <p:spPr>
          <a:xfrm>
            <a:off x="405200" y="460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82" name="Google Shape;1082;p52"/>
          <p:cNvCxnSpPr/>
          <p:nvPr/>
        </p:nvCxnSpPr>
        <p:spPr>
          <a:xfrm>
            <a:off x="405200" y="490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83" name="Google Shape;1083;p52"/>
          <p:cNvCxnSpPr/>
          <p:nvPr/>
        </p:nvCxnSpPr>
        <p:spPr>
          <a:xfrm>
            <a:off x="405200" y="521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84" name="Google Shape;1084;p52"/>
          <p:cNvCxnSpPr/>
          <p:nvPr/>
        </p:nvCxnSpPr>
        <p:spPr>
          <a:xfrm>
            <a:off x="405200" y="551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85" name="Google Shape;1085;p52"/>
          <p:cNvCxnSpPr/>
          <p:nvPr/>
        </p:nvCxnSpPr>
        <p:spPr>
          <a:xfrm>
            <a:off x="405200" y="582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86" name="Google Shape;1086;p52"/>
          <p:cNvCxnSpPr/>
          <p:nvPr/>
        </p:nvCxnSpPr>
        <p:spPr>
          <a:xfrm>
            <a:off x="405200" y="612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87" name="Google Shape;1087;p52"/>
          <p:cNvCxnSpPr/>
          <p:nvPr/>
        </p:nvCxnSpPr>
        <p:spPr>
          <a:xfrm>
            <a:off x="405200" y="643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88" name="Google Shape;1088;p52"/>
          <p:cNvCxnSpPr/>
          <p:nvPr/>
        </p:nvCxnSpPr>
        <p:spPr>
          <a:xfrm>
            <a:off x="405200" y="673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89" name="Google Shape;1089;p52"/>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90" name="Google Shape;1090;p52"/>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91" name="Google Shape;1091;p52"/>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92" name="Google Shape;1092;p52"/>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93" name="Google Shape;1093;p52"/>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94" name="Google Shape;1094;p52"/>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95" name="Google Shape;1095;p52"/>
          <p:cNvCxnSpPr/>
          <p:nvPr/>
        </p:nvCxnSpPr>
        <p:spPr>
          <a:xfrm>
            <a:off x="405200" y="795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96" name="Google Shape;1096;p52"/>
          <p:cNvCxnSpPr/>
          <p:nvPr/>
        </p:nvCxnSpPr>
        <p:spPr>
          <a:xfrm>
            <a:off x="405200" y="826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97" name="Google Shape;1097;p52"/>
          <p:cNvCxnSpPr/>
          <p:nvPr/>
        </p:nvCxnSpPr>
        <p:spPr>
          <a:xfrm>
            <a:off x="4052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98" name="Google Shape;1098;p52"/>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099" name="Google Shape;1099;p52"/>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100" name="Google Shape;1100;p52"/>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101" name="Google Shape;1101;p52"/>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102" name="Google Shape;1102;p52"/>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103" name="Google Shape;1103;p52"/>
          <p:cNvCxnSpPr/>
          <p:nvPr/>
        </p:nvCxnSpPr>
        <p:spPr>
          <a:xfrm>
            <a:off x="405200" y="948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104" name="Google Shape;1104;p52"/>
          <p:cNvCxnSpPr/>
          <p:nvPr/>
        </p:nvCxnSpPr>
        <p:spPr>
          <a:xfrm>
            <a:off x="405200" y="978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105" name="Google Shape;1105;p52"/>
          <p:cNvCxnSpPr/>
          <p:nvPr/>
        </p:nvCxnSpPr>
        <p:spPr>
          <a:xfrm>
            <a:off x="405200" y="1009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106" name="Google Shape;1106;p52"/>
          <p:cNvCxnSpPr/>
          <p:nvPr/>
        </p:nvCxnSpPr>
        <p:spPr>
          <a:xfrm>
            <a:off x="405200" y="10395500"/>
            <a:ext cx="6919800" cy="0"/>
          </a:xfrm>
          <a:prstGeom prst="straightConnector1">
            <a:avLst/>
          </a:prstGeom>
          <a:noFill/>
          <a:ln cap="flat" cmpd="sng" w="9525">
            <a:solidFill>
              <a:schemeClr val="dk2"/>
            </a:solidFill>
            <a:prstDash val="solid"/>
            <a:round/>
            <a:headEnd len="sm" w="sm" type="none"/>
            <a:tailEnd len="sm" w="sm" type="none"/>
          </a:ln>
        </p:spPr>
      </p:cxnSp>
      <p:sp>
        <p:nvSpPr>
          <p:cNvPr id="1107" name="Google Shape;1107;p52"/>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1" name="Shape 1111"/>
        <p:cNvGrpSpPr/>
        <p:nvPr/>
      </p:nvGrpSpPr>
      <p:grpSpPr>
        <a:xfrm>
          <a:off x="0" y="0"/>
          <a:ext cx="0" cy="0"/>
          <a:chOff x="0" y="0"/>
          <a:chExt cx="0" cy="0"/>
        </a:xfrm>
      </p:grpSpPr>
      <p:sp>
        <p:nvSpPr>
          <p:cNvPr id="1112" name="Google Shape;1112;p53"/>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Islam Beliefs and Teachings</a:t>
            </a:r>
            <a:endParaRPr b="1" i="0" sz="2800" u="sng" cap="none" strike="noStrike">
              <a:solidFill>
                <a:schemeClr val="dk1"/>
              </a:solidFill>
              <a:latin typeface="Arial"/>
              <a:ea typeface="Arial"/>
              <a:cs typeface="Arial"/>
              <a:sym typeface="Arial"/>
            </a:endParaRPr>
          </a:p>
        </p:txBody>
      </p:sp>
      <p:sp>
        <p:nvSpPr>
          <p:cNvPr id="1113" name="Google Shape;1113;p53"/>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15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Sunni and Shi’a Islam</a:t>
            </a:r>
            <a:endParaRPr b="0" i="0" sz="2000" u="none" cap="none" strike="noStrike">
              <a:solidFill>
                <a:schemeClr val="dk1"/>
              </a:solidFill>
              <a:latin typeface="Arial"/>
              <a:ea typeface="Arial"/>
              <a:cs typeface="Arial"/>
              <a:sym typeface="Arial"/>
            </a:endParaRPr>
          </a:p>
          <a:p>
            <a:pPr indent="-355600" lvl="0" marL="457200" marR="0" rtl="0" algn="l">
              <a:lnSpc>
                <a:spcPct val="115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Key beliefs</a:t>
            </a:r>
            <a:endParaRPr b="0" i="0" sz="2000" u="none" cap="none" strike="noStrike">
              <a:solidFill>
                <a:schemeClr val="dk1"/>
              </a:solidFill>
              <a:latin typeface="Arial"/>
              <a:ea typeface="Arial"/>
              <a:cs typeface="Arial"/>
              <a:sym typeface="Arial"/>
            </a:endParaRPr>
          </a:p>
          <a:p>
            <a:pPr indent="-355600" lvl="1" marL="914400" marR="0" rtl="0" algn="l">
              <a:lnSpc>
                <a:spcPct val="115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Six articles of faith (Sunni) and Five Roots of </a:t>
            </a:r>
            <a:r>
              <a:rPr lang="en-GB" sz="2000">
                <a:solidFill>
                  <a:schemeClr val="dk1"/>
                </a:solidFill>
              </a:rPr>
              <a:t>Usul</a:t>
            </a:r>
            <a:r>
              <a:rPr b="0" i="0" lang="en-GB" sz="2000" u="none" cap="none" strike="noStrike">
                <a:solidFill>
                  <a:schemeClr val="dk1"/>
                </a:solidFill>
                <a:latin typeface="Arial"/>
                <a:ea typeface="Arial"/>
                <a:cs typeface="Arial"/>
                <a:sym typeface="Arial"/>
              </a:rPr>
              <a:t> ad-Din (Shi’a)</a:t>
            </a:r>
            <a:endParaRPr b="0" i="0" sz="2000" u="none" cap="none" strike="noStrike">
              <a:solidFill>
                <a:schemeClr val="dk1"/>
              </a:solidFill>
              <a:latin typeface="Arial"/>
              <a:ea typeface="Arial"/>
              <a:cs typeface="Arial"/>
              <a:sym typeface="Arial"/>
            </a:endParaRPr>
          </a:p>
          <a:p>
            <a:pPr indent="-355600" lvl="1" marL="914400" marR="0" rtl="0" algn="l">
              <a:lnSpc>
                <a:spcPct val="115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Nature of Allah (Tawhid, omnipotence, beneficence, mercy, fairness and justice</a:t>
            </a:r>
            <a:endParaRPr b="0" i="0" sz="2000" u="none" cap="none" strike="noStrike">
              <a:solidFill>
                <a:schemeClr val="dk1"/>
              </a:solidFill>
              <a:latin typeface="Arial"/>
              <a:ea typeface="Arial"/>
              <a:cs typeface="Arial"/>
              <a:sym typeface="Arial"/>
            </a:endParaRPr>
          </a:p>
          <a:p>
            <a:pPr indent="-355600" lvl="0" marL="457200" marR="0" rtl="0" algn="l">
              <a:lnSpc>
                <a:spcPct val="115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Angels - Jibril and </a:t>
            </a:r>
            <a:r>
              <a:rPr lang="en-GB" sz="2000">
                <a:solidFill>
                  <a:schemeClr val="dk1"/>
                </a:solidFill>
              </a:rPr>
              <a:t>Mikhail</a:t>
            </a:r>
            <a:r>
              <a:rPr b="0" i="0" lang="en-GB" sz="2000" u="none" cap="none" strike="noStrike">
                <a:solidFill>
                  <a:schemeClr val="dk1"/>
                </a:solidFill>
                <a:latin typeface="Arial"/>
                <a:ea typeface="Arial"/>
                <a:cs typeface="Arial"/>
                <a:sym typeface="Arial"/>
              </a:rPr>
              <a:t>, predestination, free will and Day of Judgement</a:t>
            </a:r>
            <a:endParaRPr b="0" i="0" sz="2000" u="none" cap="none" strike="noStrike">
              <a:solidFill>
                <a:schemeClr val="dk1"/>
              </a:solidFill>
              <a:latin typeface="Arial"/>
              <a:ea typeface="Arial"/>
              <a:cs typeface="Arial"/>
              <a:sym typeface="Arial"/>
            </a:endParaRPr>
          </a:p>
          <a:p>
            <a:pPr indent="-355600" lvl="0" marL="457200" marR="0" rtl="0" algn="l">
              <a:lnSpc>
                <a:spcPct val="115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Afterlife (Akhirah) - resurrection, heaven and hell</a:t>
            </a:r>
            <a:endParaRPr b="0" i="0" sz="2000" u="none" cap="none" strike="noStrike">
              <a:solidFill>
                <a:schemeClr val="dk1"/>
              </a:solidFill>
              <a:latin typeface="Arial"/>
              <a:ea typeface="Arial"/>
              <a:cs typeface="Arial"/>
              <a:sym typeface="Arial"/>
            </a:endParaRPr>
          </a:p>
          <a:p>
            <a:pPr indent="-355600" lvl="0" marL="457200" marR="0" rtl="0" algn="l">
              <a:lnSpc>
                <a:spcPct val="115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Prophethood (Risalah) -  Adam, Ibrahim and Muhammad</a:t>
            </a:r>
            <a:endParaRPr b="0" i="0" sz="2000" u="none" cap="none" strike="noStrike">
              <a:solidFill>
                <a:schemeClr val="dk1"/>
              </a:solidFill>
              <a:latin typeface="Arial"/>
              <a:ea typeface="Arial"/>
              <a:cs typeface="Arial"/>
              <a:sym typeface="Arial"/>
            </a:endParaRPr>
          </a:p>
          <a:p>
            <a:pPr indent="-355600" lvl="0" marL="457200" marR="0" rtl="0" algn="l">
              <a:lnSpc>
                <a:spcPct val="115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Holy Books</a:t>
            </a:r>
            <a:endParaRPr b="0" i="0" sz="2000" u="none" cap="none" strike="noStrike">
              <a:solidFill>
                <a:schemeClr val="dk1"/>
              </a:solidFill>
              <a:latin typeface="Arial"/>
              <a:ea typeface="Arial"/>
              <a:cs typeface="Arial"/>
              <a:sym typeface="Arial"/>
            </a:endParaRPr>
          </a:p>
          <a:p>
            <a:pPr indent="-355600" lvl="1" marL="914400" marR="0" rtl="0" algn="l">
              <a:lnSpc>
                <a:spcPct val="115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Qur’an: revelation and authority</a:t>
            </a:r>
            <a:endParaRPr b="0" i="0" sz="2000" u="none" cap="none" strike="noStrike">
              <a:solidFill>
                <a:schemeClr val="dk1"/>
              </a:solidFill>
              <a:latin typeface="Arial"/>
              <a:ea typeface="Arial"/>
              <a:cs typeface="Arial"/>
              <a:sym typeface="Arial"/>
            </a:endParaRPr>
          </a:p>
          <a:p>
            <a:pPr indent="-355600" lvl="1" marL="914400" marR="0" rtl="0" algn="l">
              <a:lnSpc>
                <a:spcPct val="115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Torah, Psalms, Gospel and Scrolls of Abraham</a:t>
            </a:r>
            <a:endParaRPr b="0" i="0" sz="2000" u="none" cap="none" strike="noStrike">
              <a:solidFill>
                <a:schemeClr val="dk1"/>
              </a:solidFill>
              <a:latin typeface="Arial"/>
              <a:ea typeface="Arial"/>
              <a:cs typeface="Arial"/>
              <a:sym typeface="Arial"/>
            </a:endParaRPr>
          </a:p>
          <a:p>
            <a:pPr indent="-355600" lvl="0" marL="457200" marR="0" rtl="0" algn="l">
              <a:lnSpc>
                <a:spcPct val="115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The Imamate (Shi’a)</a:t>
            </a:r>
            <a:endParaRPr b="0" i="0" sz="2000" u="none" cap="none" strike="noStrike">
              <a:solidFill>
                <a:schemeClr val="dk1"/>
              </a:solidFill>
              <a:latin typeface="Arial"/>
              <a:ea typeface="Arial"/>
              <a:cs typeface="Arial"/>
              <a:sym typeface="Arial"/>
            </a:endParaRPr>
          </a:p>
        </p:txBody>
      </p:sp>
      <p:sp>
        <p:nvSpPr>
          <p:cNvPr id="1114" name="Google Shape;1114;p53"/>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8" name="Shape 1118"/>
        <p:cNvGrpSpPr/>
        <p:nvPr/>
      </p:nvGrpSpPr>
      <p:grpSpPr>
        <a:xfrm>
          <a:off x="0" y="0"/>
          <a:ext cx="0" cy="0"/>
          <a:chOff x="0" y="0"/>
          <a:chExt cx="0" cy="0"/>
        </a:xfrm>
      </p:grpSpPr>
      <p:sp>
        <p:nvSpPr>
          <p:cNvPr id="1119" name="Google Shape;1119;p54"/>
          <p:cNvSpPr txBox="1"/>
          <p:nvPr>
            <p:ph type="title"/>
          </p:nvPr>
        </p:nvSpPr>
        <p:spPr>
          <a:xfrm>
            <a:off x="257705" y="848891"/>
            <a:ext cx="7044600" cy="119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Islam Beliefs and Teachings - </a:t>
            </a:r>
            <a:endParaRPr b="1" i="0" sz="28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Key Teachings</a:t>
            </a:r>
            <a:endParaRPr b="1" i="0" sz="2800" u="sng" cap="none" strike="noStrike">
              <a:solidFill>
                <a:schemeClr val="dk1"/>
              </a:solidFill>
              <a:latin typeface="Arial"/>
              <a:ea typeface="Arial"/>
              <a:cs typeface="Arial"/>
              <a:sym typeface="Arial"/>
            </a:endParaRPr>
          </a:p>
        </p:txBody>
      </p:sp>
      <p:graphicFrame>
        <p:nvGraphicFramePr>
          <p:cNvPr id="1120" name="Google Shape;1120;p54"/>
          <p:cNvGraphicFramePr/>
          <p:nvPr/>
        </p:nvGraphicFramePr>
        <p:xfrm>
          <a:off x="152400" y="1905000"/>
          <a:ext cx="3000000" cy="3000000"/>
        </p:xfrm>
        <a:graphic>
          <a:graphicData uri="http://schemas.openxmlformats.org/drawingml/2006/table">
            <a:tbl>
              <a:tblPr bandCol="1" bandRow="1">
                <a:noFill/>
                <a:tableStyleId>{D004598E-4B5A-4FFF-B765-3EE584F35167}</a:tableStyleId>
              </a:tblPr>
              <a:tblGrid>
                <a:gridCol w="2210175"/>
                <a:gridCol w="5079775"/>
              </a:tblGrid>
              <a:tr h="165100">
                <a:tc>
                  <a:txBody>
                    <a:bodyPr/>
                    <a:lstStyle/>
                    <a:p>
                      <a:pPr indent="0" lvl="0" marL="0" marR="0" rtl="0" algn="l">
                        <a:lnSpc>
                          <a:spcPct val="115000"/>
                        </a:lnSpc>
                        <a:spcBef>
                          <a:spcPts val="0"/>
                        </a:spcBef>
                        <a:spcAft>
                          <a:spcPts val="0"/>
                        </a:spcAft>
                        <a:buClr>
                          <a:srgbClr val="000000"/>
                        </a:buClr>
                        <a:buSzPts val="1300"/>
                        <a:buFont typeface="Arial"/>
                        <a:buNone/>
                      </a:pPr>
                      <a:r>
                        <a:rPr b="1" lang="en-GB" sz="1300" u="none" cap="none" strike="noStrike">
                          <a:latin typeface="Comic Sans MS"/>
                          <a:ea typeface="Comic Sans MS"/>
                          <a:cs typeface="Comic Sans MS"/>
                          <a:sym typeface="Comic Sans MS"/>
                        </a:rPr>
                        <a:t>Topic</a:t>
                      </a:r>
                      <a:endParaRPr sz="1300" u="none" cap="none" strike="noStrike">
                        <a:latin typeface="Comic Sans MS"/>
                        <a:ea typeface="Comic Sans MS"/>
                        <a:cs typeface="Comic Sans MS"/>
                        <a:sym typeface="Comic Sans MS"/>
                      </a:endParaRPr>
                    </a:p>
                  </a:txBody>
                  <a:tcPr marT="0" marB="0" marR="68575" marL="68575"/>
                </a:tc>
                <a:tc>
                  <a:txBody>
                    <a:bodyPr/>
                    <a:lstStyle/>
                    <a:p>
                      <a:pPr indent="0" lvl="0" marL="0" marR="0" rtl="0" algn="l">
                        <a:lnSpc>
                          <a:spcPct val="115000"/>
                        </a:lnSpc>
                        <a:spcBef>
                          <a:spcPts val="0"/>
                        </a:spcBef>
                        <a:spcAft>
                          <a:spcPts val="0"/>
                        </a:spcAft>
                        <a:buClr>
                          <a:srgbClr val="000000"/>
                        </a:buClr>
                        <a:buSzPts val="1300"/>
                        <a:buFont typeface="Arial"/>
                        <a:buNone/>
                      </a:pPr>
                      <a:r>
                        <a:rPr b="1" lang="en-GB" sz="1300" u="none" cap="none" strike="noStrike">
                          <a:latin typeface="Comic Sans MS"/>
                          <a:ea typeface="Comic Sans MS"/>
                          <a:cs typeface="Comic Sans MS"/>
                          <a:sym typeface="Comic Sans MS"/>
                        </a:rPr>
                        <a:t>Key teaching/Quote</a:t>
                      </a:r>
                      <a:endParaRPr sz="1300" u="none" cap="none" strike="noStrike">
                        <a:latin typeface="Comic Sans MS"/>
                        <a:ea typeface="Comic Sans MS"/>
                        <a:cs typeface="Comic Sans MS"/>
                        <a:sym typeface="Comic Sans MS"/>
                      </a:endParaRPr>
                    </a:p>
                  </a:txBody>
                  <a:tcPr marT="0" marB="0" marR="68575" marL="68575"/>
                </a:tc>
              </a:tr>
              <a:tr h="165100">
                <a:tc rowSpan="2">
                  <a:txBody>
                    <a:bodyPr/>
                    <a:lstStyle/>
                    <a:p>
                      <a:pPr indent="0" lvl="0" marL="0" marR="0" rtl="0" algn="l">
                        <a:lnSpc>
                          <a:spcPct val="115000"/>
                        </a:lnSpc>
                        <a:spcBef>
                          <a:spcPts val="0"/>
                        </a:spcBef>
                        <a:spcAft>
                          <a:spcPts val="0"/>
                        </a:spcAft>
                        <a:buClr>
                          <a:srgbClr val="000000"/>
                        </a:buClr>
                        <a:buSzPts val="1300"/>
                        <a:buFont typeface="Arial"/>
                        <a:buNone/>
                      </a:pPr>
                      <a:r>
                        <a:rPr lang="en-GB" sz="1300" u="none" cap="none" strike="noStrike">
                          <a:latin typeface="Comic Sans MS"/>
                          <a:ea typeface="Comic Sans MS"/>
                          <a:cs typeface="Comic Sans MS"/>
                          <a:sym typeface="Comic Sans MS"/>
                        </a:rPr>
                        <a:t>Oneness (Tawhid)</a:t>
                      </a:r>
                      <a:endParaRPr sz="1300" u="none" cap="none" strike="noStrike">
                        <a:latin typeface="Comic Sans MS"/>
                        <a:ea typeface="Comic Sans MS"/>
                        <a:cs typeface="Comic Sans MS"/>
                        <a:sym typeface="Comic Sans MS"/>
                      </a:endParaRPr>
                    </a:p>
                    <a:p>
                      <a:pPr indent="0" lvl="0" marL="0" marR="0" rtl="0" algn="l">
                        <a:lnSpc>
                          <a:spcPct val="115000"/>
                        </a:lnSpc>
                        <a:spcBef>
                          <a:spcPts val="0"/>
                        </a:spcBef>
                        <a:spcAft>
                          <a:spcPts val="0"/>
                        </a:spcAft>
                        <a:buClr>
                          <a:srgbClr val="000000"/>
                        </a:buClr>
                        <a:buSzPts val="1300"/>
                        <a:buFont typeface="Arial"/>
                        <a:buNone/>
                      </a:pPr>
                      <a:r>
                        <a:t/>
                      </a:r>
                      <a:endParaRPr sz="1300" u="none" cap="none" strike="noStrike">
                        <a:latin typeface="Comic Sans MS"/>
                        <a:ea typeface="Comic Sans MS"/>
                        <a:cs typeface="Comic Sans MS"/>
                        <a:sym typeface="Comic Sans MS"/>
                      </a:endParaRPr>
                    </a:p>
                  </a:txBody>
                  <a:tcPr marT="0" marB="0" marR="68575" marL="68575"/>
                </a:tc>
                <a:tc>
                  <a:txBody>
                    <a:bodyPr/>
                    <a:lstStyle/>
                    <a:p>
                      <a:pPr indent="0" lvl="0" marL="0" marR="0" rtl="0" algn="l">
                        <a:lnSpc>
                          <a:spcPct val="115000"/>
                        </a:lnSpc>
                        <a:spcBef>
                          <a:spcPts val="0"/>
                        </a:spcBef>
                        <a:spcAft>
                          <a:spcPts val="0"/>
                        </a:spcAft>
                        <a:buClr>
                          <a:srgbClr val="000000"/>
                        </a:buClr>
                        <a:buSzPts val="1300"/>
                        <a:buFont typeface="Arial"/>
                        <a:buNone/>
                      </a:pPr>
                      <a:r>
                        <a:rPr i="1" lang="en-GB" sz="1300" u="none" cap="none" strike="noStrike">
                          <a:latin typeface="Comic Sans MS"/>
                          <a:ea typeface="Comic Sans MS"/>
                          <a:cs typeface="Comic Sans MS"/>
                          <a:sym typeface="Comic Sans MS"/>
                        </a:rPr>
                        <a:t>‘He is Allah, the One, Allah is eternal and absolute. None is born of Him, He is unborn. There is none like unto him’ (Qur’an)</a:t>
                      </a:r>
                      <a:endParaRPr sz="1300" u="none" cap="none" strike="noStrike">
                        <a:latin typeface="Comic Sans MS"/>
                        <a:ea typeface="Comic Sans MS"/>
                        <a:cs typeface="Comic Sans MS"/>
                        <a:sym typeface="Comic Sans MS"/>
                      </a:endParaRPr>
                    </a:p>
                  </a:txBody>
                  <a:tcPr marT="0" marB="0" marR="68575" marL="68575"/>
                </a:tc>
              </a:tr>
              <a:tr h="165100">
                <a:tc vMerge="1"/>
                <a:tc>
                  <a:txBody>
                    <a:bodyPr/>
                    <a:lstStyle/>
                    <a:p>
                      <a:pPr indent="0" lvl="0" marL="0" marR="0" rtl="0" algn="l">
                        <a:lnSpc>
                          <a:spcPct val="115000"/>
                        </a:lnSpc>
                        <a:spcBef>
                          <a:spcPts val="0"/>
                        </a:spcBef>
                        <a:spcAft>
                          <a:spcPts val="0"/>
                        </a:spcAft>
                        <a:buClr>
                          <a:srgbClr val="000000"/>
                        </a:buClr>
                        <a:buSzPts val="1300"/>
                        <a:buFont typeface="Arial"/>
                        <a:buNone/>
                      </a:pPr>
                      <a:r>
                        <a:rPr i="1" lang="en-GB" sz="1300" u="none" cap="none" strike="noStrike">
                          <a:latin typeface="Comic Sans MS"/>
                          <a:ea typeface="Comic Sans MS"/>
                          <a:cs typeface="Comic Sans MS"/>
                          <a:sym typeface="Comic Sans MS"/>
                        </a:rPr>
                        <a:t>‘…He who is he All-knowing, the All Powerful, able to do anything’ (Qur’an)</a:t>
                      </a:r>
                      <a:endParaRPr sz="1300" u="none" cap="none" strike="noStrike">
                        <a:latin typeface="Comic Sans MS"/>
                        <a:ea typeface="Comic Sans MS"/>
                        <a:cs typeface="Comic Sans MS"/>
                        <a:sym typeface="Comic Sans MS"/>
                      </a:endParaRPr>
                    </a:p>
                  </a:txBody>
                  <a:tcPr marT="0" marB="0" marR="68575" marL="68575"/>
                </a:tc>
              </a:tr>
              <a:tr h="165100">
                <a:tc>
                  <a:txBody>
                    <a:bodyPr/>
                    <a:lstStyle/>
                    <a:p>
                      <a:pPr indent="0" lvl="0" marL="0" marR="0" rtl="0" algn="l">
                        <a:lnSpc>
                          <a:spcPct val="115000"/>
                        </a:lnSpc>
                        <a:spcBef>
                          <a:spcPts val="0"/>
                        </a:spcBef>
                        <a:spcAft>
                          <a:spcPts val="0"/>
                        </a:spcAft>
                        <a:buClr>
                          <a:srgbClr val="000000"/>
                        </a:buClr>
                        <a:buSzPts val="1300"/>
                        <a:buFont typeface="Arial"/>
                        <a:buNone/>
                      </a:pPr>
                      <a:r>
                        <a:rPr lang="en-GB" sz="1300" u="none" cap="none" strike="noStrike">
                          <a:latin typeface="Comic Sans MS"/>
                          <a:ea typeface="Comic Sans MS"/>
                          <a:cs typeface="Comic Sans MS"/>
                          <a:sym typeface="Comic Sans MS"/>
                        </a:rPr>
                        <a:t>Justice</a:t>
                      </a:r>
                      <a:endParaRPr sz="1300" u="none" cap="none" strike="noStrike">
                        <a:latin typeface="Comic Sans MS"/>
                        <a:ea typeface="Comic Sans MS"/>
                        <a:cs typeface="Comic Sans MS"/>
                        <a:sym typeface="Comic Sans MS"/>
                      </a:endParaRPr>
                    </a:p>
                  </a:txBody>
                  <a:tcPr marT="0" marB="0" marR="68575" marL="68575"/>
                </a:tc>
                <a:tc>
                  <a:txBody>
                    <a:bodyPr/>
                    <a:lstStyle/>
                    <a:p>
                      <a:pPr indent="0" lvl="0" marL="0" marR="0" rtl="0" algn="l">
                        <a:lnSpc>
                          <a:spcPct val="115000"/>
                        </a:lnSpc>
                        <a:spcBef>
                          <a:spcPts val="0"/>
                        </a:spcBef>
                        <a:spcAft>
                          <a:spcPts val="0"/>
                        </a:spcAft>
                        <a:buClr>
                          <a:srgbClr val="000000"/>
                        </a:buClr>
                        <a:buSzPts val="1300"/>
                        <a:buFont typeface="Arial"/>
                        <a:buNone/>
                      </a:pPr>
                      <a:r>
                        <a:rPr i="1" lang="en-GB" sz="1300" u="none" cap="none" strike="noStrike">
                          <a:latin typeface="Comic Sans MS"/>
                          <a:ea typeface="Comic Sans MS"/>
                          <a:cs typeface="Comic Sans MS"/>
                          <a:sym typeface="Comic Sans MS"/>
                        </a:rPr>
                        <a:t>‘Indeed Allah commands you towards Justice.’ (Qur’an)</a:t>
                      </a:r>
                      <a:endParaRPr sz="1300" u="none" cap="none" strike="noStrike">
                        <a:latin typeface="Comic Sans MS"/>
                        <a:ea typeface="Comic Sans MS"/>
                        <a:cs typeface="Comic Sans MS"/>
                        <a:sym typeface="Comic Sans MS"/>
                      </a:endParaRPr>
                    </a:p>
                  </a:txBody>
                  <a:tcPr marT="0" marB="0" marR="68575" marL="68575"/>
                </a:tc>
              </a:tr>
              <a:tr h="165100">
                <a:tc>
                  <a:txBody>
                    <a:bodyPr/>
                    <a:lstStyle/>
                    <a:p>
                      <a:pPr indent="0" lvl="0" marL="0" marR="0" rtl="0" algn="l">
                        <a:lnSpc>
                          <a:spcPct val="115000"/>
                        </a:lnSpc>
                        <a:spcBef>
                          <a:spcPts val="0"/>
                        </a:spcBef>
                        <a:spcAft>
                          <a:spcPts val="0"/>
                        </a:spcAft>
                        <a:buClr>
                          <a:srgbClr val="000000"/>
                        </a:buClr>
                        <a:buSzPts val="1300"/>
                        <a:buFont typeface="Arial"/>
                        <a:buNone/>
                      </a:pPr>
                      <a:r>
                        <a:rPr lang="en-GB" sz="1300" u="none" cap="none" strike="noStrike">
                          <a:latin typeface="Comic Sans MS"/>
                          <a:ea typeface="Comic Sans MS"/>
                          <a:cs typeface="Comic Sans MS"/>
                          <a:sym typeface="Comic Sans MS"/>
                        </a:rPr>
                        <a:t>Immanence (Allah is vital to human existence)</a:t>
                      </a:r>
                      <a:endParaRPr sz="1300" u="none" cap="none" strike="noStrike">
                        <a:latin typeface="Comic Sans MS"/>
                        <a:ea typeface="Comic Sans MS"/>
                        <a:cs typeface="Comic Sans MS"/>
                        <a:sym typeface="Comic Sans MS"/>
                      </a:endParaRPr>
                    </a:p>
                  </a:txBody>
                  <a:tcPr marT="0" marB="0" marR="68575" marL="68575"/>
                </a:tc>
                <a:tc>
                  <a:txBody>
                    <a:bodyPr/>
                    <a:lstStyle/>
                    <a:p>
                      <a:pPr indent="0" lvl="0" marL="0" marR="0" rtl="0" algn="l">
                        <a:lnSpc>
                          <a:spcPct val="115000"/>
                        </a:lnSpc>
                        <a:spcBef>
                          <a:spcPts val="0"/>
                        </a:spcBef>
                        <a:spcAft>
                          <a:spcPts val="0"/>
                        </a:spcAft>
                        <a:buClr>
                          <a:srgbClr val="000000"/>
                        </a:buClr>
                        <a:buSzPts val="1300"/>
                        <a:buFont typeface="Arial"/>
                        <a:buNone/>
                      </a:pPr>
                      <a:r>
                        <a:rPr i="1" lang="en-GB" sz="1300" u="none" cap="none" strike="noStrike">
                          <a:latin typeface="Comic Sans MS"/>
                          <a:ea typeface="Comic Sans MS"/>
                          <a:cs typeface="Comic Sans MS"/>
                          <a:sym typeface="Comic Sans MS"/>
                        </a:rPr>
                        <a:t>‘And He is with you wherever you may be’ (Qur’an)</a:t>
                      </a:r>
                      <a:endParaRPr sz="1300" u="none" cap="none" strike="noStrike">
                        <a:latin typeface="Comic Sans MS"/>
                        <a:ea typeface="Comic Sans MS"/>
                        <a:cs typeface="Comic Sans MS"/>
                        <a:sym typeface="Comic Sans MS"/>
                      </a:endParaRPr>
                    </a:p>
                    <a:p>
                      <a:pPr indent="0" lvl="0" marL="0" marR="0" rtl="0" algn="l">
                        <a:lnSpc>
                          <a:spcPct val="115000"/>
                        </a:lnSpc>
                        <a:spcBef>
                          <a:spcPts val="0"/>
                        </a:spcBef>
                        <a:spcAft>
                          <a:spcPts val="0"/>
                        </a:spcAft>
                        <a:buClr>
                          <a:srgbClr val="000000"/>
                        </a:buClr>
                        <a:buSzPts val="1300"/>
                        <a:buFont typeface="Arial"/>
                        <a:buNone/>
                      </a:pPr>
                      <a:r>
                        <a:rPr i="1" lang="en-GB" sz="1300" u="none" cap="none" strike="noStrike">
                          <a:latin typeface="Comic Sans MS"/>
                          <a:ea typeface="Comic Sans MS"/>
                          <a:cs typeface="Comic Sans MS"/>
                          <a:sym typeface="Comic Sans MS"/>
                        </a:rPr>
                        <a:t>‘We are closer to human than his jugular vein’ (Qur’an)</a:t>
                      </a:r>
                      <a:endParaRPr sz="1300" u="none" cap="none" strike="noStrike">
                        <a:latin typeface="Comic Sans MS"/>
                        <a:ea typeface="Comic Sans MS"/>
                        <a:cs typeface="Comic Sans MS"/>
                        <a:sym typeface="Comic Sans MS"/>
                      </a:endParaRPr>
                    </a:p>
                  </a:txBody>
                  <a:tcPr marT="0" marB="0" marR="68575" marL="68575"/>
                </a:tc>
              </a:tr>
              <a:tr h="165100">
                <a:tc>
                  <a:txBody>
                    <a:bodyPr/>
                    <a:lstStyle/>
                    <a:p>
                      <a:pPr indent="0" lvl="0" marL="0" marR="0" rtl="0" algn="l">
                        <a:lnSpc>
                          <a:spcPct val="115000"/>
                        </a:lnSpc>
                        <a:spcBef>
                          <a:spcPts val="0"/>
                        </a:spcBef>
                        <a:spcAft>
                          <a:spcPts val="0"/>
                        </a:spcAft>
                        <a:buClr>
                          <a:srgbClr val="000000"/>
                        </a:buClr>
                        <a:buSzPts val="1300"/>
                        <a:buFont typeface="Arial"/>
                        <a:buNone/>
                      </a:pPr>
                      <a:r>
                        <a:rPr lang="en-GB" sz="1300" u="none" cap="none" strike="noStrike">
                          <a:latin typeface="Comic Sans MS"/>
                          <a:ea typeface="Comic Sans MS"/>
                          <a:cs typeface="Comic Sans MS"/>
                          <a:sym typeface="Comic Sans MS"/>
                        </a:rPr>
                        <a:t>Transcendence (Allah is outside the world)</a:t>
                      </a:r>
                      <a:endParaRPr sz="1300" u="none" cap="none" strike="noStrike">
                        <a:latin typeface="Comic Sans MS"/>
                        <a:ea typeface="Comic Sans MS"/>
                        <a:cs typeface="Comic Sans MS"/>
                        <a:sym typeface="Comic Sans MS"/>
                      </a:endParaRPr>
                    </a:p>
                  </a:txBody>
                  <a:tcPr marT="0" marB="0" marR="68575" marL="68575"/>
                </a:tc>
                <a:tc>
                  <a:txBody>
                    <a:bodyPr/>
                    <a:lstStyle/>
                    <a:p>
                      <a:pPr indent="0" lvl="0" marL="0" marR="0" rtl="0" algn="l">
                        <a:lnSpc>
                          <a:spcPct val="115000"/>
                        </a:lnSpc>
                        <a:spcBef>
                          <a:spcPts val="0"/>
                        </a:spcBef>
                        <a:spcAft>
                          <a:spcPts val="0"/>
                        </a:spcAft>
                        <a:buClr>
                          <a:srgbClr val="000000"/>
                        </a:buClr>
                        <a:buSzPts val="1300"/>
                        <a:buFont typeface="Arial"/>
                        <a:buNone/>
                      </a:pPr>
                      <a:r>
                        <a:rPr i="1" lang="en-GB" sz="1300" u="none" cap="none" strike="noStrike">
                          <a:latin typeface="Comic Sans MS"/>
                          <a:ea typeface="Comic Sans MS"/>
                          <a:cs typeface="Comic Sans MS"/>
                          <a:sym typeface="Comic Sans MS"/>
                        </a:rPr>
                        <a:t>‘No vision can comprehend Him…He is above all comprehension.’ (Qur’an)</a:t>
                      </a:r>
                      <a:endParaRPr sz="1300" u="none" cap="none" strike="noStrike">
                        <a:latin typeface="Comic Sans MS"/>
                        <a:ea typeface="Comic Sans MS"/>
                        <a:cs typeface="Comic Sans MS"/>
                        <a:sym typeface="Comic Sans MS"/>
                      </a:endParaRPr>
                    </a:p>
                    <a:p>
                      <a:pPr indent="0" lvl="0" marL="0" marR="0" rtl="0" algn="l">
                        <a:lnSpc>
                          <a:spcPct val="115000"/>
                        </a:lnSpc>
                        <a:spcBef>
                          <a:spcPts val="0"/>
                        </a:spcBef>
                        <a:spcAft>
                          <a:spcPts val="0"/>
                        </a:spcAft>
                        <a:buClr>
                          <a:srgbClr val="000000"/>
                        </a:buClr>
                        <a:buSzPts val="1300"/>
                        <a:buFont typeface="Arial"/>
                        <a:buNone/>
                      </a:pPr>
                      <a:r>
                        <a:rPr i="1" lang="en-GB" sz="1300" u="none" cap="none" strike="noStrike">
                          <a:latin typeface="Comic Sans MS"/>
                          <a:ea typeface="Comic Sans MS"/>
                          <a:cs typeface="Comic Sans MS"/>
                          <a:sym typeface="Comic Sans MS"/>
                        </a:rPr>
                        <a:t>‘Nothing there is like Him’ (Qur’an)</a:t>
                      </a:r>
                      <a:endParaRPr sz="1300" u="none" cap="none" strike="noStrike">
                        <a:latin typeface="Comic Sans MS"/>
                        <a:ea typeface="Comic Sans MS"/>
                        <a:cs typeface="Comic Sans MS"/>
                        <a:sym typeface="Comic Sans MS"/>
                      </a:endParaRPr>
                    </a:p>
                  </a:txBody>
                  <a:tcPr marT="0" marB="0" marR="68575" marL="68575"/>
                </a:tc>
              </a:tr>
              <a:tr h="165100">
                <a:tc>
                  <a:txBody>
                    <a:bodyPr/>
                    <a:lstStyle/>
                    <a:p>
                      <a:pPr indent="0" lvl="0" marL="0" marR="0" rtl="0" algn="l">
                        <a:lnSpc>
                          <a:spcPct val="115000"/>
                        </a:lnSpc>
                        <a:spcBef>
                          <a:spcPts val="0"/>
                        </a:spcBef>
                        <a:spcAft>
                          <a:spcPts val="0"/>
                        </a:spcAft>
                        <a:buClr>
                          <a:srgbClr val="000000"/>
                        </a:buClr>
                        <a:buSzPts val="1300"/>
                        <a:buFont typeface="Arial"/>
                        <a:buNone/>
                      </a:pPr>
                      <a:r>
                        <a:rPr lang="en-GB" sz="1300" u="none" cap="none" strike="noStrike">
                          <a:latin typeface="Comic Sans MS"/>
                          <a:ea typeface="Comic Sans MS"/>
                          <a:cs typeface="Comic Sans MS"/>
                          <a:sym typeface="Comic Sans MS"/>
                        </a:rPr>
                        <a:t>Allah as fair and just</a:t>
                      </a:r>
                      <a:endParaRPr sz="1300" u="none" cap="none" strike="noStrike">
                        <a:latin typeface="Comic Sans MS"/>
                        <a:ea typeface="Comic Sans MS"/>
                        <a:cs typeface="Comic Sans MS"/>
                        <a:sym typeface="Comic Sans MS"/>
                      </a:endParaRPr>
                    </a:p>
                  </a:txBody>
                  <a:tcPr marT="0" marB="0" marR="68575" marL="68575"/>
                </a:tc>
                <a:tc>
                  <a:txBody>
                    <a:bodyPr/>
                    <a:lstStyle/>
                    <a:p>
                      <a:pPr indent="0" lvl="0" marL="0" marR="0" rtl="0" algn="l">
                        <a:lnSpc>
                          <a:spcPct val="115000"/>
                        </a:lnSpc>
                        <a:spcBef>
                          <a:spcPts val="0"/>
                        </a:spcBef>
                        <a:spcAft>
                          <a:spcPts val="0"/>
                        </a:spcAft>
                        <a:buClr>
                          <a:srgbClr val="000000"/>
                        </a:buClr>
                        <a:buSzPts val="1300"/>
                        <a:buFont typeface="Arial"/>
                        <a:buNone/>
                      </a:pPr>
                      <a:r>
                        <a:rPr i="1" lang="en-GB" sz="1300" u="none" cap="none" strike="noStrike">
                          <a:latin typeface="Comic Sans MS"/>
                          <a:ea typeface="Comic Sans MS"/>
                          <a:cs typeface="Comic Sans MS"/>
                          <a:sym typeface="Comic Sans MS"/>
                        </a:rPr>
                        <a:t>‘…let not hatred of any people seduce you that you deal not justly.’ (Qur’an)</a:t>
                      </a:r>
                      <a:endParaRPr sz="1300" u="none" cap="none" strike="noStrike">
                        <a:latin typeface="Comic Sans MS"/>
                        <a:ea typeface="Comic Sans MS"/>
                        <a:cs typeface="Comic Sans MS"/>
                        <a:sym typeface="Comic Sans MS"/>
                      </a:endParaRPr>
                    </a:p>
                  </a:txBody>
                  <a:tcPr marT="0" marB="0" marR="68575" marL="68575"/>
                </a:tc>
              </a:tr>
              <a:tr h="165100">
                <a:tc>
                  <a:txBody>
                    <a:bodyPr/>
                    <a:lstStyle/>
                    <a:p>
                      <a:pPr indent="0" lvl="0" marL="0" marR="0" rtl="0" algn="l">
                        <a:lnSpc>
                          <a:spcPct val="115000"/>
                        </a:lnSpc>
                        <a:spcBef>
                          <a:spcPts val="0"/>
                        </a:spcBef>
                        <a:spcAft>
                          <a:spcPts val="0"/>
                        </a:spcAft>
                        <a:buClr>
                          <a:srgbClr val="000000"/>
                        </a:buClr>
                        <a:buSzPts val="1300"/>
                        <a:buFont typeface="Arial"/>
                        <a:buNone/>
                      </a:pPr>
                      <a:r>
                        <a:rPr lang="en-GB" sz="1300" u="none" cap="none" strike="noStrike">
                          <a:latin typeface="Comic Sans MS"/>
                          <a:ea typeface="Comic Sans MS"/>
                          <a:cs typeface="Comic Sans MS"/>
                          <a:sym typeface="Comic Sans MS"/>
                        </a:rPr>
                        <a:t>Prophethood - Adam</a:t>
                      </a:r>
                      <a:endParaRPr sz="1300" u="none" cap="none" strike="noStrike">
                        <a:latin typeface="Comic Sans MS"/>
                        <a:ea typeface="Comic Sans MS"/>
                        <a:cs typeface="Comic Sans MS"/>
                        <a:sym typeface="Comic Sans MS"/>
                      </a:endParaRPr>
                    </a:p>
                  </a:txBody>
                  <a:tcPr marT="0" marB="0" marR="68575" marL="68575"/>
                </a:tc>
                <a:tc>
                  <a:txBody>
                    <a:bodyPr/>
                    <a:lstStyle/>
                    <a:p>
                      <a:pPr indent="0" lvl="0" marL="0" marR="0" rtl="0" algn="l">
                        <a:lnSpc>
                          <a:spcPct val="115000"/>
                        </a:lnSpc>
                        <a:spcBef>
                          <a:spcPts val="0"/>
                        </a:spcBef>
                        <a:spcAft>
                          <a:spcPts val="0"/>
                        </a:spcAft>
                        <a:buClr>
                          <a:srgbClr val="000000"/>
                        </a:buClr>
                        <a:buSzPts val="1300"/>
                        <a:buFont typeface="Arial"/>
                        <a:buNone/>
                      </a:pPr>
                      <a:r>
                        <a:rPr i="1" lang="en-GB" sz="1300" u="none" cap="none" strike="noStrike">
                          <a:latin typeface="Comic Sans MS"/>
                          <a:ea typeface="Comic Sans MS"/>
                          <a:cs typeface="Comic Sans MS"/>
                          <a:sym typeface="Comic Sans MS"/>
                        </a:rPr>
                        <a:t>‘…I am going to create a human out of clay…so when I have made him, and breathed life into him.’ (Qur’an)</a:t>
                      </a:r>
                      <a:endParaRPr sz="1300" u="none" cap="none" strike="noStrike">
                        <a:latin typeface="Comic Sans MS"/>
                        <a:ea typeface="Comic Sans MS"/>
                        <a:cs typeface="Comic Sans MS"/>
                        <a:sym typeface="Comic Sans MS"/>
                      </a:endParaRPr>
                    </a:p>
                  </a:txBody>
                  <a:tcPr marT="0" marB="0" marR="68575" marL="68575"/>
                </a:tc>
              </a:tr>
              <a:tr h="165100">
                <a:tc rowSpan="3">
                  <a:txBody>
                    <a:bodyPr/>
                    <a:lstStyle/>
                    <a:p>
                      <a:pPr indent="0" lvl="0" marL="0" marR="0" rtl="0" algn="l">
                        <a:lnSpc>
                          <a:spcPct val="115000"/>
                        </a:lnSpc>
                        <a:spcBef>
                          <a:spcPts val="0"/>
                        </a:spcBef>
                        <a:spcAft>
                          <a:spcPts val="0"/>
                        </a:spcAft>
                        <a:buClr>
                          <a:srgbClr val="000000"/>
                        </a:buClr>
                        <a:buSzPts val="1300"/>
                        <a:buFont typeface="Arial"/>
                        <a:buNone/>
                      </a:pPr>
                      <a:r>
                        <a:rPr lang="en-GB" sz="1300" u="none" cap="none" strike="noStrike">
                          <a:latin typeface="Comic Sans MS"/>
                          <a:ea typeface="Comic Sans MS"/>
                          <a:cs typeface="Comic Sans MS"/>
                          <a:sym typeface="Comic Sans MS"/>
                        </a:rPr>
                        <a:t>Role of the prophet Muhammed</a:t>
                      </a:r>
                      <a:endParaRPr sz="1300" u="none" cap="none" strike="noStrike">
                        <a:latin typeface="Comic Sans MS"/>
                        <a:ea typeface="Comic Sans MS"/>
                        <a:cs typeface="Comic Sans MS"/>
                        <a:sym typeface="Comic Sans MS"/>
                      </a:endParaRPr>
                    </a:p>
                    <a:p>
                      <a:pPr indent="0" lvl="0" marL="0" marR="0" rtl="0" algn="l">
                        <a:lnSpc>
                          <a:spcPct val="115000"/>
                        </a:lnSpc>
                        <a:spcBef>
                          <a:spcPts val="0"/>
                        </a:spcBef>
                        <a:spcAft>
                          <a:spcPts val="0"/>
                        </a:spcAft>
                        <a:buClr>
                          <a:srgbClr val="000000"/>
                        </a:buClr>
                        <a:buSzPts val="1300"/>
                        <a:buFont typeface="Arial"/>
                        <a:buNone/>
                      </a:pPr>
                      <a:r>
                        <a:t/>
                      </a:r>
                      <a:endParaRPr sz="1300" u="none" cap="none" strike="noStrike">
                        <a:latin typeface="Comic Sans MS"/>
                        <a:ea typeface="Comic Sans MS"/>
                        <a:cs typeface="Comic Sans MS"/>
                        <a:sym typeface="Comic Sans MS"/>
                      </a:endParaRPr>
                    </a:p>
                  </a:txBody>
                  <a:tcPr marT="0" marB="0" marR="68575" marL="68575"/>
                </a:tc>
                <a:tc>
                  <a:txBody>
                    <a:bodyPr/>
                    <a:lstStyle/>
                    <a:p>
                      <a:pPr indent="0" lvl="0" marL="0" marR="0" rtl="0" algn="l">
                        <a:lnSpc>
                          <a:spcPct val="115000"/>
                        </a:lnSpc>
                        <a:spcBef>
                          <a:spcPts val="0"/>
                        </a:spcBef>
                        <a:spcAft>
                          <a:spcPts val="0"/>
                        </a:spcAft>
                        <a:buClr>
                          <a:srgbClr val="000000"/>
                        </a:buClr>
                        <a:buSzPts val="1300"/>
                        <a:buFont typeface="Arial"/>
                        <a:buNone/>
                      </a:pPr>
                      <a:r>
                        <a:rPr i="1" lang="en-GB" sz="1300" u="none" cap="none" strike="noStrike">
                          <a:latin typeface="Comic Sans MS"/>
                          <a:ea typeface="Comic Sans MS"/>
                          <a:cs typeface="Comic Sans MS"/>
                          <a:sym typeface="Comic Sans MS"/>
                        </a:rPr>
                        <a:t>‘Muhammed is not the father of one of your men, but the messenger of Allah and the Seal of the Prophets’ (Qur’an)</a:t>
                      </a:r>
                      <a:endParaRPr sz="1300" u="none" cap="none" strike="noStrike">
                        <a:latin typeface="Comic Sans MS"/>
                        <a:ea typeface="Comic Sans MS"/>
                        <a:cs typeface="Comic Sans MS"/>
                        <a:sym typeface="Comic Sans MS"/>
                      </a:endParaRPr>
                    </a:p>
                  </a:txBody>
                  <a:tcPr marT="0" marB="0" marR="68575" marL="68575"/>
                </a:tc>
              </a:tr>
              <a:tr h="0">
                <a:tc vMerge="1"/>
                <a:tc>
                  <a:txBody>
                    <a:bodyPr/>
                    <a:lstStyle/>
                    <a:p>
                      <a:pPr indent="0" lvl="0" marL="0" marR="0" rtl="0" algn="l">
                        <a:lnSpc>
                          <a:spcPct val="115000"/>
                        </a:lnSpc>
                        <a:spcBef>
                          <a:spcPts val="0"/>
                        </a:spcBef>
                        <a:spcAft>
                          <a:spcPts val="0"/>
                        </a:spcAft>
                        <a:buClr>
                          <a:srgbClr val="000000"/>
                        </a:buClr>
                        <a:buSzPts val="1300"/>
                        <a:buFont typeface="Arial"/>
                        <a:buNone/>
                      </a:pPr>
                      <a:r>
                        <a:t/>
                      </a:r>
                      <a:endParaRPr sz="1300" u="none" cap="none" strike="noStrike">
                        <a:latin typeface="Comic Sans MS"/>
                        <a:ea typeface="Comic Sans MS"/>
                        <a:cs typeface="Comic Sans MS"/>
                        <a:sym typeface="Comic Sans MS"/>
                      </a:endParaRPr>
                    </a:p>
                  </a:txBody>
                  <a:tcPr marT="0" marB="0" marR="68575" marL="68575"/>
                </a:tc>
              </a:tr>
              <a:tr h="165100">
                <a:tc vMerge="1"/>
                <a:tc>
                  <a:txBody>
                    <a:bodyPr/>
                    <a:lstStyle/>
                    <a:p>
                      <a:pPr indent="0" lvl="0" marL="0" marR="0" rtl="0" algn="l">
                        <a:lnSpc>
                          <a:spcPct val="115000"/>
                        </a:lnSpc>
                        <a:spcBef>
                          <a:spcPts val="0"/>
                        </a:spcBef>
                        <a:spcAft>
                          <a:spcPts val="0"/>
                        </a:spcAft>
                        <a:buClr>
                          <a:srgbClr val="000000"/>
                        </a:buClr>
                        <a:buSzPts val="1300"/>
                        <a:buFont typeface="Arial"/>
                        <a:buNone/>
                      </a:pPr>
                      <a:r>
                        <a:rPr i="1" lang="en-GB" sz="1300" u="none" cap="none" strike="noStrike">
                          <a:latin typeface="Comic Sans MS"/>
                          <a:ea typeface="Comic Sans MS"/>
                          <a:cs typeface="Comic Sans MS"/>
                          <a:sym typeface="Comic Sans MS"/>
                        </a:rPr>
                        <a:t>‘The best of you is he who is the best to his family.’ (Hadith)</a:t>
                      </a:r>
                      <a:endParaRPr sz="1300" u="none" cap="none" strike="noStrike">
                        <a:latin typeface="Comic Sans MS"/>
                        <a:ea typeface="Comic Sans MS"/>
                        <a:cs typeface="Comic Sans MS"/>
                        <a:sym typeface="Comic Sans MS"/>
                      </a:endParaRPr>
                    </a:p>
                  </a:txBody>
                  <a:tcPr marT="0" marB="0" marR="68575" marL="68575"/>
                </a:tc>
              </a:tr>
              <a:tr h="165100">
                <a:tc>
                  <a:txBody>
                    <a:bodyPr/>
                    <a:lstStyle/>
                    <a:p>
                      <a:pPr indent="0" lvl="0" marL="0" marR="0" rtl="0" algn="l">
                        <a:lnSpc>
                          <a:spcPct val="115000"/>
                        </a:lnSpc>
                        <a:spcBef>
                          <a:spcPts val="0"/>
                        </a:spcBef>
                        <a:spcAft>
                          <a:spcPts val="0"/>
                        </a:spcAft>
                        <a:buClr>
                          <a:srgbClr val="000000"/>
                        </a:buClr>
                        <a:buSzPts val="1300"/>
                        <a:buFont typeface="Arial"/>
                        <a:buNone/>
                      </a:pPr>
                      <a:r>
                        <a:rPr lang="en-GB" sz="1300" u="none" cap="none" strike="noStrike">
                          <a:latin typeface="Comic Sans MS"/>
                          <a:ea typeface="Comic Sans MS"/>
                          <a:cs typeface="Comic Sans MS"/>
                          <a:sym typeface="Comic Sans MS"/>
                        </a:rPr>
                        <a:t>Qur’an (it is without error)</a:t>
                      </a:r>
                      <a:endParaRPr sz="1300" u="none" cap="none" strike="noStrike">
                        <a:latin typeface="Comic Sans MS"/>
                        <a:ea typeface="Comic Sans MS"/>
                        <a:cs typeface="Comic Sans MS"/>
                        <a:sym typeface="Comic Sans MS"/>
                      </a:endParaRPr>
                    </a:p>
                  </a:txBody>
                  <a:tcPr marT="0" marB="0" marR="68575" marL="68575"/>
                </a:tc>
                <a:tc>
                  <a:txBody>
                    <a:bodyPr/>
                    <a:lstStyle/>
                    <a:p>
                      <a:pPr indent="0" lvl="0" marL="0" marR="0" rtl="0" algn="l">
                        <a:lnSpc>
                          <a:spcPct val="115000"/>
                        </a:lnSpc>
                        <a:spcBef>
                          <a:spcPts val="0"/>
                        </a:spcBef>
                        <a:spcAft>
                          <a:spcPts val="0"/>
                        </a:spcAft>
                        <a:buClr>
                          <a:srgbClr val="000000"/>
                        </a:buClr>
                        <a:buSzPts val="1300"/>
                        <a:buFont typeface="Arial"/>
                        <a:buNone/>
                      </a:pPr>
                      <a:r>
                        <a:rPr i="1" lang="en-GB" sz="1300" u="none" cap="none" strike="noStrike">
                          <a:latin typeface="Comic Sans MS"/>
                          <a:ea typeface="Comic Sans MS"/>
                          <a:cs typeface="Comic Sans MS"/>
                          <a:sym typeface="Comic Sans MS"/>
                        </a:rPr>
                        <a:t>‘Falsehood shall never come into it’ </a:t>
                      </a:r>
                      <a:r>
                        <a:rPr lang="en-GB" sz="1300" u="none" cap="none" strike="noStrike">
                          <a:latin typeface="Comic Sans MS"/>
                          <a:ea typeface="Comic Sans MS"/>
                          <a:cs typeface="Comic Sans MS"/>
                          <a:sym typeface="Comic Sans MS"/>
                        </a:rPr>
                        <a:t>(Qur’an)</a:t>
                      </a:r>
                      <a:endParaRPr sz="1300" u="none" cap="none" strike="noStrike">
                        <a:latin typeface="Comic Sans MS"/>
                        <a:ea typeface="Comic Sans MS"/>
                        <a:cs typeface="Comic Sans MS"/>
                        <a:sym typeface="Comic Sans MS"/>
                      </a:endParaRPr>
                    </a:p>
                  </a:txBody>
                  <a:tcPr marT="0" marB="0" marR="68575" marL="68575"/>
                </a:tc>
              </a:tr>
              <a:tr h="165100">
                <a:tc>
                  <a:txBody>
                    <a:bodyPr/>
                    <a:lstStyle/>
                    <a:p>
                      <a:pPr indent="0" lvl="0" marL="0" marR="0" rtl="0" algn="l">
                        <a:lnSpc>
                          <a:spcPct val="115000"/>
                        </a:lnSpc>
                        <a:spcBef>
                          <a:spcPts val="0"/>
                        </a:spcBef>
                        <a:spcAft>
                          <a:spcPts val="0"/>
                        </a:spcAft>
                        <a:buClr>
                          <a:srgbClr val="000000"/>
                        </a:buClr>
                        <a:buSzPts val="1300"/>
                        <a:buFont typeface="Arial"/>
                        <a:buNone/>
                      </a:pPr>
                      <a:r>
                        <a:rPr lang="en-GB" sz="1300" u="none" cap="none" strike="noStrike">
                          <a:latin typeface="Comic Sans MS"/>
                          <a:ea typeface="Comic Sans MS"/>
                          <a:cs typeface="Comic Sans MS"/>
                          <a:sym typeface="Comic Sans MS"/>
                        </a:rPr>
                        <a:t>Shari’ah (the importance of following laws)</a:t>
                      </a:r>
                      <a:endParaRPr sz="1300" u="none" cap="none" strike="noStrike">
                        <a:latin typeface="Comic Sans MS"/>
                        <a:ea typeface="Comic Sans MS"/>
                        <a:cs typeface="Comic Sans MS"/>
                        <a:sym typeface="Comic Sans MS"/>
                      </a:endParaRPr>
                    </a:p>
                  </a:txBody>
                  <a:tcPr marT="0" marB="0" marR="68575" marL="68575"/>
                </a:tc>
                <a:tc>
                  <a:txBody>
                    <a:bodyPr/>
                    <a:lstStyle/>
                    <a:p>
                      <a:pPr indent="0" lvl="0" marL="0" marR="0" rtl="0" algn="l">
                        <a:lnSpc>
                          <a:spcPct val="115000"/>
                        </a:lnSpc>
                        <a:spcBef>
                          <a:spcPts val="0"/>
                        </a:spcBef>
                        <a:spcAft>
                          <a:spcPts val="0"/>
                        </a:spcAft>
                        <a:buClr>
                          <a:srgbClr val="000000"/>
                        </a:buClr>
                        <a:buSzPts val="1300"/>
                        <a:buFont typeface="Arial"/>
                        <a:buNone/>
                      </a:pPr>
                      <a:r>
                        <a:rPr i="1" lang="en-GB" sz="1300" u="none" cap="none" strike="noStrike">
                          <a:latin typeface="Comic Sans MS"/>
                          <a:ea typeface="Comic Sans MS"/>
                          <a:cs typeface="Comic Sans MS"/>
                          <a:sym typeface="Comic Sans MS"/>
                        </a:rPr>
                        <a:t>‘Whoever disobeys Allah and His messenger have certainly strayed into clear error.’</a:t>
                      </a:r>
                      <a:r>
                        <a:rPr lang="en-GB" sz="1300" u="none" cap="none" strike="noStrike">
                          <a:latin typeface="Comic Sans MS"/>
                          <a:ea typeface="Comic Sans MS"/>
                          <a:cs typeface="Comic Sans MS"/>
                          <a:sym typeface="Comic Sans MS"/>
                        </a:rPr>
                        <a:t> (Qur’an)</a:t>
                      </a:r>
                      <a:endParaRPr sz="1300" u="none" cap="none" strike="noStrike">
                        <a:latin typeface="Comic Sans MS"/>
                        <a:ea typeface="Comic Sans MS"/>
                        <a:cs typeface="Comic Sans MS"/>
                        <a:sym typeface="Comic Sans MS"/>
                      </a:endParaRPr>
                    </a:p>
                  </a:txBody>
                  <a:tcPr marT="0" marB="0" marR="68575" marL="68575"/>
                </a:tc>
              </a:tr>
              <a:tr h="165100">
                <a:tc rowSpan="2">
                  <a:txBody>
                    <a:bodyPr/>
                    <a:lstStyle/>
                    <a:p>
                      <a:pPr indent="0" lvl="0" marL="0" marR="0" rtl="0" algn="l">
                        <a:lnSpc>
                          <a:spcPct val="115000"/>
                        </a:lnSpc>
                        <a:spcBef>
                          <a:spcPts val="0"/>
                        </a:spcBef>
                        <a:spcAft>
                          <a:spcPts val="0"/>
                        </a:spcAft>
                        <a:buClr>
                          <a:srgbClr val="000000"/>
                        </a:buClr>
                        <a:buSzPts val="1300"/>
                        <a:buFont typeface="Arial"/>
                        <a:buNone/>
                      </a:pPr>
                      <a:r>
                        <a:rPr lang="en-GB" sz="1300" u="none" cap="none" strike="noStrike">
                          <a:latin typeface="Comic Sans MS"/>
                          <a:ea typeface="Comic Sans MS"/>
                          <a:cs typeface="Comic Sans MS"/>
                          <a:sym typeface="Comic Sans MS"/>
                        </a:rPr>
                        <a:t>Angels</a:t>
                      </a:r>
                      <a:endParaRPr sz="1300" u="none" cap="none" strike="noStrike">
                        <a:latin typeface="Comic Sans MS"/>
                        <a:ea typeface="Comic Sans MS"/>
                        <a:cs typeface="Comic Sans MS"/>
                        <a:sym typeface="Comic Sans MS"/>
                      </a:endParaRPr>
                    </a:p>
                    <a:p>
                      <a:pPr indent="0" lvl="0" marL="0" marR="0" rtl="0" algn="l">
                        <a:lnSpc>
                          <a:spcPct val="115000"/>
                        </a:lnSpc>
                        <a:spcBef>
                          <a:spcPts val="0"/>
                        </a:spcBef>
                        <a:spcAft>
                          <a:spcPts val="0"/>
                        </a:spcAft>
                        <a:buClr>
                          <a:srgbClr val="000000"/>
                        </a:buClr>
                        <a:buSzPts val="1300"/>
                        <a:buFont typeface="Arial"/>
                        <a:buNone/>
                      </a:pPr>
                      <a:r>
                        <a:t/>
                      </a:r>
                      <a:endParaRPr sz="1300" u="none" cap="none" strike="noStrike">
                        <a:latin typeface="Comic Sans MS"/>
                        <a:ea typeface="Comic Sans MS"/>
                        <a:cs typeface="Comic Sans MS"/>
                        <a:sym typeface="Comic Sans MS"/>
                      </a:endParaRPr>
                    </a:p>
                  </a:txBody>
                  <a:tcPr marT="0" marB="0" marR="68575" marL="68575"/>
                </a:tc>
                <a:tc>
                  <a:txBody>
                    <a:bodyPr/>
                    <a:lstStyle/>
                    <a:p>
                      <a:pPr indent="0" lvl="0" marL="0" marR="0" rtl="0" algn="l">
                        <a:lnSpc>
                          <a:spcPct val="115000"/>
                        </a:lnSpc>
                        <a:spcBef>
                          <a:spcPts val="0"/>
                        </a:spcBef>
                        <a:spcAft>
                          <a:spcPts val="0"/>
                        </a:spcAft>
                        <a:buClr>
                          <a:srgbClr val="000000"/>
                        </a:buClr>
                        <a:buSzPts val="1300"/>
                        <a:buFont typeface="Arial"/>
                        <a:buNone/>
                      </a:pPr>
                      <a:r>
                        <a:rPr i="1" lang="en-GB" sz="1300" u="none" cap="none" strike="noStrike">
                          <a:latin typeface="Comic Sans MS"/>
                          <a:ea typeface="Comic Sans MS"/>
                          <a:cs typeface="Comic Sans MS"/>
                          <a:sym typeface="Comic Sans MS"/>
                        </a:rPr>
                        <a:t>‘We don’t descend except for the command of our Lord.’ </a:t>
                      </a:r>
                      <a:r>
                        <a:rPr lang="en-GB" sz="1300" u="none" cap="none" strike="noStrike">
                          <a:latin typeface="Comic Sans MS"/>
                          <a:ea typeface="Comic Sans MS"/>
                          <a:cs typeface="Comic Sans MS"/>
                          <a:sym typeface="Comic Sans MS"/>
                        </a:rPr>
                        <a:t>(Qur’an)</a:t>
                      </a:r>
                      <a:endParaRPr sz="1300" u="none" cap="none" strike="noStrike">
                        <a:latin typeface="Comic Sans MS"/>
                        <a:ea typeface="Comic Sans MS"/>
                        <a:cs typeface="Comic Sans MS"/>
                        <a:sym typeface="Comic Sans MS"/>
                      </a:endParaRPr>
                    </a:p>
                  </a:txBody>
                  <a:tcPr marT="0" marB="0" marR="68575" marL="68575"/>
                </a:tc>
              </a:tr>
              <a:tr h="165100">
                <a:tc vMerge="1"/>
                <a:tc>
                  <a:txBody>
                    <a:bodyPr/>
                    <a:lstStyle/>
                    <a:p>
                      <a:pPr indent="0" lvl="0" marL="0" marR="0" rtl="0" algn="l">
                        <a:lnSpc>
                          <a:spcPct val="115000"/>
                        </a:lnSpc>
                        <a:spcBef>
                          <a:spcPts val="0"/>
                        </a:spcBef>
                        <a:spcAft>
                          <a:spcPts val="0"/>
                        </a:spcAft>
                        <a:buClr>
                          <a:srgbClr val="000000"/>
                        </a:buClr>
                        <a:buSzPts val="1300"/>
                        <a:buFont typeface="Arial"/>
                        <a:buNone/>
                      </a:pPr>
                      <a:r>
                        <a:rPr i="1" lang="en-GB" sz="1300" u="none" cap="none" strike="noStrike">
                          <a:latin typeface="Comic Sans MS"/>
                          <a:ea typeface="Comic Sans MS"/>
                          <a:cs typeface="Comic Sans MS"/>
                          <a:sym typeface="Comic Sans MS"/>
                        </a:rPr>
                        <a:t>‘They [angels] do not precede Him in speech and only according to his commandment do they act.’ </a:t>
                      </a:r>
                      <a:r>
                        <a:rPr lang="en-GB" sz="1300" u="none" cap="none" strike="noStrike">
                          <a:latin typeface="Comic Sans MS"/>
                          <a:ea typeface="Comic Sans MS"/>
                          <a:cs typeface="Comic Sans MS"/>
                          <a:sym typeface="Comic Sans MS"/>
                        </a:rPr>
                        <a:t>(Qur’an)</a:t>
                      </a:r>
                      <a:endParaRPr sz="1300" u="none" cap="none" strike="noStrike">
                        <a:latin typeface="Comic Sans MS"/>
                        <a:ea typeface="Comic Sans MS"/>
                        <a:cs typeface="Comic Sans MS"/>
                        <a:sym typeface="Comic Sans MS"/>
                      </a:endParaRPr>
                    </a:p>
                  </a:txBody>
                  <a:tcPr marT="0" marB="0" marR="68575" marL="68575"/>
                </a:tc>
              </a:tr>
              <a:tr h="165100">
                <a:tc>
                  <a:txBody>
                    <a:bodyPr/>
                    <a:lstStyle/>
                    <a:p>
                      <a:pPr indent="0" lvl="0" marL="0" marR="0" rtl="0" algn="l">
                        <a:lnSpc>
                          <a:spcPct val="115000"/>
                        </a:lnSpc>
                        <a:spcBef>
                          <a:spcPts val="0"/>
                        </a:spcBef>
                        <a:spcAft>
                          <a:spcPts val="0"/>
                        </a:spcAft>
                        <a:buClr>
                          <a:srgbClr val="000000"/>
                        </a:buClr>
                        <a:buSzPts val="1300"/>
                        <a:buFont typeface="Arial"/>
                        <a:buNone/>
                      </a:pPr>
                      <a:r>
                        <a:rPr lang="en-GB" sz="1300" u="none" cap="none" strike="noStrike">
                          <a:latin typeface="Comic Sans MS"/>
                          <a:ea typeface="Comic Sans MS"/>
                          <a:cs typeface="Comic Sans MS"/>
                          <a:sym typeface="Comic Sans MS"/>
                        </a:rPr>
                        <a:t>Predestination</a:t>
                      </a:r>
                      <a:endParaRPr sz="1300" u="none" cap="none" strike="noStrike">
                        <a:latin typeface="Comic Sans MS"/>
                        <a:ea typeface="Comic Sans MS"/>
                        <a:cs typeface="Comic Sans MS"/>
                        <a:sym typeface="Comic Sans MS"/>
                      </a:endParaRPr>
                    </a:p>
                  </a:txBody>
                  <a:tcPr marT="0" marB="0" marR="68575" marL="68575"/>
                </a:tc>
                <a:tc>
                  <a:txBody>
                    <a:bodyPr/>
                    <a:lstStyle/>
                    <a:p>
                      <a:pPr indent="0" lvl="0" marL="0" marR="0" rtl="0" algn="l">
                        <a:lnSpc>
                          <a:spcPct val="115000"/>
                        </a:lnSpc>
                        <a:spcBef>
                          <a:spcPts val="0"/>
                        </a:spcBef>
                        <a:spcAft>
                          <a:spcPts val="0"/>
                        </a:spcAft>
                        <a:buClr>
                          <a:srgbClr val="000000"/>
                        </a:buClr>
                        <a:buSzPts val="1300"/>
                        <a:buFont typeface="Arial"/>
                        <a:buNone/>
                      </a:pPr>
                      <a:r>
                        <a:rPr i="1" lang="en-GB" sz="1300" u="none" cap="none" strike="noStrike">
                          <a:latin typeface="Comic Sans MS"/>
                          <a:ea typeface="Comic Sans MS"/>
                          <a:cs typeface="Comic Sans MS"/>
                          <a:sym typeface="Comic Sans MS"/>
                        </a:rPr>
                        <a:t>‘Never will we be struck except by what Allah has decreed for us; He is our protector.’ </a:t>
                      </a:r>
                      <a:r>
                        <a:rPr lang="en-GB" sz="1300" u="none" cap="none" strike="noStrike">
                          <a:latin typeface="Comic Sans MS"/>
                          <a:ea typeface="Comic Sans MS"/>
                          <a:cs typeface="Comic Sans MS"/>
                          <a:sym typeface="Comic Sans MS"/>
                        </a:rPr>
                        <a:t>(Qur’an)</a:t>
                      </a:r>
                      <a:endParaRPr sz="1300" u="none" cap="none" strike="noStrike">
                        <a:latin typeface="Comic Sans MS"/>
                        <a:ea typeface="Comic Sans MS"/>
                        <a:cs typeface="Comic Sans MS"/>
                        <a:sym typeface="Comic Sans MS"/>
                      </a:endParaRPr>
                    </a:p>
                  </a:txBody>
                  <a:tcPr marT="0" marB="0" marR="68575" marL="68575"/>
                </a:tc>
              </a:tr>
              <a:tr h="165100">
                <a:tc>
                  <a:txBody>
                    <a:bodyPr/>
                    <a:lstStyle/>
                    <a:p>
                      <a:pPr indent="0" lvl="0" marL="0" marR="0" rtl="0" algn="l">
                        <a:lnSpc>
                          <a:spcPct val="115000"/>
                        </a:lnSpc>
                        <a:spcBef>
                          <a:spcPts val="0"/>
                        </a:spcBef>
                        <a:spcAft>
                          <a:spcPts val="0"/>
                        </a:spcAft>
                        <a:buClr>
                          <a:srgbClr val="000000"/>
                        </a:buClr>
                        <a:buSzPts val="1300"/>
                        <a:buFont typeface="Arial"/>
                        <a:buNone/>
                      </a:pPr>
                      <a:r>
                        <a:rPr lang="en-GB" sz="1300" u="none" cap="none" strike="noStrike">
                          <a:latin typeface="Comic Sans MS"/>
                          <a:ea typeface="Comic Sans MS"/>
                          <a:cs typeface="Comic Sans MS"/>
                          <a:sym typeface="Comic Sans MS"/>
                        </a:rPr>
                        <a:t>Afterlife (Akhirah) – Jannah (Heaven)</a:t>
                      </a:r>
                      <a:endParaRPr sz="1300" u="none" cap="none" strike="noStrike">
                        <a:latin typeface="Comic Sans MS"/>
                        <a:ea typeface="Comic Sans MS"/>
                        <a:cs typeface="Comic Sans MS"/>
                        <a:sym typeface="Comic Sans MS"/>
                      </a:endParaRPr>
                    </a:p>
                  </a:txBody>
                  <a:tcPr marT="0" marB="0" marR="68575" marL="68575"/>
                </a:tc>
                <a:tc>
                  <a:txBody>
                    <a:bodyPr/>
                    <a:lstStyle/>
                    <a:p>
                      <a:pPr indent="0" lvl="0" marL="0" marR="0" rtl="0" algn="l">
                        <a:lnSpc>
                          <a:spcPct val="115000"/>
                        </a:lnSpc>
                        <a:spcBef>
                          <a:spcPts val="0"/>
                        </a:spcBef>
                        <a:spcAft>
                          <a:spcPts val="0"/>
                        </a:spcAft>
                        <a:buClr>
                          <a:srgbClr val="000000"/>
                        </a:buClr>
                        <a:buSzPts val="1300"/>
                        <a:buFont typeface="Arial"/>
                        <a:buNone/>
                      </a:pPr>
                      <a:r>
                        <a:rPr i="1" lang="en-GB" sz="1300" u="none" cap="none" strike="noStrike">
                          <a:latin typeface="Comic Sans MS"/>
                          <a:ea typeface="Comic Sans MS"/>
                          <a:cs typeface="Comic Sans MS"/>
                          <a:sym typeface="Comic Sans MS"/>
                        </a:rPr>
                        <a:t>‘No soul knows what delights of the eye are kept hidden from them of joy, as a reward for what they did.’ </a:t>
                      </a:r>
                      <a:r>
                        <a:rPr lang="en-GB" sz="1300" u="none" cap="none" strike="noStrike">
                          <a:latin typeface="Comic Sans MS"/>
                          <a:ea typeface="Comic Sans MS"/>
                          <a:cs typeface="Comic Sans MS"/>
                          <a:sym typeface="Comic Sans MS"/>
                        </a:rPr>
                        <a:t>(Qur’an)</a:t>
                      </a:r>
                      <a:endParaRPr sz="1300" u="none" cap="none" strike="noStrike">
                        <a:latin typeface="Comic Sans MS"/>
                        <a:ea typeface="Comic Sans MS"/>
                        <a:cs typeface="Comic Sans MS"/>
                        <a:sym typeface="Comic Sans MS"/>
                      </a:endParaRPr>
                    </a:p>
                  </a:txBody>
                  <a:tcPr marT="0" marB="0" marR="68575" marL="68575"/>
                </a:tc>
              </a:tr>
              <a:tr h="165100">
                <a:tc>
                  <a:txBody>
                    <a:bodyPr/>
                    <a:lstStyle/>
                    <a:p>
                      <a:pPr indent="0" lvl="0" marL="0" marR="0" rtl="0" algn="l">
                        <a:lnSpc>
                          <a:spcPct val="115000"/>
                        </a:lnSpc>
                        <a:spcBef>
                          <a:spcPts val="0"/>
                        </a:spcBef>
                        <a:spcAft>
                          <a:spcPts val="0"/>
                        </a:spcAft>
                        <a:buClr>
                          <a:srgbClr val="000000"/>
                        </a:buClr>
                        <a:buSzPts val="1300"/>
                        <a:buFont typeface="Arial"/>
                        <a:buNone/>
                      </a:pPr>
                      <a:r>
                        <a:rPr lang="en-GB" sz="1300" u="none" cap="none" strike="noStrike">
                          <a:latin typeface="Comic Sans MS"/>
                          <a:ea typeface="Comic Sans MS"/>
                          <a:cs typeface="Comic Sans MS"/>
                          <a:sym typeface="Comic Sans MS"/>
                        </a:rPr>
                        <a:t>Afterlife (Akhirah) – Jahannam (Hell)</a:t>
                      </a:r>
                      <a:endParaRPr sz="1300" u="none" cap="none" strike="noStrike">
                        <a:latin typeface="Comic Sans MS"/>
                        <a:ea typeface="Comic Sans MS"/>
                        <a:cs typeface="Comic Sans MS"/>
                        <a:sym typeface="Comic Sans MS"/>
                      </a:endParaRPr>
                    </a:p>
                  </a:txBody>
                  <a:tcPr marT="0" marB="0" marR="68575" marL="68575"/>
                </a:tc>
                <a:tc>
                  <a:txBody>
                    <a:bodyPr/>
                    <a:lstStyle/>
                    <a:p>
                      <a:pPr indent="0" lvl="0" marL="0" marR="0" rtl="0" algn="l">
                        <a:lnSpc>
                          <a:spcPct val="115000"/>
                        </a:lnSpc>
                        <a:spcBef>
                          <a:spcPts val="0"/>
                        </a:spcBef>
                        <a:spcAft>
                          <a:spcPts val="0"/>
                        </a:spcAft>
                        <a:buClr>
                          <a:srgbClr val="000000"/>
                        </a:buClr>
                        <a:buSzPts val="1300"/>
                        <a:buFont typeface="Arial"/>
                        <a:buNone/>
                      </a:pPr>
                      <a:r>
                        <a:rPr i="1" lang="en-GB" sz="1300" u="none" cap="none" strike="noStrike">
                          <a:latin typeface="Comic Sans MS"/>
                          <a:ea typeface="Comic Sans MS"/>
                          <a:cs typeface="Comic Sans MS"/>
                          <a:sym typeface="Comic Sans MS"/>
                        </a:rPr>
                        <a:t>‘Oh humanity – your sins are against your soul. It is an enjoyment of the life of the present…we will show you the truth of what you did.’ </a:t>
                      </a:r>
                      <a:r>
                        <a:rPr lang="en-GB" sz="1300" u="none" cap="none" strike="noStrike">
                          <a:latin typeface="Comic Sans MS"/>
                          <a:ea typeface="Comic Sans MS"/>
                          <a:cs typeface="Comic Sans MS"/>
                          <a:sym typeface="Comic Sans MS"/>
                        </a:rPr>
                        <a:t>(Qur’an)</a:t>
                      </a:r>
                      <a:endParaRPr sz="1300" u="none" cap="none" strike="noStrike">
                        <a:latin typeface="Comic Sans MS"/>
                        <a:ea typeface="Comic Sans MS"/>
                        <a:cs typeface="Comic Sans MS"/>
                        <a:sym typeface="Comic Sans MS"/>
                      </a:endParaRPr>
                    </a:p>
                  </a:txBody>
                  <a:tcPr marT="0" marB="0" marR="68575" marL="68575"/>
                </a:tc>
              </a:tr>
            </a:tbl>
          </a:graphicData>
        </a:graphic>
      </p:graphicFrame>
      <p:sp>
        <p:nvSpPr>
          <p:cNvPr id="1121" name="Google Shape;1121;p54"/>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5" name="Shape 1125"/>
        <p:cNvGrpSpPr/>
        <p:nvPr/>
      </p:nvGrpSpPr>
      <p:grpSpPr>
        <a:xfrm>
          <a:off x="0" y="0"/>
          <a:ext cx="0" cy="0"/>
          <a:chOff x="0" y="0"/>
          <a:chExt cx="0" cy="0"/>
        </a:xfrm>
      </p:grpSpPr>
      <p:sp>
        <p:nvSpPr>
          <p:cNvPr id="1126" name="Google Shape;1126;p55"/>
          <p:cNvSpPr txBox="1"/>
          <p:nvPr>
            <p:ph type="title"/>
          </p:nvPr>
        </p:nvSpPr>
        <p:spPr>
          <a:xfrm>
            <a:off x="257705" y="8188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Sunni and Shi’a Islam</a:t>
            </a:r>
            <a:endParaRPr b="1" i="0" sz="2800" u="sng" cap="none" strike="noStrike">
              <a:solidFill>
                <a:schemeClr val="dk1"/>
              </a:solidFill>
              <a:latin typeface="Arial"/>
              <a:ea typeface="Arial"/>
              <a:cs typeface="Arial"/>
              <a:sym typeface="Arial"/>
            </a:endParaRPr>
          </a:p>
        </p:txBody>
      </p:sp>
      <p:graphicFrame>
        <p:nvGraphicFramePr>
          <p:cNvPr id="1127" name="Google Shape;1127;p55"/>
          <p:cNvGraphicFramePr/>
          <p:nvPr/>
        </p:nvGraphicFramePr>
        <p:xfrm>
          <a:off x="125049" y="2680795"/>
          <a:ext cx="3000000" cy="3000000"/>
        </p:xfrm>
        <a:graphic>
          <a:graphicData uri="http://schemas.openxmlformats.org/drawingml/2006/table">
            <a:tbl>
              <a:tblPr>
                <a:noFill/>
                <a:tableStyleId>{B55170FB-DF18-4DC4-A4DC-1D1534EC362E}</a:tableStyleId>
              </a:tblPr>
              <a:tblGrid>
                <a:gridCol w="3659575"/>
                <a:gridCol w="3659575"/>
              </a:tblGrid>
              <a:tr h="729325">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t>Sunni Islam - </a:t>
                      </a:r>
                      <a:r>
                        <a:rPr lang="en-GB" sz="1800" u="none" cap="none" strike="noStrike">
                          <a:solidFill>
                            <a:schemeClr val="dk1"/>
                          </a:solidFill>
                        </a:rPr>
                        <a:t>Muslims who believe in the (elected) successorship of Abu Bakar.</a:t>
                      </a:r>
                      <a:endParaRPr sz="18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t>Shi’a Islam - </a:t>
                      </a:r>
                      <a:r>
                        <a:rPr lang="en-GB" sz="1800" u="none" cap="none" strike="noStrike">
                          <a:solidFill>
                            <a:schemeClr val="dk1"/>
                          </a:solidFill>
                        </a:rPr>
                        <a:t>Muslims who believe in the  successorship of Muhammad’s cousin Ali.</a:t>
                      </a:r>
                      <a:endParaRPr sz="1800" u="none" cap="none" strike="noStrike"/>
                    </a:p>
                  </a:txBody>
                  <a:tcPr marT="190050" marB="190050" marR="75600" marL="75600"/>
                </a:tc>
              </a:tr>
              <a:tr h="1390000">
                <a:tc>
                  <a:txBody>
                    <a:bodyPr/>
                    <a:lstStyle/>
                    <a:p>
                      <a:pPr indent="0" lvl="0" marL="0" marR="0" rtl="0" algn="l">
                        <a:lnSpc>
                          <a:spcPct val="107916"/>
                        </a:lnSpc>
                        <a:spcBef>
                          <a:spcPts val="0"/>
                        </a:spcBef>
                        <a:spcAft>
                          <a:spcPts val="0"/>
                        </a:spcAft>
                        <a:buClr>
                          <a:srgbClr val="000000"/>
                        </a:buClr>
                        <a:buSzPts val="1800"/>
                        <a:buFont typeface="Arial"/>
                        <a:buNone/>
                      </a:pPr>
                      <a:r>
                        <a:rPr lang="en-GB" sz="1800" u="none" cap="none" strike="noStrike">
                          <a:solidFill>
                            <a:schemeClr val="dk1"/>
                          </a:solidFill>
                        </a:rPr>
                        <a:t>When Muhammad died, most Muslims felt that only the Quran and Sunnah (Muhammad’s teachings and actions) had the guide to the beliefs and behaviour of Muslims.</a:t>
                      </a:r>
                      <a:endParaRPr sz="1800" u="none" cap="none" strike="noStrike">
                        <a:solidFill>
                          <a:schemeClr val="dk1"/>
                        </a:solidFill>
                      </a:endParaRPr>
                    </a:p>
                    <a:p>
                      <a:pPr indent="0" lvl="0" marL="0" marR="0" rtl="0" algn="l">
                        <a:lnSpc>
                          <a:spcPct val="107916"/>
                        </a:lnSpc>
                        <a:spcBef>
                          <a:spcPts val="0"/>
                        </a:spcBef>
                        <a:spcAft>
                          <a:spcPts val="0"/>
                        </a:spcAft>
                        <a:buClr>
                          <a:srgbClr val="000000"/>
                        </a:buClr>
                        <a:buSzPts val="1800"/>
                        <a:buFont typeface="Arial"/>
                        <a:buNone/>
                      </a:pPr>
                      <a:r>
                        <a:rPr lang="en-GB" sz="1800" u="none" cap="none" strike="noStrike">
                          <a:solidFill>
                            <a:schemeClr val="dk1"/>
                          </a:solidFill>
                        </a:rPr>
                        <a:t>They elected Abu Bakar as leader (Caliph) to act on behalf of Allah and Muhammad to make sure people followed Allah’s rules.</a:t>
                      </a:r>
                      <a:endParaRPr sz="1800" u="none" cap="none" strike="noStrike">
                        <a:solidFill>
                          <a:schemeClr val="dk1"/>
                        </a:solidFill>
                      </a:endParaRPr>
                    </a:p>
                    <a:p>
                      <a:pPr indent="0" lvl="0" marL="0" marR="0" rtl="0" algn="l">
                        <a:lnSpc>
                          <a:spcPct val="107916"/>
                        </a:lnSpc>
                        <a:spcBef>
                          <a:spcPts val="0"/>
                        </a:spcBef>
                        <a:spcAft>
                          <a:spcPts val="0"/>
                        </a:spcAft>
                        <a:buClr>
                          <a:srgbClr val="000000"/>
                        </a:buClr>
                        <a:buSzPts val="1800"/>
                        <a:buFont typeface="Arial"/>
                        <a:buNone/>
                      </a:pPr>
                      <a:r>
                        <a:rPr lang="en-GB" sz="1800" u="none" cap="none" strike="noStrike">
                          <a:solidFill>
                            <a:schemeClr val="dk1"/>
                          </a:solidFill>
                        </a:rPr>
                        <a:t>Caliph’s did not make laws, just enforce them once the community and had considered the views of Scholars who studied the Quran and Sunnah.</a:t>
                      </a:r>
                      <a:endParaRPr sz="1800" u="none" cap="none" strike="noStrike">
                        <a:solidFill>
                          <a:schemeClr val="dk1"/>
                        </a:solidFill>
                      </a:endParaRPr>
                    </a:p>
                    <a:p>
                      <a:pPr indent="0" lvl="0" marL="0" marR="0" rtl="0" algn="l">
                        <a:lnSpc>
                          <a:spcPct val="107916"/>
                        </a:lnSpc>
                        <a:spcBef>
                          <a:spcPts val="0"/>
                        </a:spcBef>
                        <a:spcAft>
                          <a:spcPts val="0"/>
                        </a:spcAft>
                        <a:buClr>
                          <a:srgbClr val="000000"/>
                        </a:buClr>
                        <a:buSzPts val="1800"/>
                        <a:buFont typeface="Arial"/>
                        <a:buNone/>
                      </a:pPr>
                      <a:r>
                        <a:rPr lang="en-GB" sz="1800" u="none" cap="none" strike="noStrike">
                          <a:solidFill>
                            <a:schemeClr val="dk1"/>
                          </a:solidFill>
                        </a:rPr>
                        <a:t>This group became known as Sunni as they follow the Sunnah.</a:t>
                      </a:r>
                      <a:endParaRPr sz="1800" u="none" cap="none" strike="noStrike"/>
                    </a:p>
                  </a:txBody>
                  <a:tcPr marT="190050" marB="190050" marR="75600" marL="75600"/>
                </a:tc>
                <a:tc>
                  <a:txBody>
                    <a:bodyPr/>
                    <a:lstStyle/>
                    <a:p>
                      <a:pPr indent="0" lvl="0" marL="0" marR="0" rtl="0" algn="l">
                        <a:lnSpc>
                          <a:spcPct val="107916"/>
                        </a:lnSpc>
                        <a:spcBef>
                          <a:spcPts val="0"/>
                        </a:spcBef>
                        <a:spcAft>
                          <a:spcPts val="0"/>
                        </a:spcAft>
                        <a:buClr>
                          <a:srgbClr val="000000"/>
                        </a:buClr>
                        <a:buSzPts val="1800"/>
                        <a:buFont typeface="Arial"/>
                        <a:buNone/>
                      </a:pPr>
                      <a:r>
                        <a:rPr lang="en-GB" sz="1800" u="none" cap="none" strike="noStrike">
                          <a:solidFill>
                            <a:schemeClr val="dk1"/>
                          </a:solidFill>
                        </a:rPr>
                        <a:t>Another group of Muslims felt that Muhammad named his cousin Ali as his successor.</a:t>
                      </a:r>
                      <a:endParaRPr sz="1800" u="none" cap="none" strike="noStrike">
                        <a:solidFill>
                          <a:schemeClr val="dk1"/>
                        </a:solidFill>
                      </a:endParaRPr>
                    </a:p>
                    <a:p>
                      <a:pPr indent="0" lvl="0" marL="0" marR="0" rtl="0" algn="l">
                        <a:lnSpc>
                          <a:spcPct val="107916"/>
                        </a:lnSpc>
                        <a:spcBef>
                          <a:spcPts val="0"/>
                        </a:spcBef>
                        <a:spcAft>
                          <a:spcPts val="0"/>
                        </a:spcAft>
                        <a:buClr>
                          <a:srgbClr val="000000"/>
                        </a:buClr>
                        <a:buSzPts val="1800"/>
                        <a:buFont typeface="Arial"/>
                        <a:buNone/>
                      </a:pPr>
                      <a:r>
                        <a:rPr lang="en-GB" sz="1800" u="none" cap="none" strike="noStrike">
                          <a:solidFill>
                            <a:schemeClr val="dk1"/>
                          </a:solidFill>
                        </a:rPr>
                        <a:t>He had been one of the first converts to Islam and had married Muhammad’s daughters.</a:t>
                      </a:r>
                      <a:endParaRPr sz="1800" u="none" cap="none" strike="noStrike">
                        <a:solidFill>
                          <a:schemeClr val="dk1"/>
                        </a:solidFill>
                      </a:endParaRPr>
                    </a:p>
                    <a:p>
                      <a:pPr indent="0" lvl="0" marL="0" marR="0" rtl="0" algn="l">
                        <a:lnSpc>
                          <a:spcPct val="107916"/>
                        </a:lnSpc>
                        <a:spcBef>
                          <a:spcPts val="0"/>
                        </a:spcBef>
                        <a:spcAft>
                          <a:spcPts val="0"/>
                        </a:spcAft>
                        <a:buClr>
                          <a:srgbClr val="000000"/>
                        </a:buClr>
                        <a:buSzPts val="1800"/>
                        <a:buFont typeface="Arial"/>
                        <a:buNone/>
                      </a:pPr>
                      <a:r>
                        <a:rPr lang="en-GB" sz="1800" u="none" cap="none" strike="noStrike">
                          <a:solidFill>
                            <a:schemeClr val="dk1"/>
                          </a:solidFill>
                        </a:rPr>
                        <a:t>Ali and supporters thought he was the true leader (Imam)as he was a descendant of Muhammad and chosen by God.</a:t>
                      </a:r>
                      <a:endParaRPr sz="1800" u="none" cap="none" strike="noStrike">
                        <a:solidFill>
                          <a:schemeClr val="dk1"/>
                        </a:solidFill>
                      </a:endParaRPr>
                    </a:p>
                    <a:p>
                      <a:pPr indent="0" lvl="0" marL="0" marR="0" rtl="0" algn="l">
                        <a:lnSpc>
                          <a:spcPct val="107916"/>
                        </a:lnSpc>
                        <a:spcBef>
                          <a:spcPts val="0"/>
                        </a:spcBef>
                        <a:spcAft>
                          <a:spcPts val="0"/>
                        </a:spcAft>
                        <a:buClr>
                          <a:srgbClr val="000000"/>
                        </a:buClr>
                        <a:buSzPts val="1800"/>
                        <a:buFont typeface="Arial"/>
                        <a:buNone/>
                      </a:pPr>
                      <a:r>
                        <a:rPr lang="en-GB" sz="1800" u="none" cap="none" strike="noStrike">
                          <a:solidFill>
                            <a:schemeClr val="dk1"/>
                          </a:solidFill>
                        </a:rPr>
                        <a:t>Ali’s claim to be leader was ignored by many and Shi’a developed.</a:t>
                      </a:r>
                      <a:endParaRPr sz="1800" u="none" cap="none" strike="noStrike">
                        <a:solidFill>
                          <a:schemeClr val="dk1"/>
                        </a:solidFill>
                      </a:endParaRPr>
                    </a:p>
                    <a:p>
                      <a:pPr indent="0" lvl="0" marL="0" marR="0" rtl="0" algn="l">
                        <a:lnSpc>
                          <a:spcPct val="107916"/>
                        </a:lnSpc>
                        <a:spcBef>
                          <a:spcPts val="0"/>
                        </a:spcBef>
                        <a:spcAft>
                          <a:spcPts val="0"/>
                        </a:spcAft>
                        <a:buClr>
                          <a:srgbClr val="000000"/>
                        </a:buClr>
                        <a:buSzPts val="1800"/>
                        <a:buFont typeface="Arial"/>
                        <a:buNone/>
                      </a:pPr>
                      <a:r>
                        <a:rPr lang="en-GB" sz="1800" u="none" cap="none" strike="noStrike">
                          <a:solidFill>
                            <a:schemeClr val="dk1"/>
                          </a:solidFill>
                        </a:rPr>
                        <a:t>Today, Shi’a Muslims have their own laws and only accept sayings of Muhammad passed down through Ali or his followers.</a:t>
                      </a:r>
                      <a:endParaRPr sz="1800" u="none" cap="none" strike="noStrike"/>
                    </a:p>
                  </a:txBody>
                  <a:tcPr marT="190050" marB="190050" marR="75600" marL="75600"/>
                </a:tc>
              </a:tr>
            </a:tbl>
          </a:graphicData>
        </a:graphic>
      </p:graphicFrame>
      <p:sp>
        <p:nvSpPr>
          <p:cNvPr id="1128" name="Google Shape;1128;p55"/>
          <p:cNvSpPr txBox="1"/>
          <p:nvPr/>
        </p:nvSpPr>
        <p:spPr>
          <a:xfrm>
            <a:off x="126000" y="633600"/>
            <a:ext cx="7262100" cy="2778900"/>
          </a:xfrm>
          <a:prstGeom prst="rect">
            <a:avLst/>
          </a:prstGeom>
          <a:noFill/>
          <a:ln>
            <a:noFill/>
          </a:ln>
        </p:spPr>
        <p:txBody>
          <a:bodyPr anchorCtr="0" anchor="ctr" bIns="91425" lIns="91425" spcFirstLastPara="1" rIns="91425" wrap="square" tIns="91425">
            <a:noAutofit/>
          </a:bodyPr>
          <a:lstStyle/>
          <a:p>
            <a:pPr indent="-317500" lvl="0" marL="457200" marR="0" rtl="0" algn="l">
              <a:lnSpc>
                <a:spcPct val="107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Sunni and Shi’a both hold the belief in one God, prophethood of Muhammad, guidance of the Quran </a:t>
            </a:r>
            <a:endParaRPr b="0" i="0" sz="1400" u="none" cap="none" strike="noStrike">
              <a:solidFill>
                <a:schemeClr val="dk1"/>
              </a:solidFill>
              <a:latin typeface="Arial"/>
              <a:ea typeface="Arial"/>
              <a:cs typeface="Arial"/>
              <a:sym typeface="Arial"/>
            </a:endParaRPr>
          </a:p>
          <a:p>
            <a:pPr indent="-317500" lvl="0" marL="457200" marR="0" rtl="0" algn="l">
              <a:lnSpc>
                <a:spcPct val="107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They only differ in interpretations of aspects of belief and law and the emphasis based on beliefs</a:t>
            </a:r>
            <a:endParaRPr b="0" i="0" sz="1400" u="none" cap="none" strike="noStrike">
              <a:solidFill>
                <a:srgbClr val="000000"/>
              </a:solidFill>
              <a:latin typeface="Arial"/>
              <a:ea typeface="Arial"/>
              <a:cs typeface="Arial"/>
              <a:sym typeface="Arial"/>
            </a:endParaRPr>
          </a:p>
        </p:txBody>
      </p:sp>
      <p:sp>
        <p:nvSpPr>
          <p:cNvPr id="1129" name="Google Shape;1129;p55"/>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3" name="Shape 1133"/>
        <p:cNvGrpSpPr/>
        <p:nvPr/>
      </p:nvGrpSpPr>
      <p:grpSpPr>
        <a:xfrm>
          <a:off x="0" y="0"/>
          <a:ext cx="0" cy="0"/>
          <a:chOff x="0" y="0"/>
          <a:chExt cx="0" cy="0"/>
        </a:xfrm>
      </p:grpSpPr>
      <p:sp>
        <p:nvSpPr>
          <p:cNvPr id="1134" name="Google Shape;1134;p56"/>
          <p:cNvSpPr txBox="1"/>
          <p:nvPr>
            <p:ph type="title"/>
          </p:nvPr>
        </p:nvSpPr>
        <p:spPr>
          <a:xfrm>
            <a:off x="257705" y="6082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Key Beliefs</a:t>
            </a:r>
            <a:endParaRPr b="1" i="0" sz="2800" u="sng" cap="none" strike="noStrike">
              <a:solidFill>
                <a:schemeClr val="dk1"/>
              </a:solidFill>
              <a:latin typeface="Arial"/>
              <a:ea typeface="Arial"/>
              <a:cs typeface="Arial"/>
              <a:sym typeface="Arial"/>
            </a:endParaRPr>
          </a:p>
        </p:txBody>
      </p:sp>
      <p:graphicFrame>
        <p:nvGraphicFramePr>
          <p:cNvPr id="1135" name="Google Shape;1135;p56"/>
          <p:cNvGraphicFramePr/>
          <p:nvPr/>
        </p:nvGraphicFramePr>
        <p:xfrm>
          <a:off x="125049" y="1385395"/>
          <a:ext cx="3000000" cy="3000000"/>
        </p:xfrm>
        <a:graphic>
          <a:graphicData uri="http://schemas.openxmlformats.org/drawingml/2006/table">
            <a:tbl>
              <a:tblPr>
                <a:noFill/>
                <a:tableStyleId>{B55170FB-DF18-4DC4-A4DC-1D1534EC362E}</a:tableStyleId>
              </a:tblPr>
              <a:tblGrid>
                <a:gridCol w="3659575"/>
                <a:gridCol w="3659575"/>
              </a:tblGrid>
              <a:tr h="729325">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t>Six Articles of Faith - Sunni Islam</a:t>
                      </a:r>
                      <a:endParaRPr sz="18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t>Five Roots of Usul ad-Din - Shi’a Islam </a:t>
                      </a:r>
                      <a:endParaRPr sz="1800" u="none" cap="none" strike="noStrike"/>
                    </a:p>
                  </a:txBody>
                  <a:tcPr marT="190050" marB="190050" marR="75600" marL="75600"/>
                </a:tc>
              </a:tr>
              <a:tr h="1390000">
                <a:tc>
                  <a:txBody>
                    <a:bodyPr/>
                    <a:lstStyle/>
                    <a:p>
                      <a:pPr indent="-596900" lvl="0" marL="952500" marR="0" rtl="0" algn="l">
                        <a:lnSpc>
                          <a:spcPct val="107916"/>
                        </a:lnSpc>
                        <a:spcBef>
                          <a:spcPts val="0"/>
                        </a:spcBef>
                        <a:spcAft>
                          <a:spcPts val="0"/>
                        </a:spcAft>
                        <a:buClr>
                          <a:schemeClr val="dk1"/>
                        </a:buClr>
                        <a:buSzPts val="1800"/>
                        <a:buFont typeface="Arial"/>
                        <a:buAutoNum type="arabicPeriod"/>
                      </a:pPr>
                      <a:r>
                        <a:rPr lang="en-GB" sz="1800" u="none" cap="none" strike="noStrike">
                          <a:solidFill>
                            <a:schemeClr val="dk1"/>
                          </a:solidFill>
                        </a:rPr>
                        <a:t>There is one God (Tawhid).</a:t>
                      </a:r>
                      <a:endParaRPr sz="1800" u="none" cap="none" strike="noStrike">
                        <a:solidFill>
                          <a:schemeClr val="dk1"/>
                        </a:solidFill>
                      </a:endParaRPr>
                    </a:p>
                    <a:p>
                      <a:pPr indent="-596900" lvl="0" marL="952500" marR="0" rtl="0" algn="l">
                        <a:lnSpc>
                          <a:spcPct val="107916"/>
                        </a:lnSpc>
                        <a:spcBef>
                          <a:spcPts val="0"/>
                        </a:spcBef>
                        <a:spcAft>
                          <a:spcPts val="0"/>
                        </a:spcAft>
                        <a:buClr>
                          <a:schemeClr val="dk1"/>
                        </a:buClr>
                        <a:buSzPts val="1800"/>
                        <a:buFont typeface="Arial"/>
                        <a:buAutoNum type="arabicPeriod"/>
                      </a:pPr>
                      <a:r>
                        <a:rPr lang="en-GB" sz="1800" u="none" cap="none" strike="noStrike">
                          <a:solidFill>
                            <a:schemeClr val="dk1"/>
                          </a:solidFill>
                        </a:rPr>
                        <a:t>Angels communicate with man.</a:t>
                      </a:r>
                      <a:endParaRPr sz="1800" u="none" cap="none" strike="noStrike">
                        <a:solidFill>
                          <a:schemeClr val="dk1"/>
                        </a:solidFill>
                      </a:endParaRPr>
                    </a:p>
                    <a:p>
                      <a:pPr indent="-596900" lvl="0" marL="952500" marR="0" rtl="0" algn="l">
                        <a:lnSpc>
                          <a:spcPct val="107916"/>
                        </a:lnSpc>
                        <a:spcBef>
                          <a:spcPts val="0"/>
                        </a:spcBef>
                        <a:spcAft>
                          <a:spcPts val="0"/>
                        </a:spcAft>
                        <a:buClr>
                          <a:schemeClr val="dk1"/>
                        </a:buClr>
                        <a:buSzPts val="1800"/>
                        <a:buFont typeface="Arial"/>
                        <a:buAutoNum type="arabicPeriod"/>
                      </a:pPr>
                      <a:r>
                        <a:rPr lang="en-GB" sz="1800" u="none" cap="none" strike="noStrike">
                          <a:solidFill>
                            <a:schemeClr val="dk1"/>
                          </a:solidFill>
                        </a:rPr>
                        <a:t>The Quran (recitation) is the most important writing in Islam and the highest authority.</a:t>
                      </a:r>
                      <a:endParaRPr sz="1800" u="none" cap="none" strike="noStrike">
                        <a:solidFill>
                          <a:schemeClr val="dk1"/>
                        </a:solidFill>
                      </a:endParaRPr>
                    </a:p>
                    <a:p>
                      <a:pPr indent="-596900" lvl="0" marL="952500" marR="0" rtl="0" algn="l">
                        <a:lnSpc>
                          <a:spcPct val="107916"/>
                        </a:lnSpc>
                        <a:spcBef>
                          <a:spcPts val="0"/>
                        </a:spcBef>
                        <a:spcAft>
                          <a:spcPts val="0"/>
                        </a:spcAft>
                        <a:buClr>
                          <a:schemeClr val="dk1"/>
                        </a:buClr>
                        <a:buSzPts val="1800"/>
                        <a:buFont typeface="Arial"/>
                        <a:buAutoNum type="arabicPeriod"/>
                      </a:pPr>
                      <a:r>
                        <a:rPr lang="en-GB" sz="1800" u="none" cap="none" strike="noStrike">
                          <a:solidFill>
                            <a:schemeClr val="dk1"/>
                          </a:solidFill>
                        </a:rPr>
                        <a:t>Muhammad (highly praised) is the most important prophet of God.</a:t>
                      </a:r>
                      <a:endParaRPr sz="1800" u="none" cap="none" strike="noStrike">
                        <a:solidFill>
                          <a:schemeClr val="dk1"/>
                        </a:solidFill>
                      </a:endParaRPr>
                    </a:p>
                    <a:p>
                      <a:pPr indent="-596900" lvl="0" marL="952500" marR="0" rtl="0" algn="l">
                        <a:lnSpc>
                          <a:spcPct val="107916"/>
                        </a:lnSpc>
                        <a:spcBef>
                          <a:spcPts val="0"/>
                        </a:spcBef>
                        <a:spcAft>
                          <a:spcPts val="0"/>
                        </a:spcAft>
                        <a:buClr>
                          <a:schemeClr val="dk1"/>
                        </a:buClr>
                        <a:buSzPts val="1800"/>
                        <a:buFont typeface="Arial"/>
                        <a:buAutoNum type="arabicPeriod"/>
                      </a:pPr>
                      <a:r>
                        <a:rPr lang="en-GB" sz="1800" u="none" cap="none" strike="noStrike">
                          <a:solidFill>
                            <a:schemeClr val="dk1"/>
                          </a:solidFill>
                        </a:rPr>
                        <a:t>The Day of Judgement is when all humanity will be judged by God and sent to paradise or hell.</a:t>
                      </a:r>
                      <a:endParaRPr sz="1800" u="none" cap="none" strike="noStrike">
                        <a:solidFill>
                          <a:schemeClr val="dk1"/>
                        </a:solidFill>
                      </a:endParaRPr>
                    </a:p>
                    <a:p>
                      <a:pPr indent="-596900" lvl="0" marL="952500" marR="0" rtl="0" algn="l">
                        <a:lnSpc>
                          <a:spcPct val="107916"/>
                        </a:lnSpc>
                        <a:spcBef>
                          <a:spcPts val="0"/>
                        </a:spcBef>
                        <a:spcAft>
                          <a:spcPts val="0"/>
                        </a:spcAft>
                        <a:buClr>
                          <a:schemeClr val="dk1"/>
                        </a:buClr>
                        <a:buSzPts val="1800"/>
                        <a:buFont typeface="Arial"/>
                        <a:buAutoNum type="arabicPeriod"/>
                      </a:pPr>
                      <a:r>
                        <a:rPr lang="en-GB" sz="1800" u="none" cap="none" strike="noStrike">
                          <a:solidFill>
                            <a:schemeClr val="dk1"/>
                          </a:solidFill>
                        </a:rPr>
                        <a:t>Supremacy of God means that God already knows but also makes everything happen in the world and human life.</a:t>
                      </a:r>
                      <a:endParaRPr sz="1800" u="none" cap="none" strike="noStrike">
                        <a:solidFill>
                          <a:schemeClr val="dk1"/>
                        </a:solidFill>
                      </a:endParaRPr>
                    </a:p>
                  </a:txBody>
                  <a:tcPr marT="190050" marB="190050" marR="75600" marL="75600"/>
                </a:tc>
                <a:tc>
                  <a:txBody>
                    <a:bodyPr/>
                    <a:lstStyle/>
                    <a:p>
                      <a:pPr indent="-596900" lvl="0" marL="952500" marR="0" rtl="0" algn="l">
                        <a:lnSpc>
                          <a:spcPct val="107916"/>
                        </a:lnSpc>
                        <a:spcBef>
                          <a:spcPts val="0"/>
                        </a:spcBef>
                        <a:spcAft>
                          <a:spcPts val="0"/>
                        </a:spcAft>
                        <a:buClr>
                          <a:schemeClr val="dk1"/>
                        </a:buClr>
                        <a:buSzPts val="1800"/>
                        <a:buFont typeface="Arial"/>
                        <a:buAutoNum type="arabicPeriod"/>
                      </a:pPr>
                      <a:r>
                        <a:rPr lang="en-GB" sz="1800" u="none" cap="none" strike="noStrike">
                          <a:solidFill>
                            <a:schemeClr val="dk1"/>
                          </a:solidFill>
                        </a:rPr>
                        <a:t>Tawhid means God is one, God is not made of different parts.</a:t>
                      </a:r>
                      <a:endParaRPr sz="1800" u="none" cap="none" strike="noStrike">
                        <a:solidFill>
                          <a:schemeClr val="dk1"/>
                        </a:solidFill>
                      </a:endParaRPr>
                    </a:p>
                    <a:p>
                      <a:pPr indent="-596900" lvl="0" marL="952500" marR="0" rtl="0" algn="l">
                        <a:lnSpc>
                          <a:spcPct val="107916"/>
                        </a:lnSpc>
                        <a:spcBef>
                          <a:spcPts val="0"/>
                        </a:spcBef>
                        <a:spcAft>
                          <a:spcPts val="0"/>
                        </a:spcAft>
                        <a:buClr>
                          <a:schemeClr val="dk1"/>
                        </a:buClr>
                        <a:buSzPts val="1800"/>
                        <a:buFont typeface="Arial"/>
                        <a:buAutoNum type="arabicPeriod"/>
                      </a:pPr>
                      <a:r>
                        <a:rPr lang="en-GB" sz="1800" u="none" cap="none" strike="noStrike">
                          <a:solidFill>
                            <a:schemeClr val="dk1"/>
                          </a:solidFill>
                        </a:rPr>
                        <a:t>Prophethood means accepting that Muhammad was the last prophet and that God’s revelation through him, are true.</a:t>
                      </a:r>
                      <a:endParaRPr sz="1800" u="none" cap="none" strike="noStrike">
                        <a:solidFill>
                          <a:schemeClr val="dk1"/>
                        </a:solidFill>
                      </a:endParaRPr>
                    </a:p>
                    <a:p>
                      <a:pPr indent="-596900" lvl="0" marL="952500" marR="0" rtl="0" algn="l">
                        <a:lnSpc>
                          <a:spcPct val="107916"/>
                        </a:lnSpc>
                        <a:spcBef>
                          <a:spcPts val="0"/>
                        </a:spcBef>
                        <a:spcAft>
                          <a:spcPts val="0"/>
                        </a:spcAft>
                        <a:buClr>
                          <a:schemeClr val="dk1"/>
                        </a:buClr>
                        <a:buSzPts val="1800"/>
                        <a:buFont typeface="Arial"/>
                        <a:buAutoNum type="arabicPeriod"/>
                      </a:pPr>
                      <a:r>
                        <a:rPr lang="en-GB" sz="1800" u="none" cap="none" strike="noStrike">
                          <a:solidFill>
                            <a:schemeClr val="dk1"/>
                          </a:solidFill>
                        </a:rPr>
                        <a:t>God is just and wise, cannot do wrong and holds humans accountable for their actions.</a:t>
                      </a:r>
                      <a:endParaRPr sz="1800" u="none" cap="none" strike="noStrike">
                        <a:solidFill>
                          <a:schemeClr val="dk1"/>
                        </a:solidFill>
                      </a:endParaRPr>
                    </a:p>
                    <a:p>
                      <a:pPr indent="-596900" lvl="0" marL="952500" marR="0" rtl="0" algn="l">
                        <a:lnSpc>
                          <a:spcPct val="107916"/>
                        </a:lnSpc>
                        <a:spcBef>
                          <a:spcPts val="0"/>
                        </a:spcBef>
                        <a:spcAft>
                          <a:spcPts val="0"/>
                        </a:spcAft>
                        <a:buClr>
                          <a:schemeClr val="dk1"/>
                        </a:buClr>
                        <a:buSzPts val="1800"/>
                        <a:buFont typeface="Arial"/>
                        <a:buAutoNum type="arabicPeriod"/>
                      </a:pPr>
                      <a:r>
                        <a:rPr lang="en-GB" sz="1800" u="none" cap="none" strike="noStrike">
                          <a:solidFill>
                            <a:schemeClr val="dk1"/>
                          </a:solidFill>
                        </a:rPr>
                        <a:t>The Imamate means accepting the twelve Imams are leaders of Islam and guard the truth of their religion without error.</a:t>
                      </a:r>
                      <a:endParaRPr sz="1800" u="none" cap="none" strike="noStrike">
                        <a:solidFill>
                          <a:schemeClr val="dk1"/>
                        </a:solidFill>
                      </a:endParaRPr>
                    </a:p>
                    <a:p>
                      <a:pPr indent="-596900" lvl="0" marL="952500" marR="0" rtl="0" algn="l">
                        <a:lnSpc>
                          <a:spcPct val="107916"/>
                        </a:lnSpc>
                        <a:spcBef>
                          <a:spcPts val="0"/>
                        </a:spcBef>
                        <a:spcAft>
                          <a:spcPts val="0"/>
                        </a:spcAft>
                        <a:buClr>
                          <a:schemeClr val="dk1"/>
                        </a:buClr>
                        <a:buSzPts val="1800"/>
                        <a:buFont typeface="Arial"/>
                        <a:buAutoNum type="arabicPeriod"/>
                      </a:pPr>
                      <a:r>
                        <a:rPr lang="en-GB" sz="1800" u="none" cap="none" strike="noStrike">
                          <a:solidFill>
                            <a:schemeClr val="dk1"/>
                          </a:solidFill>
                        </a:rPr>
                        <a:t>Shi’a Muslims believe that after death they will be resurrected to be judged by God.</a:t>
                      </a:r>
                      <a:endParaRPr sz="1800" u="none" cap="none" strike="noStrike">
                        <a:solidFill>
                          <a:schemeClr val="dk1"/>
                        </a:solidFill>
                      </a:endParaRPr>
                    </a:p>
                  </a:txBody>
                  <a:tcPr marT="190050" marB="190050" marR="75600" marL="75600"/>
                </a:tc>
              </a:tr>
            </a:tbl>
          </a:graphicData>
        </a:graphic>
      </p:graphicFrame>
      <p:sp>
        <p:nvSpPr>
          <p:cNvPr id="1136" name="Google Shape;1136;p56"/>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0" name="Shape 1140"/>
        <p:cNvGrpSpPr/>
        <p:nvPr/>
      </p:nvGrpSpPr>
      <p:grpSpPr>
        <a:xfrm>
          <a:off x="0" y="0"/>
          <a:ext cx="0" cy="0"/>
          <a:chOff x="0" y="0"/>
          <a:chExt cx="0" cy="0"/>
        </a:xfrm>
      </p:grpSpPr>
      <p:sp>
        <p:nvSpPr>
          <p:cNvPr id="1141" name="Google Shape;1141;p57"/>
          <p:cNvSpPr txBox="1"/>
          <p:nvPr>
            <p:ph type="title"/>
          </p:nvPr>
        </p:nvSpPr>
        <p:spPr>
          <a:xfrm>
            <a:off x="257705" y="6202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Nature of Allah</a:t>
            </a:r>
            <a:endParaRPr b="1" i="0" sz="2800" u="sng" cap="none" strike="noStrike">
              <a:solidFill>
                <a:schemeClr val="dk1"/>
              </a:solidFill>
              <a:latin typeface="Arial"/>
              <a:ea typeface="Arial"/>
              <a:cs typeface="Arial"/>
              <a:sym typeface="Arial"/>
            </a:endParaRPr>
          </a:p>
        </p:txBody>
      </p:sp>
      <p:sp>
        <p:nvSpPr>
          <p:cNvPr id="1142" name="Google Shape;1142;p57"/>
          <p:cNvSpPr txBox="1"/>
          <p:nvPr>
            <p:ph idx="1" type="body"/>
          </p:nvPr>
        </p:nvSpPr>
        <p:spPr>
          <a:xfrm>
            <a:off x="257705" y="1405096"/>
            <a:ext cx="7044600" cy="7101900"/>
          </a:xfrm>
          <a:prstGeom prst="rect">
            <a:avLst/>
          </a:prstGeom>
          <a:noFill/>
          <a:ln>
            <a:noFill/>
          </a:ln>
        </p:spPr>
        <p:txBody>
          <a:bodyPr anchorCtr="0" anchor="t" bIns="91425" lIns="91425" spcFirstLastPara="1" rIns="91425" wrap="square" tIns="91425">
            <a:noAutofit/>
          </a:bodyPr>
          <a:lstStyle/>
          <a:p>
            <a:pPr indent="0" lvl="0" marL="0" marR="0" rtl="0" algn="l">
              <a:lnSpc>
                <a:spcPct val="107916"/>
              </a:lnSpc>
              <a:spcBef>
                <a:spcPts val="0"/>
              </a:spcBef>
              <a:spcAft>
                <a:spcPts val="0"/>
              </a:spcAft>
              <a:buClr>
                <a:schemeClr val="dk2"/>
              </a:buClr>
              <a:buSzPts val="1800"/>
              <a:buFont typeface="Arial"/>
              <a:buNone/>
            </a:pPr>
            <a:r>
              <a:rPr b="0" i="0" lang="en-GB" sz="2400" u="none" cap="none" strike="noStrike">
                <a:solidFill>
                  <a:schemeClr val="dk1"/>
                </a:solidFill>
                <a:latin typeface="Arial"/>
                <a:ea typeface="Arial"/>
                <a:cs typeface="Arial"/>
                <a:sym typeface="Arial"/>
              </a:rPr>
              <a:t>According to the Qur’an Allah is:</a:t>
            </a:r>
            <a:endParaRPr b="0" i="0" sz="2400" u="none" cap="none" strike="noStrike">
              <a:solidFill>
                <a:schemeClr val="dk1"/>
              </a:solidFill>
              <a:latin typeface="Arial"/>
              <a:ea typeface="Arial"/>
              <a:cs typeface="Arial"/>
              <a:sym typeface="Arial"/>
            </a:endParaRPr>
          </a:p>
          <a:p>
            <a:pPr indent="-381000" lvl="0" marL="457200" marR="0" rtl="0" algn="l">
              <a:lnSpc>
                <a:spcPct val="107916"/>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One and indivisible - </a:t>
            </a:r>
            <a:r>
              <a:rPr b="0" i="1" lang="en-GB" sz="2400" u="none" cap="none" strike="noStrike">
                <a:solidFill>
                  <a:schemeClr val="dk1"/>
                </a:solidFill>
                <a:latin typeface="Arial"/>
                <a:ea typeface="Arial"/>
                <a:cs typeface="Arial"/>
                <a:sym typeface="Arial"/>
              </a:rPr>
              <a:t>‘He is Allah, the One, Allah is eternal and absolute. None is born of Him, He is unborn. There is none like unto him’ </a:t>
            </a:r>
            <a:r>
              <a:rPr b="0" i="0" lang="en-GB" sz="2400" u="none" cap="none" strike="noStrike">
                <a:solidFill>
                  <a:schemeClr val="dk1"/>
                </a:solidFill>
                <a:latin typeface="Arial"/>
                <a:ea typeface="Arial"/>
                <a:cs typeface="Arial"/>
                <a:sym typeface="Arial"/>
              </a:rPr>
              <a:t>(Qur’an)</a:t>
            </a:r>
            <a:endParaRPr b="0" i="0" sz="2400" u="none" cap="none" strike="noStrike">
              <a:solidFill>
                <a:schemeClr val="dk1"/>
              </a:solidFill>
              <a:latin typeface="Arial"/>
              <a:ea typeface="Arial"/>
              <a:cs typeface="Arial"/>
              <a:sym typeface="Arial"/>
            </a:endParaRPr>
          </a:p>
          <a:p>
            <a:pPr indent="-381000" lvl="0" marL="457200" marR="0" rtl="0" algn="l">
              <a:lnSpc>
                <a:spcPct val="107916"/>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Immanent, within all things and close to people - </a:t>
            </a:r>
            <a:r>
              <a:rPr b="0" i="1" lang="en-GB" sz="2400" u="none" cap="none" strike="noStrike">
                <a:solidFill>
                  <a:schemeClr val="dk1"/>
                </a:solidFill>
                <a:latin typeface="Arial"/>
                <a:ea typeface="Arial"/>
                <a:cs typeface="Arial"/>
                <a:sym typeface="Arial"/>
              </a:rPr>
              <a:t>‘And He is with you wherever you may be’ (Qur’an)</a:t>
            </a:r>
            <a:endParaRPr b="0" i="1" sz="2400" u="none" cap="none" strike="noStrike">
              <a:solidFill>
                <a:schemeClr val="dk1"/>
              </a:solidFill>
              <a:latin typeface="Arial"/>
              <a:ea typeface="Arial"/>
              <a:cs typeface="Arial"/>
              <a:sym typeface="Arial"/>
            </a:endParaRPr>
          </a:p>
          <a:p>
            <a:pPr indent="-381000" lvl="0" marL="457200" marR="0" rtl="0" algn="l">
              <a:lnSpc>
                <a:spcPct val="107916"/>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Transcendent, beyond all things - </a:t>
            </a:r>
            <a:r>
              <a:rPr b="0" i="1" lang="en-GB" sz="2400" u="none" cap="none" strike="noStrike">
                <a:solidFill>
                  <a:schemeClr val="dk1"/>
                </a:solidFill>
                <a:latin typeface="Arial"/>
                <a:ea typeface="Arial"/>
                <a:cs typeface="Arial"/>
                <a:sym typeface="Arial"/>
              </a:rPr>
              <a:t>‘Nothing there is like Him’ (Qur’an)</a:t>
            </a:r>
            <a:endParaRPr b="0" i="0" sz="2400" u="none" cap="none" strike="noStrike">
              <a:solidFill>
                <a:schemeClr val="dk1"/>
              </a:solidFill>
              <a:latin typeface="Arial"/>
              <a:ea typeface="Arial"/>
              <a:cs typeface="Arial"/>
              <a:sym typeface="Arial"/>
            </a:endParaRPr>
          </a:p>
          <a:p>
            <a:pPr indent="-381000" lvl="0" marL="457200" marR="0" rtl="0" algn="l">
              <a:lnSpc>
                <a:spcPct val="107916"/>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Greater of the Universe.</a:t>
            </a:r>
            <a:endParaRPr b="0" i="0" sz="2400" u="none" cap="none" strike="noStrike">
              <a:solidFill>
                <a:schemeClr val="dk1"/>
              </a:solidFill>
              <a:latin typeface="Arial"/>
              <a:ea typeface="Arial"/>
              <a:cs typeface="Arial"/>
              <a:sym typeface="Arial"/>
            </a:endParaRPr>
          </a:p>
          <a:p>
            <a:pPr indent="-381000" lvl="0" marL="457200" marR="0" rtl="0" algn="l">
              <a:lnSpc>
                <a:spcPct val="107916"/>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Compassionate towards people.</a:t>
            </a:r>
            <a:endParaRPr b="0" i="0" sz="2400" u="none" cap="none" strike="noStrike">
              <a:solidFill>
                <a:schemeClr val="dk1"/>
              </a:solidFill>
              <a:latin typeface="Arial"/>
              <a:ea typeface="Arial"/>
              <a:cs typeface="Arial"/>
              <a:sym typeface="Arial"/>
            </a:endParaRPr>
          </a:p>
          <a:p>
            <a:pPr indent="-381000" lvl="0" marL="457200" marR="0" rtl="0" algn="l">
              <a:lnSpc>
                <a:spcPct val="107916"/>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Omnipotent, all knowing - </a:t>
            </a:r>
            <a:r>
              <a:rPr b="0" i="1" lang="en-GB" sz="2400" u="none" cap="none" strike="noStrike">
                <a:solidFill>
                  <a:schemeClr val="dk1"/>
                </a:solidFill>
                <a:latin typeface="Arial"/>
                <a:ea typeface="Arial"/>
                <a:cs typeface="Arial"/>
                <a:sym typeface="Arial"/>
              </a:rPr>
              <a:t>‘…He who is he All-knowing, the All Powerful, able to do anything’ (Qur’an)</a:t>
            </a:r>
            <a:endParaRPr b="0" i="0" sz="2400" u="none" cap="none" strike="noStrike">
              <a:solidFill>
                <a:schemeClr val="dk1"/>
              </a:solidFill>
              <a:latin typeface="Arial"/>
              <a:ea typeface="Arial"/>
              <a:cs typeface="Arial"/>
              <a:sym typeface="Arial"/>
            </a:endParaRPr>
          </a:p>
          <a:p>
            <a:pPr indent="-381000" lvl="0" marL="457200" marR="0" rtl="0" algn="l">
              <a:lnSpc>
                <a:spcPct val="107916"/>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Beneficent, Source of all goodness </a:t>
            </a:r>
            <a:endParaRPr b="0" i="0" sz="2400" u="none" cap="none" strike="noStrike">
              <a:solidFill>
                <a:schemeClr val="dk1"/>
              </a:solidFill>
              <a:latin typeface="Arial"/>
              <a:ea typeface="Arial"/>
              <a:cs typeface="Arial"/>
              <a:sym typeface="Arial"/>
            </a:endParaRPr>
          </a:p>
          <a:p>
            <a:pPr indent="-381000" lvl="0" marL="457200" marR="0" rtl="0" algn="l">
              <a:lnSpc>
                <a:spcPct val="107916"/>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Merciful, understands suffering and forgives if people are truly sorry.</a:t>
            </a:r>
            <a:endParaRPr b="0" i="0" sz="2400" u="none" cap="none" strike="noStrike">
              <a:solidFill>
                <a:schemeClr val="dk1"/>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t/>
            </a:r>
            <a:endParaRPr b="0" i="0" sz="2400" u="none" cap="none" strike="noStrike">
              <a:solidFill>
                <a:schemeClr val="dk1"/>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rPr b="0" i="0" lang="en-GB" sz="2400" u="none" cap="none" strike="noStrike">
                <a:solidFill>
                  <a:schemeClr val="dk1"/>
                </a:solidFill>
                <a:latin typeface="Arial"/>
                <a:ea typeface="Arial"/>
                <a:cs typeface="Arial"/>
                <a:sym typeface="Arial"/>
              </a:rPr>
              <a:t>Allah always:</a:t>
            </a:r>
            <a:endParaRPr b="0" i="0" sz="2400" u="none" cap="none" strike="noStrike">
              <a:solidFill>
                <a:schemeClr val="dk1"/>
              </a:solidFill>
              <a:latin typeface="Arial"/>
              <a:ea typeface="Arial"/>
              <a:cs typeface="Arial"/>
              <a:sym typeface="Arial"/>
            </a:endParaRPr>
          </a:p>
          <a:p>
            <a:pPr indent="-381000" lvl="0" marL="457200" marR="0" rtl="0" algn="l">
              <a:lnSpc>
                <a:spcPct val="107916"/>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Acts with fairness and justice - </a:t>
            </a:r>
            <a:r>
              <a:rPr b="0" i="1" lang="en-GB" sz="2400" u="none" cap="none" strike="noStrike">
                <a:solidFill>
                  <a:schemeClr val="dk1"/>
                </a:solidFill>
                <a:latin typeface="Arial"/>
                <a:ea typeface="Arial"/>
                <a:cs typeface="Arial"/>
                <a:sym typeface="Arial"/>
              </a:rPr>
              <a:t>‘Indeed Allah commands you towards Justice.’ (Qur’an)</a:t>
            </a:r>
            <a:endParaRPr b="0" i="1" sz="2400" u="none" cap="none" strike="noStrike">
              <a:solidFill>
                <a:schemeClr val="dk1"/>
              </a:solidFill>
              <a:latin typeface="Arial"/>
              <a:ea typeface="Arial"/>
              <a:cs typeface="Arial"/>
              <a:sym typeface="Arial"/>
            </a:endParaRPr>
          </a:p>
          <a:p>
            <a:pPr indent="-381000" lvl="0" marL="457200" marR="0" rtl="0" algn="l">
              <a:lnSpc>
                <a:spcPct val="107916"/>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Will hold people to account.</a:t>
            </a:r>
            <a:endParaRPr b="0" i="0" sz="2400" u="none" cap="none" strike="noStrike">
              <a:solidFill>
                <a:schemeClr val="dk1"/>
              </a:solidFill>
              <a:latin typeface="Arial"/>
              <a:ea typeface="Arial"/>
              <a:cs typeface="Arial"/>
              <a:sym typeface="Arial"/>
            </a:endParaRPr>
          </a:p>
        </p:txBody>
      </p:sp>
      <p:sp>
        <p:nvSpPr>
          <p:cNvPr id="1143" name="Google Shape;1143;p57"/>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7" name="Shape 1147"/>
        <p:cNvGrpSpPr/>
        <p:nvPr/>
      </p:nvGrpSpPr>
      <p:grpSpPr>
        <a:xfrm>
          <a:off x="0" y="0"/>
          <a:ext cx="0" cy="0"/>
          <a:chOff x="0" y="0"/>
          <a:chExt cx="0" cy="0"/>
        </a:xfrm>
      </p:grpSpPr>
      <p:sp>
        <p:nvSpPr>
          <p:cNvPr id="1148" name="Google Shape;1148;p58"/>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1149" name="Google Shape;1149;p58"/>
          <p:cNvSpPr txBox="1"/>
          <p:nvPr>
            <p:ph idx="1" type="body"/>
          </p:nvPr>
        </p:nvSpPr>
        <p:spPr>
          <a:xfrm>
            <a:off x="257700" y="1568300"/>
            <a:ext cx="7044600" cy="79293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Arial"/>
              <a:buAutoNum type="arabicPeriod"/>
            </a:pPr>
            <a:r>
              <a:rPr b="0" i="0" lang="en-GB" sz="1800" u="none" cap="none" strike="noStrike">
                <a:solidFill>
                  <a:schemeClr val="dk2"/>
                </a:solidFill>
                <a:latin typeface="Arial"/>
                <a:ea typeface="Arial"/>
                <a:cs typeface="Arial"/>
                <a:sym typeface="Arial"/>
              </a:rPr>
              <a:t>Give two of the six articles of faith (2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2. Explain two understandings about </a:t>
            </a:r>
            <a:r>
              <a:rPr lang="en-GB"/>
              <a:t>Muhammad's</a:t>
            </a:r>
            <a:r>
              <a:rPr b="0" i="0" lang="en-GB" sz="1800" u="none" cap="none" strike="noStrike">
                <a:solidFill>
                  <a:schemeClr val="dk2"/>
                </a:solidFill>
                <a:latin typeface="Arial"/>
                <a:ea typeface="Arial"/>
                <a:cs typeface="Arial"/>
                <a:sym typeface="Arial"/>
              </a:rPr>
              <a:t> successor in Islam (4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3. Explain two Muslim teachings about Tawhid (the Oneness of God) (5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1150" name="Google Shape;1150;p58"/>
          <p:cNvCxnSpPr/>
          <p:nvPr/>
        </p:nvCxnSpPr>
        <p:spPr>
          <a:xfrm>
            <a:off x="405200" y="216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151" name="Google Shape;1151;p58"/>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152" name="Google Shape;1152;p58"/>
          <p:cNvCxnSpPr/>
          <p:nvPr/>
        </p:nvCxnSpPr>
        <p:spPr>
          <a:xfrm>
            <a:off x="405200" y="353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153" name="Google Shape;1153;p58"/>
          <p:cNvCxnSpPr/>
          <p:nvPr/>
        </p:nvCxnSpPr>
        <p:spPr>
          <a:xfrm>
            <a:off x="405200" y="384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154" name="Google Shape;1154;p58"/>
          <p:cNvCxnSpPr/>
          <p:nvPr/>
        </p:nvCxnSpPr>
        <p:spPr>
          <a:xfrm>
            <a:off x="405200" y="414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155" name="Google Shape;1155;p58"/>
          <p:cNvCxnSpPr/>
          <p:nvPr/>
        </p:nvCxnSpPr>
        <p:spPr>
          <a:xfrm>
            <a:off x="405200" y="445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156" name="Google Shape;1156;p58"/>
          <p:cNvCxnSpPr/>
          <p:nvPr/>
        </p:nvCxnSpPr>
        <p:spPr>
          <a:xfrm>
            <a:off x="405200" y="475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157" name="Google Shape;1157;p58"/>
          <p:cNvCxnSpPr/>
          <p:nvPr/>
        </p:nvCxnSpPr>
        <p:spPr>
          <a:xfrm>
            <a:off x="405200" y="506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158" name="Google Shape;1158;p58"/>
          <p:cNvCxnSpPr/>
          <p:nvPr/>
        </p:nvCxnSpPr>
        <p:spPr>
          <a:xfrm>
            <a:off x="405200" y="536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159" name="Google Shape;1159;p58"/>
          <p:cNvCxnSpPr/>
          <p:nvPr/>
        </p:nvCxnSpPr>
        <p:spPr>
          <a:xfrm>
            <a:off x="405200" y="567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160" name="Google Shape;1160;p58"/>
          <p:cNvCxnSpPr/>
          <p:nvPr/>
        </p:nvCxnSpPr>
        <p:spPr>
          <a:xfrm>
            <a:off x="329000" y="719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161" name="Google Shape;1161;p58"/>
          <p:cNvCxnSpPr/>
          <p:nvPr/>
        </p:nvCxnSpPr>
        <p:spPr>
          <a:xfrm>
            <a:off x="329000" y="749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162" name="Google Shape;1162;p58"/>
          <p:cNvCxnSpPr/>
          <p:nvPr/>
        </p:nvCxnSpPr>
        <p:spPr>
          <a:xfrm>
            <a:off x="329000" y="780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163" name="Google Shape;1163;p58"/>
          <p:cNvCxnSpPr/>
          <p:nvPr/>
        </p:nvCxnSpPr>
        <p:spPr>
          <a:xfrm>
            <a:off x="329000" y="810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164" name="Google Shape;1164;p58"/>
          <p:cNvCxnSpPr/>
          <p:nvPr/>
        </p:nvCxnSpPr>
        <p:spPr>
          <a:xfrm>
            <a:off x="329000" y="841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165" name="Google Shape;1165;p58"/>
          <p:cNvCxnSpPr/>
          <p:nvPr/>
        </p:nvCxnSpPr>
        <p:spPr>
          <a:xfrm>
            <a:off x="329000" y="871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166" name="Google Shape;1166;p58"/>
          <p:cNvCxnSpPr/>
          <p:nvPr/>
        </p:nvCxnSpPr>
        <p:spPr>
          <a:xfrm>
            <a:off x="329000" y="810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167" name="Google Shape;1167;p58"/>
          <p:cNvCxnSpPr/>
          <p:nvPr/>
        </p:nvCxnSpPr>
        <p:spPr>
          <a:xfrm>
            <a:off x="329000" y="841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168" name="Google Shape;1168;p58"/>
          <p:cNvCxnSpPr/>
          <p:nvPr/>
        </p:nvCxnSpPr>
        <p:spPr>
          <a:xfrm>
            <a:off x="329000" y="871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169" name="Google Shape;1169;p58"/>
          <p:cNvCxnSpPr/>
          <p:nvPr/>
        </p:nvCxnSpPr>
        <p:spPr>
          <a:xfrm>
            <a:off x="329000" y="902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170" name="Google Shape;1170;p58"/>
          <p:cNvCxnSpPr/>
          <p:nvPr/>
        </p:nvCxnSpPr>
        <p:spPr>
          <a:xfrm>
            <a:off x="329000" y="932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171" name="Google Shape;1171;p58"/>
          <p:cNvCxnSpPr/>
          <p:nvPr/>
        </p:nvCxnSpPr>
        <p:spPr>
          <a:xfrm>
            <a:off x="329000" y="963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172" name="Google Shape;1172;p58"/>
          <p:cNvCxnSpPr/>
          <p:nvPr/>
        </p:nvCxnSpPr>
        <p:spPr>
          <a:xfrm>
            <a:off x="329000" y="993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173" name="Google Shape;1173;p58"/>
          <p:cNvCxnSpPr/>
          <p:nvPr/>
        </p:nvCxnSpPr>
        <p:spPr>
          <a:xfrm>
            <a:off x="329000" y="10243100"/>
            <a:ext cx="6919800" cy="0"/>
          </a:xfrm>
          <a:prstGeom prst="straightConnector1">
            <a:avLst/>
          </a:prstGeom>
          <a:noFill/>
          <a:ln cap="flat" cmpd="sng" w="9525">
            <a:solidFill>
              <a:schemeClr val="dk2"/>
            </a:solidFill>
            <a:prstDash val="solid"/>
            <a:round/>
            <a:headEnd len="sm" w="sm" type="none"/>
            <a:tailEnd len="sm" w="sm" type="none"/>
          </a:ln>
        </p:spPr>
      </p:cxnSp>
      <p:sp>
        <p:nvSpPr>
          <p:cNvPr id="1174" name="Google Shape;1174;p58"/>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8" name="Shape 1178"/>
        <p:cNvGrpSpPr/>
        <p:nvPr/>
      </p:nvGrpSpPr>
      <p:grpSpPr>
        <a:xfrm>
          <a:off x="0" y="0"/>
          <a:ext cx="0" cy="0"/>
          <a:chOff x="0" y="0"/>
          <a:chExt cx="0" cy="0"/>
        </a:xfrm>
      </p:grpSpPr>
      <p:sp>
        <p:nvSpPr>
          <p:cNvPr id="1179" name="Google Shape;1179;p59"/>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1180" name="Google Shape;1180;p59"/>
          <p:cNvSpPr txBox="1"/>
          <p:nvPr>
            <p:ph idx="1" type="body"/>
          </p:nvPr>
        </p:nvSpPr>
        <p:spPr>
          <a:xfrm>
            <a:off x="333900" y="1568300"/>
            <a:ext cx="7044600" cy="456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4. “The best way of understanding Allah is to describe Allah as transcendent” (12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1181" name="Google Shape;1181;p59"/>
          <p:cNvCxnSpPr/>
          <p:nvPr/>
        </p:nvCxnSpPr>
        <p:spPr>
          <a:xfrm>
            <a:off x="405200" y="2775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182" name="Google Shape;1182;p59"/>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183" name="Google Shape;1183;p59"/>
          <p:cNvCxnSpPr/>
          <p:nvPr/>
        </p:nvCxnSpPr>
        <p:spPr>
          <a:xfrm>
            <a:off x="405200" y="3080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184" name="Google Shape;1184;p59"/>
          <p:cNvCxnSpPr/>
          <p:nvPr/>
        </p:nvCxnSpPr>
        <p:spPr>
          <a:xfrm>
            <a:off x="405200" y="338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185" name="Google Shape;1185;p59"/>
          <p:cNvCxnSpPr/>
          <p:nvPr/>
        </p:nvCxnSpPr>
        <p:spPr>
          <a:xfrm>
            <a:off x="405200" y="368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186" name="Google Shape;1186;p59"/>
          <p:cNvCxnSpPr/>
          <p:nvPr/>
        </p:nvCxnSpPr>
        <p:spPr>
          <a:xfrm>
            <a:off x="405200" y="399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187" name="Google Shape;1187;p59"/>
          <p:cNvCxnSpPr/>
          <p:nvPr/>
        </p:nvCxnSpPr>
        <p:spPr>
          <a:xfrm>
            <a:off x="405200" y="429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188" name="Google Shape;1188;p59"/>
          <p:cNvCxnSpPr/>
          <p:nvPr/>
        </p:nvCxnSpPr>
        <p:spPr>
          <a:xfrm>
            <a:off x="405200" y="460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189" name="Google Shape;1189;p59"/>
          <p:cNvCxnSpPr/>
          <p:nvPr/>
        </p:nvCxnSpPr>
        <p:spPr>
          <a:xfrm>
            <a:off x="405200" y="490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190" name="Google Shape;1190;p59"/>
          <p:cNvCxnSpPr/>
          <p:nvPr/>
        </p:nvCxnSpPr>
        <p:spPr>
          <a:xfrm>
            <a:off x="405200" y="521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191" name="Google Shape;1191;p59"/>
          <p:cNvCxnSpPr/>
          <p:nvPr/>
        </p:nvCxnSpPr>
        <p:spPr>
          <a:xfrm>
            <a:off x="405200" y="551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192" name="Google Shape;1192;p59"/>
          <p:cNvCxnSpPr/>
          <p:nvPr/>
        </p:nvCxnSpPr>
        <p:spPr>
          <a:xfrm>
            <a:off x="405200" y="582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193" name="Google Shape;1193;p59"/>
          <p:cNvCxnSpPr/>
          <p:nvPr/>
        </p:nvCxnSpPr>
        <p:spPr>
          <a:xfrm>
            <a:off x="405200" y="612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194" name="Google Shape;1194;p59"/>
          <p:cNvCxnSpPr/>
          <p:nvPr/>
        </p:nvCxnSpPr>
        <p:spPr>
          <a:xfrm>
            <a:off x="405200" y="643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195" name="Google Shape;1195;p59"/>
          <p:cNvCxnSpPr/>
          <p:nvPr/>
        </p:nvCxnSpPr>
        <p:spPr>
          <a:xfrm>
            <a:off x="405200" y="673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196" name="Google Shape;1196;p59"/>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197" name="Google Shape;1197;p59"/>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198" name="Google Shape;1198;p59"/>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199" name="Google Shape;1199;p59"/>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00" name="Google Shape;1200;p59"/>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01" name="Google Shape;1201;p59"/>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02" name="Google Shape;1202;p59"/>
          <p:cNvCxnSpPr/>
          <p:nvPr/>
        </p:nvCxnSpPr>
        <p:spPr>
          <a:xfrm>
            <a:off x="405200" y="795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03" name="Google Shape;1203;p59"/>
          <p:cNvCxnSpPr/>
          <p:nvPr/>
        </p:nvCxnSpPr>
        <p:spPr>
          <a:xfrm>
            <a:off x="405200" y="826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04" name="Google Shape;1204;p59"/>
          <p:cNvCxnSpPr/>
          <p:nvPr/>
        </p:nvCxnSpPr>
        <p:spPr>
          <a:xfrm>
            <a:off x="4052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05" name="Google Shape;1205;p59"/>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06" name="Google Shape;1206;p59"/>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07" name="Google Shape;1207;p59"/>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08" name="Google Shape;1208;p59"/>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09" name="Google Shape;1209;p59"/>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10" name="Google Shape;1210;p59"/>
          <p:cNvCxnSpPr/>
          <p:nvPr/>
        </p:nvCxnSpPr>
        <p:spPr>
          <a:xfrm>
            <a:off x="405200" y="948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11" name="Google Shape;1211;p59"/>
          <p:cNvCxnSpPr/>
          <p:nvPr/>
        </p:nvCxnSpPr>
        <p:spPr>
          <a:xfrm>
            <a:off x="405200" y="978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12" name="Google Shape;1212;p59"/>
          <p:cNvCxnSpPr/>
          <p:nvPr/>
        </p:nvCxnSpPr>
        <p:spPr>
          <a:xfrm>
            <a:off x="405200" y="1009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13" name="Google Shape;1213;p59"/>
          <p:cNvCxnSpPr/>
          <p:nvPr/>
        </p:nvCxnSpPr>
        <p:spPr>
          <a:xfrm>
            <a:off x="405200" y="10395500"/>
            <a:ext cx="6919800" cy="0"/>
          </a:xfrm>
          <a:prstGeom prst="straightConnector1">
            <a:avLst/>
          </a:prstGeom>
          <a:noFill/>
          <a:ln cap="flat" cmpd="sng" w="9525">
            <a:solidFill>
              <a:schemeClr val="dk2"/>
            </a:solidFill>
            <a:prstDash val="solid"/>
            <a:round/>
            <a:headEnd len="sm" w="sm" type="none"/>
            <a:tailEnd len="sm" w="sm" type="none"/>
          </a:ln>
        </p:spPr>
      </p:cxnSp>
      <p:sp>
        <p:nvSpPr>
          <p:cNvPr id="1214" name="Google Shape;1214;p59"/>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6"/>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graphicFrame>
        <p:nvGraphicFramePr>
          <p:cNvPr id="142" name="Google Shape;142;p6"/>
          <p:cNvGraphicFramePr/>
          <p:nvPr/>
        </p:nvGraphicFramePr>
        <p:xfrm>
          <a:off x="183438" y="987350"/>
          <a:ext cx="3000000" cy="3000000"/>
        </p:xfrm>
        <a:graphic>
          <a:graphicData uri="http://schemas.openxmlformats.org/drawingml/2006/table">
            <a:tbl>
              <a:tblPr bandRow="1">
                <a:noFill/>
                <a:tableStyleId>{D004598E-4B5A-4FFF-B765-3EE584F35167}</a:tableStyleId>
              </a:tblPr>
              <a:tblGrid>
                <a:gridCol w="5813950"/>
                <a:gridCol w="672350"/>
                <a:gridCol w="618575"/>
              </a:tblGrid>
              <a:tr h="574000">
                <a:tc>
                  <a:txBody>
                    <a:bodyPr/>
                    <a:lstStyle/>
                    <a:p>
                      <a:pPr indent="0" lvl="0" marL="0" marR="0" rtl="0" algn="ctr">
                        <a:lnSpc>
                          <a:spcPct val="100000"/>
                        </a:lnSpc>
                        <a:spcBef>
                          <a:spcPts val="0"/>
                        </a:spcBef>
                        <a:spcAft>
                          <a:spcPts val="0"/>
                        </a:spcAft>
                        <a:buClr>
                          <a:srgbClr val="000000"/>
                        </a:buClr>
                        <a:buSzPts val="500"/>
                        <a:buFont typeface="Arial"/>
                        <a:buNone/>
                      </a:pPr>
                      <a:r>
                        <a:t/>
                      </a:r>
                      <a:endParaRPr i="1" sz="5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200"/>
                        <a:buFont typeface="Arial"/>
                        <a:buNone/>
                      </a:pPr>
                      <a:r>
                        <a:rPr i="1" lang="en-GB" sz="2200" u="none" cap="none" strike="noStrike">
                          <a:latin typeface="Calibri"/>
                          <a:ea typeface="Calibri"/>
                          <a:cs typeface="Calibri"/>
                          <a:sym typeface="Calibri"/>
                        </a:rPr>
                        <a:t>Component 1 - Christian Beliefs and Practices</a:t>
                      </a:r>
                      <a:endParaRPr i="1" sz="2400" u="none" cap="none" strike="noStrike">
                        <a:latin typeface="Calibri"/>
                        <a:ea typeface="Calibri"/>
                        <a:cs typeface="Calibri"/>
                        <a:sym typeface="Calibri"/>
                      </a:endParaRPr>
                    </a:p>
                  </a:txBody>
                  <a:tcPr marT="0" marB="0" marR="73025" marL="73025">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Calibri"/>
                          <a:ea typeface="Calibri"/>
                          <a:cs typeface="Calibri"/>
                          <a:sym typeface="Calibri"/>
                        </a:rPr>
                        <a:t>Yr11 Mar</a:t>
                      </a:r>
                      <a:endParaRPr b="1" sz="1100" u="none" cap="none" strike="noStrike">
                        <a:latin typeface="Calibri"/>
                        <a:ea typeface="Calibri"/>
                        <a:cs typeface="Calibri"/>
                        <a:sym typeface="Calibri"/>
                      </a:endParaRPr>
                    </a:p>
                  </a:txBody>
                  <a:tcPr marT="0" marB="0" marR="73025" marL="73025"/>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Calibri"/>
                          <a:ea typeface="Calibri"/>
                          <a:cs typeface="Calibri"/>
                          <a:sym typeface="Calibri"/>
                        </a:rPr>
                        <a:t>Yr11</a:t>
                      </a:r>
                      <a:endParaRPr b="1" sz="11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Calibri"/>
                          <a:ea typeface="Calibri"/>
                          <a:cs typeface="Calibri"/>
                          <a:sym typeface="Calibri"/>
                        </a:rPr>
                        <a:t>April</a:t>
                      </a:r>
                      <a:endParaRPr b="1" sz="1100" u="none" cap="none" strike="noStrike">
                        <a:latin typeface="Calibri"/>
                        <a:ea typeface="Calibri"/>
                        <a:cs typeface="Calibri"/>
                        <a:sym typeface="Calibri"/>
                      </a:endParaRPr>
                    </a:p>
                  </a:txBody>
                  <a:tcPr marT="0" marB="0" marR="73025" marL="73025"/>
                </a:tc>
              </a:tr>
              <a:tr h="596975">
                <a:tc>
                  <a:txBody>
                    <a:bodyPr/>
                    <a:lstStyle/>
                    <a:p>
                      <a:pPr indent="0" lvl="0" marL="0" marR="0" rtl="0" algn="l">
                        <a:lnSpc>
                          <a:spcPct val="100000"/>
                        </a:lnSpc>
                        <a:spcBef>
                          <a:spcPts val="0"/>
                        </a:spcBef>
                        <a:spcAft>
                          <a:spcPts val="0"/>
                        </a:spcAft>
                        <a:buClr>
                          <a:srgbClr val="000000"/>
                        </a:buClr>
                        <a:buSzPts val="1300"/>
                        <a:buFont typeface="Arial"/>
                        <a:buNone/>
                      </a:pPr>
                      <a:r>
                        <a:rPr b="1" lang="en-GB" sz="1300" u="sng" cap="none" strike="noStrike">
                          <a:latin typeface="Calibri"/>
                          <a:ea typeface="Calibri"/>
                          <a:cs typeface="Calibri"/>
                          <a:sym typeface="Calibri"/>
                        </a:rPr>
                        <a:t>BELIEFS:</a:t>
                      </a:r>
                      <a:r>
                        <a:rPr lang="en-GB" sz="1300" u="none" cap="none" strike="noStrike">
                          <a:latin typeface="Calibri"/>
                          <a:ea typeface="Calibri"/>
                          <a:cs typeface="Calibri"/>
                          <a:sym typeface="Calibri"/>
                        </a:rPr>
                        <a:t> </a:t>
                      </a:r>
                      <a:endParaRPr sz="13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300"/>
                        <a:buFont typeface="Arial"/>
                        <a:buNone/>
                      </a:pPr>
                      <a:r>
                        <a:rPr lang="en-GB" sz="1300" u="none" cap="none" strike="noStrike">
                          <a:latin typeface="Calibri"/>
                          <a:ea typeface="Calibri"/>
                          <a:cs typeface="Calibri"/>
                          <a:sym typeface="Calibri"/>
                        </a:rPr>
                        <a:t>The nature of God:  God as </a:t>
                      </a:r>
                      <a:r>
                        <a:rPr b="1" lang="en-GB" sz="1300" u="none" cap="none" strike="noStrike">
                          <a:latin typeface="Calibri"/>
                          <a:ea typeface="Calibri"/>
                          <a:cs typeface="Calibri"/>
                          <a:sym typeface="Calibri"/>
                        </a:rPr>
                        <a:t>omnipotent</a:t>
                      </a:r>
                      <a:r>
                        <a:rPr lang="en-GB" sz="1300" u="none" cap="none" strike="noStrike">
                          <a:latin typeface="Calibri"/>
                          <a:ea typeface="Calibri"/>
                          <a:cs typeface="Calibri"/>
                          <a:sym typeface="Calibri"/>
                        </a:rPr>
                        <a:t>, </a:t>
                      </a:r>
                      <a:r>
                        <a:rPr b="1" lang="en-GB" sz="1300" u="none" cap="none" strike="noStrike">
                          <a:latin typeface="Calibri"/>
                          <a:ea typeface="Calibri"/>
                          <a:cs typeface="Calibri"/>
                          <a:sym typeface="Calibri"/>
                        </a:rPr>
                        <a:t>loving </a:t>
                      </a:r>
                      <a:r>
                        <a:rPr lang="en-GB" sz="1300" u="none" cap="none" strike="noStrike">
                          <a:latin typeface="Calibri"/>
                          <a:ea typeface="Calibri"/>
                          <a:cs typeface="Calibri"/>
                          <a:sym typeface="Calibri"/>
                        </a:rPr>
                        <a:t>and </a:t>
                      </a:r>
                      <a:r>
                        <a:rPr b="1" lang="en-GB" sz="1300" u="none" cap="none" strike="noStrike">
                          <a:latin typeface="Calibri"/>
                          <a:ea typeface="Calibri"/>
                          <a:cs typeface="Calibri"/>
                          <a:sym typeface="Calibri"/>
                        </a:rPr>
                        <a:t>just</a:t>
                      </a:r>
                      <a:r>
                        <a:rPr lang="en-GB" sz="1300" u="none" cap="none" strike="noStrike">
                          <a:latin typeface="Calibri"/>
                          <a:ea typeface="Calibri"/>
                          <a:cs typeface="Calibri"/>
                          <a:sym typeface="Calibri"/>
                        </a:rPr>
                        <a:t> and the problem of evil.</a:t>
                      </a:r>
                      <a:endParaRPr sz="13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574000">
                <a:tc>
                  <a:txBody>
                    <a:bodyPr/>
                    <a:lstStyle/>
                    <a:p>
                      <a:pPr indent="0" lvl="0" marL="0" marR="0" rtl="0" algn="l">
                        <a:lnSpc>
                          <a:spcPct val="115000"/>
                        </a:lnSpc>
                        <a:spcBef>
                          <a:spcPts val="0"/>
                        </a:spcBef>
                        <a:spcAft>
                          <a:spcPts val="0"/>
                        </a:spcAft>
                        <a:buClr>
                          <a:srgbClr val="000000"/>
                        </a:buClr>
                        <a:buSzPts val="1300"/>
                        <a:buFont typeface="Arial"/>
                        <a:buNone/>
                      </a:pPr>
                      <a:r>
                        <a:rPr lang="en-GB" sz="1300" u="none" cap="none" strike="noStrike">
                          <a:latin typeface="Calibri"/>
                          <a:ea typeface="Calibri"/>
                          <a:cs typeface="Calibri"/>
                          <a:sym typeface="Calibri"/>
                        </a:rPr>
                        <a:t>The oneness of God and the </a:t>
                      </a:r>
                      <a:r>
                        <a:rPr b="1" lang="en-GB" sz="1300" u="none" cap="none" strike="noStrike">
                          <a:latin typeface="Calibri"/>
                          <a:ea typeface="Calibri"/>
                          <a:cs typeface="Calibri"/>
                          <a:sym typeface="Calibri"/>
                        </a:rPr>
                        <a:t>Trinity</a:t>
                      </a:r>
                      <a:r>
                        <a:rPr lang="en-GB" sz="1300" u="none" cap="none" strike="noStrike">
                          <a:latin typeface="Calibri"/>
                          <a:ea typeface="Calibri"/>
                          <a:cs typeface="Calibri"/>
                          <a:sym typeface="Calibri"/>
                        </a:rPr>
                        <a:t>: Father, Son and Holy Spirit. </a:t>
                      </a:r>
                      <a:endParaRPr sz="1300" u="none" cap="none" strike="noStrike">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574000">
                <a:tc>
                  <a:txBody>
                    <a:bodyPr/>
                    <a:lstStyle/>
                    <a:p>
                      <a:pPr indent="0" lvl="0" marL="0" marR="0" rtl="0" algn="l">
                        <a:lnSpc>
                          <a:spcPct val="115000"/>
                        </a:lnSpc>
                        <a:spcBef>
                          <a:spcPts val="0"/>
                        </a:spcBef>
                        <a:spcAft>
                          <a:spcPts val="0"/>
                        </a:spcAft>
                        <a:buClr>
                          <a:srgbClr val="000000"/>
                        </a:buClr>
                        <a:buSzPts val="1300"/>
                        <a:buFont typeface="Arial"/>
                        <a:buNone/>
                      </a:pPr>
                      <a:r>
                        <a:rPr lang="en-GB" sz="1300" u="none" cap="none" strike="noStrike">
                          <a:latin typeface="Calibri"/>
                          <a:ea typeface="Calibri"/>
                          <a:cs typeface="Calibri"/>
                          <a:sym typeface="Calibri"/>
                        </a:rPr>
                        <a:t>Different Christian beliefs about creation including the role of </a:t>
                      </a:r>
                      <a:r>
                        <a:rPr b="1" lang="en-GB" sz="1300" u="none" cap="none" strike="noStrike">
                          <a:latin typeface="Calibri"/>
                          <a:ea typeface="Calibri"/>
                          <a:cs typeface="Calibri"/>
                          <a:sym typeface="Calibri"/>
                        </a:rPr>
                        <a:t>Word</a:t>
                      </a:r>
                      <a:r>
                        <a:rPr lang="en-GB" sz="1300" u="none" cap="none" strike="noStrike">
                          <a:latin typeface="Calibri"/>
                          <a:ea typeface="Calibri"/>
                          <a:cs typeface="Calibri"/>
                          <a:sym typeface="Calibri"/>
                        </a:rPr>
                        <a:t> and </a:t>
                      </a:r>
                      <a:r>
                        <a:rPr b="1" lang="en-GB" sz="1300" u="none" cap="none" strike="noStrike">
                          <a:latin typeface="Calibri"/>
                          <a:ea typeface="Calibri"/>
                          <a:cs typeface="Calibri"/>
                          <a:sym typeface="Calibri"/>
                        </a:rPr>
                        <a:t>Spirit</a:t>
                      </a:r>
                      <a:r>
                        <a:rPr lang="en-GB" sz="1300" u="none" cap="none" strike="noStrike">
                          <a:latin typeface="Calibri"/>
                          <a:ea typeface="Calibri"/>
                          <a:cs typeface="Calibri"/>
                          <a:sym typeface="Calibri"/>
                        </a:rPr>
                        <a:t> (John 1:1-3 and Genesis 1:1-3).</a:t>
                      </a:r>
                      <a:endParaRPr sz="1300" u="none" cap="none" strike="noStrike">
                        <a:latin typeface="Calibri"/>
                        <a:ea typeface="Calibri"/>
                        <a:cs typeface="Calibri"/>
                        <a:sym typeface="Calibri"/>
                      </a:endParaRPr>
                    </a:p>
                  </a:txBody>
                  <a:tcPr marT="0" marB="0" marR="73025" marL="73025">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574000">
                <a:tc>
                  <a:txBody>
                    <a:bodyPr/>
                    <a:lstStyle/>
                    <a:p>
                      <a:pPr indent="0" lvl="0" marL="0" marR="0" rtl="0" algn="l">
                        <a:lnSpc>
                          <a:spcPct val="115000"/>
                        </a:lnSpc>
                        <a:spcBef>
                          <a:spcPts val="0"/>
                        </a:spcBef>
                        <a:spcAft>
                          <a:spcPts val="0"/>
                        </a:spcAft>
                        <a:buClr>
                          <a:srgbClr val="000000"/>
                        </a:buClr>
                        <a:buSzPts val="1300"/>
                        <a:buFont typeface="Arial"/>
                        <a:buNone/>
                      </a:pPr>
                      <a:r>
                        <a:rPr b="1" lang="en-GB" sz="1300" u="none" cap="none" strike="noStrike">
                          <a:latin typeface="Calibri"/>
                          <a:ea typeface="Calibri"/>
                          <a:cs typeface="Calibri"/>
                          <a:sym typeface="Calibri"/>
                        </a:rPr>
                        <a:t>Jesus Christ </a:t>
                      </a:r>
                      <a:r>
                        <a:rPr lang="en-GB" sz="1300" u="none" cap="none" strike="noStrike">
                          <a:latin typeface="Calibri"/>
                          <a:ea typeface="Calibri"/>
                          <a:cs typeface="Calibri"/>
                          <a:sym typeface="Calibri"/>
                        </a:rPr>
                        <a:t>and </a:t>
                      </a:r>
                      <a:r>
                        <a:rPr b="1" lang="en-GB" sz="1300" u="none" cap="none" strike="noStrike">
                          <a:latin typeface="Calibri"/>
                          <a:ea typeface="Calibri"/>
                          <a:cs typeface="Calibri"/>
                          <a:sym typeface="Calibri"/>
                        </a:rPr>
                        <a:t>Salvation:</a:t>
                      </a:r>
                      <a:r>
                        <a:rPr lang="en-GB" sz="1300" u="none" cap="none" strike="noStrike">
                          <a:latin typeface="Calibri"/>
                          <a:ea typeface="Calibri"/>
                          <a:cs typeface="Calibri"/>
                          <a:sym typeface="Calibri"/>
                        </a:rPr>
                        <a:t> Beliefs and teaching about the </a:t>
                      </a:r>
                      <a:r>
                        <a:rPr b="1" lang="en-GB" sz="1300" u="none" cap="none" strike="noStrike">
                          <a:latin typeface="Calibri"/>
                          <a:ea typeface="Calibri"/>
                          <a:cs typeface="Calibri"/>
                          <a:sym typeface="Calibri"/>
                        </a:rPr>
                        <a:t>incarnation</a:t>
                      </a:r>
                      <a:r>
                        <a:rPr lang="en-GB" sz="1300" u="none" cap="none" strike="noStrike">
                          <a:latin typeface="Calibri"/>
                          <a:ea typeface="Calibri"/>
                          <a:cs typeface="Calibri"/>
                          <a:sym typeface="Calibri"/>
                        </a:rPr>
                        <a:t> and Jesus as the Son of God and the </a:t>
                      </a:r>
                      <a:r>
                        <a:rPr b="1" lang="en-GB" sz="1300" u="none" cap="none" strike="noStrike">
                          <a:latin typeface="Calibri"/>
                          <a:ea typeface="Calibri"/>
                          <a:cs typeface="Calibri"/>
                          <a:sym typeface="Calibri"/>
                        </a:rPr>
                        <a:t>crucifixion. </a:t>
                      </a:r>
                      <a:endParaRPr b="1" sz="1300" u="none" cap="none" strike="noStrike">
                        <a:latin typeface="Calibri"/>
                        <a:ea typeface="Calibri"/>
                        <a:cs typeface="Calibri"/>
                        <a:sym typeface="Calibri"/>
                      </a:endParaRPr>
                    </a:p>
                  </a:txBody>
                  <a:tcPr marT="0" marB="0" marR="73025" marL="7302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574000">
                <a:tc>
                  <a:txBody>
                    <a:bodyPr/>
                    <a:lstStyle/>
                    <a:p>
                      <a:pPr indent="0" lvl="0" marL="0" marR="0" rtl="0" algn="l">
                        <a:lnSpc>
                          <a:spcPct val="115000"/>
                        </a:lnSpc>
                        <a:spcBef>
                          <a:spcPts val="0"/>
                        </a:spcBef>
                        <a:spcAft>
                          <a:spcPts val="0"/>
                        </a:spcAft>
                        <a:buClr>
                          <a:srgbClr val="000000"/>
                        </a:buClr>
                        <a:buSzPts val="1300"/>
                        <a:buFont typeface="Arial"/>
                        <a:buNone/>
                      </a:pPr>
                      <a:r>
                        <a:rPr lang="en-GB" sz="1300" u="none" cap="none" strike="noStrike">
                          <a:latin typeface="Calibri"/>
                          <a:ea typeface="Calibri"/>
                          <a:cs typeface="Calibri"/>
                          <a:sym typeface="Calibri"/>
                        </a:rPr>
                        <a:t>Jesus Christ and Salvation</a:t>
                      </a:r>
                      <a:r>
                        <a:rPr b="1" lang="en-GB" sz="1300" u="none" cap="none" strike="noStrike">
                          <a:latin typeface="Calibri"/>
                          <a:ea typeface="Calibri"/>
                          <a:cs typeface="Calibri"/>
                          <a:sym typeface="Calibri"/>
                        </a:rPr>
                        <a:t>:</a:t>
                      </a:r>
                      <a:r>
                        <a:rPr lang="en-GB" sz="1300" u="none" cap="none" strike="noStrike">
                          <a:latin typeface="Calibri"/>
                          <a:ea typeface="Calibri"/>
                          <a:cs typeface="Calibri"/>
                          <a:sym typeface="Calibri"/>
                        </a:rPr>
                        <a:t> Beliefs and teaching about the </a:t>
                      </a:r>
                      <a:r>
                        <a:rPr b="1" lang="en-GB" sz="1300" u="none" cap="none" strike="noStrike">
                          <a:latin typeface="Calibri"/>
                          <a:ea typeface="Calibri"/>
                          <a:cs typeface="Calibri"/>
                          <a:sym typeface="Calibri"/>
                        </a:rPr>
                        <a:t>resurrection</a:t>
                      </a:r>
                      <a:r>
                        <a:rPr lang="en-GB" sz="1300" u="none" cap="none" strike="noStrike">
                          <a:latin typeface="Calibri"/>
                          <a:ea typeface="Calibri"/>
                          <a:cs typeface="Calibri"/>
                          <a:sym typeface="Calibri"/>
                        </a:rPr>
                        <a:t> and </a:t>
                      </a:r>
                      <a:r>
                        <a:rPr b="1" lang="en-GB" sz="1300" u="none" cap="none" strike="noStrike">
                          <a:latin typeface="Calibri"/>
                          <a:ea typeface="Calibri"/>
                          <a:cs typeface="Calibri"/>
                          <a:sym typeface="Calibri"/>
                        </a:rPr>
                        <a:t>ascension</a:t>
                      </a:r>
                      <a:r>
                        <a:rPr lang="en-GB" sz="1300" u="none" cap="none" strike="noStrike">
                          <a:latin typeface="Calibri"/>
                          <a:ea typeface="Calibri"/>
                          <a:cs typeface="Calibri"/>
                          <a:sym typeface="Calibri"/>
                        </a:rPr>
                        <a:t> and life after death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686525">
                <a:tc>
                  <a:txBody>
                    <a:bodyPr/>
                    <a:lstStyle/>
                    <a:p>
                      <a:pPr indent="0" lvl="0" marL="0" marR="0" rtl="0" algn="l">
                        <a:lnSpc>
                          <a:spcPct val="115000"/>
                        </a:lnSpc>
                        <a:spcBef>
                          <a:spcPts val="0"/>
                        </a:spcBef>
                        <a:spcAft>
                          <a:spcPts val="0"/>
                        </a:spcAft>
                        <a:buClr>
                          <a:srgbClr val="000000"/>
                        </a:buClr>
                        <a:buSzPts val="1300"/>
                        <a:buFont typeface="Arial"/>
                        <a:buNone/>
                      </a:pPr>
                      <a:r>
                        <a:rPr lang="en-GB" sz="1300" u="none" cap="none" strike="noStrike">
                          <a:latin typeface="Calibri"/>
                          <a:ea typeface="Calibri"/>
                          <a:cs typeface="Calibri"/>
                          <a:sym typeface="Calibri"/>
                        </a:rPr>
                        <a:t>Jesus Christ and Salva</a:t>
                      </a:r>
                      <a:r>
                        <a:rPr i="1" lang="en-GB" sz="1300" u="none" cap="none" strike="noStrike">
                          <a:latin typeface="Calibri"/>
                          <a:ea typeface="Calibri"/>
                          <a:cs typeface="Calibri"/>
                          <a:sym typeface="Calibri"/>
                        </a:rPr>
                        <a:t>t</a:t>
                      </a:r>
                      <a:r>
                        <a:rPr lang="en-GB" sz="1300" u="none" cap="none" strike="noStrike">
                          <a:latin typeface="Calibri"/>
                          <a:ea typeface="Calibri"/>
                          <a:cs typeface="Calibri"/>
                          <a:sym typeface="Calibri"/>
                        </a:rPr>
                        <a:t>ion</a:t>
                      </a:r>
                      <a:r>
                        <a:rPr b="1" lang="en-GB" sz="1300" u="none" cap="none" strike="noStrike">
                          <a:latin typeface="Calibri"/>
                          <a:ea typeface="Calibri"/>
                          <a:cs typeface="Calibri"/>
                          <a:sym typeface="Calibri"/>
                        </a:rPr>
                        <a:t>:</a:t>
                      </a:r>
                      <a:r>
                        <a:rPr lang="en-GB" sz="1300" u="none" cap="none" strike="noStrike">
                          <a:latin typeface="Calibri"/>
                          <a:ea typeface="Calibri"/>
                          <a:cs typeface="Calibri"/>
                          <a:sym typeface="Calibri"/>
                        </a:rPr>
                        <a:t> Different Christian beliefs about the </a:t>
                      </a:r>
                      <a:r>
                        <a:rPr b="1" lang="en-GB" sz="1300" u="none" cap="none" strike="noStrike">
                          <a:latin typeface="Calibri"/>
                          <a:ea typeface="Calibri"/>
                          <a:cs typeface="Calibri"/>
                          <a:sym typeface="Calibri"/>
                        </a:rPr>
                        <a:t>afterlife</a:t>
                      </a:r>
                      <a:r>
                        <a:rPr lang="en-GB" sz="1300" u="none" cap="none" strike="noStrike">
                          <a:latin typeface="Calibri"/>
                          <a:ea typeface="Calibri"/>
                          <a:cs typeface="Calibri"/>
                          <a:sym typeface="Calibri"/>
                        </a:rPr>
                        <a:t> and their importance, including: </a:t>
                      </a:r>
                      <a:r>
                        <a:rPr b="1" lang="en-GB" sz="1300" u="none" cap="none" strike="noStrike">
                          <a:latin typeface="Calibri"/>
                          <a:ea typeface="Calibri"/>
                          <a:cs typeface="Calibri"/>
                          <a:sym typeface="Calibri"/>
                        </a:rPr>
                        <a:t>resurrection</a:t>
                      </a:r>
                      <a:r>
                        <a:rPr lang="en-GB" sz="1300" u="none" cap="none" strike="noStrike">
                          <a:latin typeface="Calibri"/>
                          <a:ea typeface="Calibri"/>
                          <a:cs typeface="Calibri"/>
                          <a:sym typeface="Calibri"/>
                        </a:rPr>
                        <a:t> and life after death: </a:t>
                      </a:r>
                      <a:r>
                        <a:rPr b="1" lang="en-GB" sz="1300" u="none" cap="none" strike="noStrike">
                          <a:latin typeface="Calibri"/>
                          <a:ea typeface="Calibri"/>
                          <a:cs typeface="Calibri"/>
                          <a:sym typeface="Calibri"/>
                        </a:rPr>
                        <a:t>judgement</a:t>
                      </a:r>
                      <a:r>
                        <a:rPr lang="en-GB" sz="1300" u="none" cap="none" strike="noStrike">
                          <a:latin typeface="Calibri"/>
                          <a:ea typeface="Calibri"/>
                          <a:cs typeface="Calibri"/>
                          <a:sym typeface="Calibri"/>
                        </a:rPr>
                        <a:t>, </a:t>
                      </a:r>
                      <a:r>
                        <a:rPr b="1" lang="en-GB" sz="1300" u="none" cap="none" strike="noStrike">
                          <a:latin typeface="Calibri"/>
                          <a:ea typeface="Calibri"/>
                          <a:cs typeface="Calibri"/>
                          <a:sym typeface="Calibri"/>
                        </a:rPr>
                        <a:t>heaven</a:t>
                      </a:r>
                      <a:r>
                        <a:rPr lang="en-GB" sz="1300" u="none" cap="none" strike="noStrike">
                          <a:latin typeface="Calibri"/>
                          <a:ea typeface="Calibri"/>
                          <a:cs typeface="Calibri"/>
                          <a:sym typeface="Calibri"/>
                        </a:rPr>
                        <a:t> and </a:t>
                      </a:r>
                      <a:r>
                        <a:rPr b="1" lang="en-GB" sz="1300" u="none" cap="none" strike="noStrike">
                          <a:latin typeface="Calibri"/>
                          <a:ea typeface="Calibri"/>
                          <a:cs typeface="Calibri"/>
                          <a:sym typeface="Calibri"/>
                        </a:rPr>
                        <a:t>hell.</a:t>
                      </a:r>
                      <a:r>
                        <a:rPr lang="en-GB" sz="1300" u="none" cap="none" strike="noStrike">
                          <a:latin typeface="Calibri"/>
                          <a:ea typeface="Calibri"/>
                          <a:cs typeface="Calibri"/>
                          <a:sym typeface="Calibri"/>
                        </a:rPr>
                        <a:t>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686525">
                <a:tc>
                  <a:txBody>
                    <a:bodyPr/>
                    <a:lstStyle/>
                    <a:p>
                      <a:pPr indent="0" lvl="0" marL="0" marR="0" rtl="0" algn="l">
                        <a:lnSpc>
                          <a:spcPct val="115000"/>
                        </a:lnSpc>
                        <a:spcBef>
                          <a:spcPts val="0"/>
                        </a:spcBef>
                        <a:spcAft>
                          <a:spcPts val="0"/>
                        </a:spcAft>
                        <a:buClr>
                          <a:srgbClr val="000000"/>
                        </a:buClr>
                        <a:buSzPts val="1300"/>
                        <a:buFont typeface="Arial"/>
                        <a:buNone/>
                      </a:pPr>
                      <a:r>
                        <a:rPr lang="en-GB" sz="1300" u="none" cap="none" strike="noStrike">
                          <a:latin typeface="Calibri"/>
                          <a:ea typeface="Calibri"/>
                          <a:cs typeface="Calibri"/>
                          <a:sym typeface="Calibri"/>
                        </a:rPr>
                        <a:t>Jesus Christ and Salvation</a:t>
                      </a:r>
                      <a:r>
                        <a:rPr b="1" lang="en-GB" sz="1300" u="none" cap="none" strike="noStrike">
                          <a:latin typeface="Calibri"/>
                          <a:ea typeface="Calibri"/>
                          <a:cs typeface="Calibri"/>
                          <a:sym typeface="Calibri"/>
                        </a:rPr>
                        <a:t>:</a:t>
                      </a:r>
                      <a:r>
                        <a:rPr lang="en-GB" sz="1300" u="none" cap="none" strike="noStrike">
                          <a:latin typeface="Calibri"/>
                          <a:ea typeface="Calibri"/>
                          <a:cs typeface="Calibri"/>
                          <a:sym typeface="Calibri"/>
                        </a:rPr>
                        <a:t> Beliefs and teaching about </a:t>
                      </a:r>
                      <a:r>
                        <a:rPr b="1" lang="en-GB" sz="1300" u="none" cap="none" strike="noStrike">
                          <a:latin typeface="Calibri"/>
                          <a:ea typeface="Calibri"/>
                          <a:cs typeface="Calibri"/>
                          <a:sym typeface="Calibri"/>
                        </a:rPr>
                        <a:t>sin</a:t>
                      </a:r>
                      <a:r>
                        <a:rPr lang="en-GB" sz="1300" u="none" cap="none" strike="noStrike">
                          <a:latin typeface="Calibri"/>
                          <a:ea typeface="Calibri"/>
                          <a:cs typeface="Calibri"/>
                          <a:sym typeface="Calibri"/>
                        </a:rPr>
                        <a:t>, including </a:t>
                      </a:r>
                      <a:r>
                        <a:rPr b="1" lang="en-GB" sz="1300" u="none" cap="none" strike="noStrike">
                          <a:latin typeface="Calibri"/>
                          <a:ea typeface="Calibri"/>
                          <a:cs typeface="Calibri"/>
                          <a:sym typeface="Calibri"/>
                        </a:rPr>
                        <a:t>original sin,</a:t>
                      </a:r>
                      <a:r>
                        <a:rPr lang="en-GB" sz="1300" u="none" cap="none" strike="noStrike">
                          <a:latin typeface="Calibri"/>
                          <a:ea typeface="Calibri"/>
                          <a:cs typeface="Calibri"/>
                          <a:sym typeface="Calibri"/>
                        </a:rPr>
                        <a:t> the means of </a:t>
                      </a:r>
                      <a:r>
                        <a:rPr b="1" lang="en-GB" sz="1300" u="none" cap="none" strike="noStrike">
                          <a:latin typeface="Calibri"/>
                          <a:ea typeface="Calibri"/>
                          <a:cs typeface="Calibri"/>
                          <a:sym typeface="Calibri"/>
                        </a:rPr>
                        <a:t>salvation</a:t>
                      </a:r>
                      <a:r>
                        <a:rPr lang="en-GB" sz="1300" u="none" cap="none" strike="noStrike">
                          <a:latin typeface="Calibri"/>
                          <a:ea typeface="Calibri"/>
                          <a:cs typeface="Calibri"/>
                          <a:sym typeface="Calibri"/>
                        </a:rPr>
                        <a:t>, including, </a:t>
                      </a:r>
                      <a:r>
                        <a:rPr b="1" lang="en-GB" sz="1300" u="none" cap="none" strike="noStrike">
                          <a:latin typeface="Calibri"/>
                          <a:ea typeface="Calibri"/>
                          <a:cs typeface="Calibri"/>
                          <a:sym typeface="Calibri"/>
                        </a:rPr>
                        <a:t>law</a:t>
                      </a:r>
                      <a:r>
                        <a:rPr lang="en-GB" sz="1300" u="none" cap="none" strike="noStrike">
                          <a:latin typeface="Calibri"/>
                          <a:ea typeface="Calibri"/>
                          <a:cs typeface="Calibri"/>
                          <a:sym typeface="Calibri"/>
                        </a:rPr>
                        <a:t>, </a:t>
                      </a:r>
                      <a:r>
                        <a:rPr b="1" lang="en-GB" sz="1300" u="none" cap="none" strike="noStrike">
                          <a:latin typeface="Calibri"/>
                          <a:ea typeface="Calibri"/>
                          <a:cs typeface="Calibri"/>
                          <a:sym typeface="Calibri"/>
                        </a:rPr>
                        <a:t>grace</a:t>
                      </a:r>
                      <a:r>
                        <a:rPr lang="en-GB" sz="1300" u="none" cap="none" strike="noStrike">
                          <a:latin typeface="Calibri"/>
                          <a:ea typeface="Calibri"/>
                          <a:cs typeface="Calibri"/>
                          <a:sym typeface="Calibri"/>
                        </a:rPr>
                        <a:t> and </a:t>
                      </a:r>
                      <a:r>
                        <a:rPr b="1" lang="en-GB" sz="1300" u="none" cap="none" strike="noStrike">
                          <a:latin typeface="Calibri"/>
                          <a:ea typeface="Calibri"/>
                          <a:cs typeface="Calibri"/>
                          <a:sym typeface="Calibri"/>
                        </a:rPr>
                        <a:t>Spirit</a:t>
                      </a:r>
                      <a:r>
                        <a:rPr lang="en-GB" sz="1300" u="none" cap="none" strike="noStrike">
                          <a:latin typeface="Calibri"/>
                          <a:ea typeface="Calibri"/>
                          <a:cs typeface="Calibri"/>
                          <a:sym typeface="Calibri"/>
                        </a:rPr>
                        <a:t>, the role of Christ in </a:t>
                      </a:r>
                      <a:r>
                        <a:rPr b="1" lang="en-GB" sz="1300" u="none" cap="none" strike="noStrike">
                          <a:latin typeface="Calibri"/>
                          <a:ea typeface="Calibri"/>
                          <a:cs typeface="Calibri"/>
                          <a:sym typeface="Calibri"/>
                        </a:rPr>
                        <a:t>salvation </a:t>
                      </a:r>
                      <a:r>
                        <a:rPr lang="en-GB" sz="1300" u="none" cap="none" strike="noStrike">
                          <a:latin typeface="Calibri"/>
                          <a:ea typeface="Calibri"/>
                          <a:cs typeface="Calibri"/>
                          <a:sym typeface="Calibri"/>
                        </a:rPr>
                        <a:t>and </a:t>
                      </a:r>
                      <a:r>
                        <a:rPr b="1" lang="en-GB" sz="1300" u="none" cap="none" strike="noStrike">
                          <a:latin typeface="Calibri"/>
                          <a:ea typeface="Calibri"/>
                          <a:cs typeface="Calibri"/>
                          <a:sym typeface="Calibri"/>
                        </a:rPr>
                        <a:t>atonement.  </a:t>
                      </a:r>
                      <a:endParaRPr b="1" sz="1300" u="none" cap="none" strike="noStrike">
                        <a:latin typeface="Calibri"/>
                        <a:ea typeface="Calibri"/>
                        <a:cs typeface="Calibri"/>
                        <a:sym typeface="Calibri"/>
                      </a:endParaRPr>
                    </a:p>
                  </a:txBody>
                  <a:tcPr marT="0" marB="0" marR="73025" marL="73025">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lnB cap="flat" cmpd="sng" w="9525">
                      <a:solidFill>
                        <a:srgbClr val="000000"/>
                      </a:solidFill>
                      <a:prstDash val="solid"/>
                      <a:round/>
                      <a:headEnd len="sm" w="sm" type="none"/>
                      <a:tailEnd len="sm" w="sm" type="none"/>
                    </a:lnB>
                  </a:tcPr>
                </a:tc>
              </a:tr>
              <a:tr h="574000">
                <a:tc>
                  <a:txBody>
                    <a:bodyPr/>
                    <a:lstStyle/>
                    <a:p>
                      <a:pPr indent="0" lvl="0" marL="0" marR="0" rtl="0" algn="ctr">
                        <a:lnSpc>
                          <a:spcPct val="115000"/>
                        </a:lnSpc>
                        <a:spcBef>
                          <a:spcPts val="0"/>
                        </a:spcBef>
                        <a:spcAft>
                          <a:spcPts val="0"/>
                        </a:spcAft>
                        <a:buClr>
                          <a:srgbClr val="000000"/>
                        </a:buClr>
                        <a:buSzPts val="1000"/>
                        <a:buFont typeface="Arial"/>
                        <a:buNone/>
                      </a:pPr>
                      <a:r>
                        <a:t/>
                      </a:r>
                      <a:endParaRPr b="1" sz="1000" u="none" cap="none" strike="noStrike">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tcPr>
                </a:tc>
              </a:tr>
              <a:tr h="686525">
                <a:tc>
                  <a:txBody>
                    <a:bodyPr/>
                    <a:lstStyle/>
                    <a:p>
                      <a:pPr indent="0" lvl="0" marL="0" marR="0" rtl="0" algn="l">
                        <a:lnSpc>
                          <a:spcPct val="115000"/>
                        </a:lnSpc>
                        <a:spcBef>
                          <a:spcPts val="0"/>
                        </a:spcBef>
                        <a:spcAft>
                          <a:spcPts val="0"/>
                        </a:spcAft>
                        <a:buClr>
                          <a:srgbClr val="000000"/>
                        </a:buClr>
                        <a:buSzPts val="1300"/>
                        <a:buFont typeface="Arial"/>
                        <a:buNone/>
                      </a:pPr>
                      <a:r>
                        <a:rPr b="1" lang="en-GB" sz="1300" u="sng" cap="none" strike="noStrike">
                          <a:latin typeface="Calibri"/>
                          <a:ea typeface="Calibri"/>
                          <a:cs typeface="Calibri"/>
                          <a:sym typeface="Calibri"/>
                        </a:rPr>
                        <a:t>PRACTICES:</a:t>
                      </a:r>
                      <a:r>
                        <a:rPr lang="en-GB" sz="1300" u="none" cap="none" strike="noStrike">
                          <a:latin typeface="Calibri"/>
                          <a:ea typeface="Calibri"/>
                          <a:cs typeface="Calibri"/>
                          <a:sym typeface="Calibri"/>
                        </a:rPr>
                        <a:t> </a:t>
                      </a:r>
                      <a:r>
                        <a:rPr i="1" lang="en-GB" sz="1300" u="none" cap="none" strike="noStrike">
                          <a:latin typeface="Calibri"/>
                          <a:ea typeface="Calibri"/>
                          <a:cs typeface="Calibri"/>
                          <a:sym typeface="Calibri"/>
                        </a:rPr>
                        <a:t>Worship and festivals:</a:t>
                      </a:r>
                      <a:r>
                        <a:rPr lang="en-GB" sz="1300" u="none" cap="none" strike="noStrike">
                          <a:latin typeface="Calibri"/>
                          <a:ea typeface="Calibri"/>
                          <a:cs typeface="Calibri"/>
                          <a:sym typeface="Calibri"/>
                        </a:rPr>
                        <a:t> Different forms of worship and their significance: </a:t>
                      </a:r>
                      <a:endParaRPr sz="1300" u="none" cap="none" strike="noStrike">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300"/>
                        <a:buFont typeface="Arial"/>
                        <a:buNone/>
                      </a:pPr>
                      <a:r>
                        <a:rPr b="1" lang="en-GB" sz="1300" u="none" cap="none" strike="noStrike">
                          <a:latin typeface="Calibri"/>
                          <a:ea typeface="Calibri"/>
                          <a:cs typeface="Calibri"/>
                          <a:sym typeface="Calibri"/>
                        </a:rPr>
                        <a:t>Liturgical, non-liturgical </a:t>
                      </a:r>
                      <a:r>
                        <a:rPr lang="en-GB" sz="1300" u="none" cap="none" strike="noStrike">
                          <a:latin typeface="Calibri"/>
                          <a:ea typeface="Calibri"/>
                          <a:cs typeface="Calibri"/>
                          <a:sym typeface="Calibri"/>
                        </a:rPr>
                        <a:t>and </a:t>
                      </a:r>
                      <a:r>
                        <a:rPr b="1" lang="en-GB" sz="1300" u="none" cap="none" strike="noStrike">
                          <a:latin typeface="Calibri"/>
                          <a:ea typeface="Calibri"/>
                          <a:cs typeface="Calibri"/>
                          <a:sym typeface="Calibri"/>
                        </a:rPr>
                        <a:t>informal,</a:t>
                      </a:r>
                      <a:r>
                        <a:rPr lang="en-GB" sz="1300" u="none" cap="none" strike="noStrike">
                          <a:latin typeface="Calibri"/>
                          <a:ea typeface="Calibri"/>
                          <a:cs typeface="Calibri"/>
                          <a:sym typeface="Calibri"/>
                        </a:rPr>
                        <a:t> including the use of the</a:t>
                      </a:r>
                      <a:r>
                        <a:rPr b="1" lang="en-GB" sz="1300" u="none" cap="none" strike="noStrike">
                          <a:latin typeface="Calibri"/>
                          <a:ea typeface="Calibri"/>
                          <a:cs typeface="Calibri"/>
                          <a:sym typeface="Calibri"/>
                        </a:rPr>
                        <a:t> Bible</a:t>
                      </a:r>
                      <a:r>
                        <a:rPr lang="en-GB" sz="1300" u="none" cap="none" strike="noStrike">
                          <a:latin typeface="Calibri"/>
                          <a:ea typeface="Calibri"/>
                          <a:cs typeface="Calibri"/>
                          <a:sym typeface="Calibri"/>
                        </a:rPr>
                        <a:t> and private worship.   Prayer and its significance, including </a:t>
                      </a:r>
                      <a:r>
                        <a:rPr b="1" lang="en-GB" sz="1300" u="none" cap="none" strike="noStrike">
                          <a:latin typeface="Calibri"/>
                          <a:ea typeface="Calibri"/>
                          <a:cs typeface="Calibri"/>
                          <a:sym typeface="Calibri"/>
                        </a:rPr>
                        <a:t>Lord’s Prayer</a:t>
                      </a:r>
                      <a:r>
                        <a:rPr lang="en-GB" sz="1300" u="none" cap="none" strike="noStrike">
                          <a:latin typeface="Calibri"/>
                          <a:ea typeface="Calibri"/>
                          <a:cs typeface="Calibri"/>
                          <a:sym typeface="Calibri"/>
                        </a:rPr>
                        <a:t> and </a:t>
                      </a:r>
                      <a:r>
                        <a:rPr b="1" lang="en-GB" sz="1300" u="none" cap="none" strike="noStrike">
                          <a:latin typeface="Calibri"/>
                          <a:ea typeface="Calibri"/>
                          <a:cs typeface="Calibri"/>
                          <a:sym typeface="Calibri"/>
                        </a:rPr>
                        <a:t>informal prayer.</a:t>
                      </a:r>
                      <a:r>
                        <a:rPr lang="en-GB" sz="1300" u="none" cap="none" strike="noStrike">
                          <a:latin typeface="Calibri"/>
                          <a:ea typeface="Calibri"/>
                          <a:cs typeface="Calibri"/>
                          <a:sym typeface="Calibri"/>
                        </a:rPr>
                        <a:t>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686525">
                <a:tc>
                  <a:txBody>
                    <a:bodyPr/>
                    <a:lstStyle/>
                    <a:p>
                      <a:pPr indent="0" lvl="0" marL="0" marR="0" rtl="0" algn="l">
                        <a:lnSpc>
                          <a:spcPct val="115000"/>
                        </a:lnSpc>
                        <a:spcBef>
                          <a:spcPts val="0"/>
                        </a:spcBef>
                        <a:spcAft>
                          <a:spcPts val="0"/>
                        </a:spcAft>
                        <a:buClr>
                          <a:srgbClr val="000000"/>
                        </a:buClr>
                        <a:buSzPts val="1300"/>
                        <a:buFont typeface="Arial"/>
                        <a:buNone/>
                      </a:pPr>
                      <a:r>
                        <a:rPr lang="en-GB" sz="1300" u="none" cap="none" strike="noStrike">
                          <a:latin typeface="Calibri"/>
                          <a:ea typeface="Calibri"/>
                          <a:cs typeface="Calibri"/>
                          <a:sym typeface="Calibri"/>
                        </a:rPr>
                        <a:t>The role and meaning of the sacraments: The meaning of </a:t>
                      </a:r>
                      <a:r>
                        <a:rPr b="1" lang="en-GB" sz="1300" u="none" cap="none" strike="noStrike">
                          <a:latin typeface="Calibri"/>
                          <a:ea typeface="Calibri"/>
                          <a:cs typeface="Calibri"/>
                          <a:sym typeface="Calibri"/>
                        </a:rPr>
                        <a:t>sacrament,</a:t>
                      </a:r>
                      <a:r>
                        <a:rPr lang="en-GB" sz="1300" u="none" cap="none" strike="noStrike">
                          <a:latin typeface="Calibri"/>
                          <a:ea typeface="Calibri"/>
                          <a:cs typeface="Calibri"/>
                          <a:sym typeface="Calibri"/>
                        </a:rPr>
                        <a:t> the sacrament of </a:t>
                      </a:r>
                      <a:r>
                        <a:rPr b="1" lang="en-GB" sz="1300" u="none" cap="none" strike="noStrike">
                          <a:latin typeface="Calibri"/>
                          <a:ea typeface="Calibri"/>
                          <a:cs typeface="Calibri"/>
                          <a:sym typeface="Calibri"/>
                        </a:rPr>
                        <a:t>baptism </a:t>
                      </a:r>
                      <a:r>
                        <a:rPr lang="en-GB" sz="1300" u="none" cap="none" strike="noStrike">
                          <a:latin typeface="Calibri"/>
                          <a:ea typeface="Calibri"/>
                          <a:cs typeface="Calibri"/>
                          <a:sym typeface="Calibri"/>
                        </a:rPr>
                        <a:t>and its significance for Christians; </a:t>
                      </a:r>
                      <a:r>
                        <a:rPr b="1" lang="en-GB" sz="1300" u="none" cap="none" strike="noStrike">
                          <a:latin typeface="Calibri"/>
                          <a:ea typeface="Calibri"/>
                          <a:cs typeface="Calibri"/>
                          <a:sym typeface="Calibri"/>
                        </a:rPr>
                        <a:t>infant</a:t>
                      </a:r>
                      <a:r>
                        <a:rPr lang="en-GB" sz="1300" u="none" cap="none" strike="noStrike">
                          <a:latin typeface="Calibri"/>
                          <a:ea typeface="Calibri"/>
                          <a:cs typeface="Calibri"/>
                          <a:sym typeface="Calibri"/>
                        </a:rPr>
                        <a:t> and </a:t>
                      </a:r>
                      <a:r>
                        <a:rPr b="1" lang="en-GB" sz="1300" u="none" cap="none" strike="noStrike">
                          <a:latin typeface="Calibri"/>
                          <a:ea typeface="Calibri"/>
                          <a:cs typeface="Calibri"/>
                          <a:sym typeface="Calibri"/>
                        </a:rPr>
                        <a:t>believer's baptism</a:t>
                      </a:r>
                      <a:r>
                        <a:rPr lang="en-GB" sz="1300" u="none" cap="none" strike="noStrike">
                          <a:latin typeface="Calibri"/>
                          <a:ea typeface="Calibri"/>
                          <a:cs typeface="Calibri"/>
                          <a:sym typeface="Calibri"/>
                        </a:rPr>
                        <a:t>; different ways in which it is celebrated and different interpretations of its meaning.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686525">
                <a:tc>
                  <a:txBody>
                    <a:bodyPr/>
                    <a:lstStyle/>
                    <a:p>
                      <a:pPr indent="0" lvl="0" marL="0" marR="0" rtl="0" algn="l">
                        <a:lnSpc>
                          <a:spcPct val="115000"/>
                        </a:lnSpc>
                        <a:spcBef>
                          <a:spcPts val="0"/>
                        </a:spcBef>
                        <a:spcAft>
                          <a:spcPts val="0"/>
                        </a:spcAft>
                        <a:buClr>
                          <a:srgbClr val="000000"/>
                        </a:buClr>
                        <a:buSzPts val="1300"/>
                        <a:buFont typeface="Arial"/>
                        <a:buNone/>
                      </a:pPr>
                      <a:r>
                        <a:rPr lang="en-GB" sz="1300" u="none" cap="none" strike="noStrike">
                          <a:latin typeface="Calibri"/>
                          <a:ea typeface="Calibri"/>
                          <a:cs typeface="Calibri"/>
                          <a:sym typeface="Calibri"/>
                        </a:rPr>
                        <a:t>The sacrament of </a:t>
                      </a:r>
                      <a:r>
                        <a:rPr b="1" lang="en-GB" sz="1300" u="none" cap="none" strike="noStrike">
                          <a:latin typeface="Calibri"/>
                          <a:ea typeface="Calibri"/>
                          <a:cs typeface="Calibri"/>
                          <a:sym typeface="Calibri"/>
                        </a:rPr>
                        <a:t>Eucharist (Holy Communion)</a:t>
                      </a:r>
                      <a:r>
                        <a:rPr lang="en-GB" sz="1300" u="none" cap="none" strike="noStrike">
                          <a:latin typeface="Calibri"/>
                          <a:ea typeface="Calibri"/>
                          <a:cs typeface="Calibri"/>
                          <a:sym typeface="Calibri"/>
                        </a:rPr>
                        <a:t> and its significance for Christians, including different ways in which it is celebrated and different interpretations of its meaning.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686525">
                <a:tc>
                  <a:txBody>
                    <a:bodyPr/>
                    <a:lstStyle/>
                    <a:p>
                      <a:pPr indent="0" lvl="0" marL="0" marR="0" rtl="0" algn="l">
                        <a:lnSpc>
                          <a:spcPct val="115000"/>
                        </a:lnSpc>
                        <a:spcBef>
                          <a:spcPts val="0"/>
                        </a:spcBef>
                        <a:spcAft>
                          <a:spcPts val="0"/>
                        </a:spcAft>
                        <a:buClr>
                          <a:srgbClr val="000000"/>
                        </a:buClr>
                        <a:buSzPts val="1300"/>
                        <a:buFont typeface="Arial"/>
                        <a:buNone/>
                      </a:pPr>
                      <a:r>
                        <a:rPr lang="en-GB" sz="1300" u="none" cap="none" strike="noStrike">
                          <a:latin typeface="Calibri"/>
                          <a:ea typeface="Calibri"/>
                          <a:cs typeface="Calibri"/>
                          <a:sym typeface="Calibri"/>
                        </a:rPr>
                        <a:t>The role and importance of </a:t>
                      </a:r>
                      <a:r>
                        <a:rPr b="1" lang="en-GB" sz="1300" u="none" cap="none" strike="noStrike">
                          <a:latin typeface="Calibri"/>
                          <a:ea typeface="Calibri"/>
                          <a:cs typeface="Calibri"/>
                          <a:sym typeface="Calibri"/>
                        </a:rPr>
                        <a:t>pilgrimage</a:t>
                      </a:r>
                      <a:r>
                        <a:rPr lang="en-GB" sz="1300" u="none" cap="none" strike="noStrike">
                          <a:latin typeface="Calibri"/>
                          <a:ea typeface="Calibri"/>
                          <a:cs typeface="Calibri"/>
                          <a:sym typeface="Calibri"/>
                        </a:rPr>
                        <a:t> and celebrations including: two contrasting examples of Christian pilgrimage: </a:t>
                      </a:r>
                      <a:r>
                        <a:rPr b="1" lang="en-GB" sz="1300" u="none" cap="none" strike="noStrike">
                          <a:latin typeface="Calibri"/>
                          <a:ea typeface="Calibri"/>
                          <a:cs typeface="Calibri"/>
                          <a:sym typeface="Calibri"/>
                        </a:rPr>
                        <a:t>Lourdes </a:t>
                      </a:r>
                      <a:r>
                        <a:rPr lang="en-GB" sz="1300" u="none" cap="none" strike="noStrike">
                          <a:latin typeface="Calibri"/>
                          <a:ea typeface="Calibri"/>
                          <a:cs typeface="Calibri"/>
                          <a:sym typeface="Calibri"/>
                        </a:rPr>
                        <a:t>and </a:t>
                      </a:r>
                      <a:r>
                        <a:rPr b="1" lang="en-GB" sz="1300" u="none" cap="none" strike="noStrike">
                          <a:latin typeface="Calibri"/>
                          <a:ea typeface="Calibri"/>
                          <a:cs typeface="Calibri"/>
                          <a:sym typeface="Calibri"/>
                        </a:rPr>
                        <a:t>Iona.</a:t>
                      </a:r>
                      <a:r>
                        <a:rPr lang="en-GB" sz="1300" u="none" cap="none" strike="noStrike">
                          <a:latin typeface="Calibri"/>
                          <a:ea typeface="Calibri"/>
                          <a:cs typeface="Calibri"/>
                          <a:sym typeface="Calibri"/>
                        </a:rPr>
                        <a:t>  The celebrations of </a:t>
                      </a:r>
                      <a:r>
                        <a:rPr b="1" lang="en-GB" sz="1300" u="none" cap="none" strike="noStrike">
                          <a:latin typeface="Calibri"/>
                          <a:ea typeface="Calibri"/>
                          <a:cs typeface="Calibri"/>
                          <a:sym typeface="Calibri"/>
                        </a:rPr>
                        <a:t>Christmas </a:t>
                      </a:r>
                      <a:r>
                        <a:rPr lang="en-GB" sz="1300" u="none" cap="none" strike="noStrike">
                          <a:latin typeface="Calibri"/>
                          <a:ea typeface="Calibri"/>
                          <a:cs typeface="Calibri"/>
                          <a:sym typeface="Calibri"/>
                        </a:rPr>
                        <a:t>and</a:t>
                      </a:r>
                      <a:r>
                        <a:rPr b="1" lang="en-GB" sz="1300" u="none" cap="none" strike="noStrike">
                          <a:latin typeface="Calibri"/>
                          <a:ea typeface="Calibri"/>
                          <a:cs typeface="Calibri"/>
                          <a:sym typeface="Calibri"/>
                        </a:rPr>
                        <a:t> Easter, </a:t>
                      </a:r>
                      <a:r>
                        <a:rPr lang="en-GB" sz="1300" u="none" cap="none" strike="noStrike">
                          <a:latin typeface="Calibri"/>
                          <a:ea typeface="Calibri"/>
                          <a:cs typeface="Calibri"/>
                          <a:sym typeface="Calibri"/>
                        </a:rPr>
                        <a:t>including their importance for Christians in Great Britain today.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686525">
                <a:tc>
                  <a:txBody>
                    <a:bodyPr/>
                    <a:lstStyle/>
                    <a:p>
                      <a:pPr indent="0" lvl="0" marL="0" marR="0" rtl="0" algn="l">
                        <a:lnSpc>
                          <a:spcPct val="115000"/>
                        </a:lnSpc>
                        <a:spcBef>
                          <a:spcPts val="0"/>
                        </a:spcBef>
                        <a:spcAft>
                          <a:spcPts val="0"/>
                        </a:spcAft>
                        <a:buClr>
                          <a:srgbClr val="000000"/>
                        </a:buClr>
                        <a:buSzPts val="1300"/>
                        <a:buFont typeface="Arial"/>
                        <a:buNone/>
                      </a:pPr>
                      <a:r>
                        <a:rPr i="1" lang="en-GB" sz="1300" u="none" cap="none" strike="noStrike">
                          <a:latin typeface="Calibri"/>
                          <a:ea typeface="Calibri"/>
                          <a:cs typeface="Calibri"/>
                          <a:sym typeface="Calibri"/>
                        </a:rPr>
                        <a:t>The role of the church in the local and worldwide community</a:t>
                      </a:r>
                      <a:r>
                        <a:rPr lang="en-GB" sz="1300" u="none" cap="none" strike="noStrike">
                          <a:latin typeface="Calibri"/>
                          <a:ea typeface="Calibri"/>
                          <a:cs typeface="Calibri"/>
                          <a:sym typeface="Calibri"/>
                        </a:rPr>
                        <a:t>: The role of the Church in the local community, including</a:t>
                      </a:r>
                      <a:r>
                        <a:rPr b="1" lang="en-GB" sz="1300" u="none" cap="none" strike="noStrike">
                          <a:latin typeface="Calibri"/>
                          <a:ea typeface="Calibri"/>
                          <a:cs typeface="Calibri"/>
                          <a:sym typeface="Calibri"/>
                        </a:rPr>
                        <a:t> food banks</a:t>
                      </a:r>
                      <a:r>
                        <a:rPr lang="en-GB" sz="1300" u="none" cap="none" strike="noStrike">
                          <a:latin typeface="Calibri"/>
                          <a:ea typeface="Calibri"/>
                          <a:cs typeface="Calibri"/>
                          <a:sym typeface="Calibri"/>
                        </a:rPr>
                        <a:t> and </a:t>
                      </a:r>
                      <a:r>
                        <a:rPr b="1" lang="en-GB" sz="1300" u="none" cap="none" strike="noStrike">
                          <a:latin typeface="Calibri"/>
                          <a:ea typeface="Calibri"/>
                          <a:cs typeface="Calibri"/>
                          <a:sym typeface="Calibri"/>
                        </a:rPr>
                        <a:t>street pastors</a:t>
                      </a:r>
                      <a:r>
                        <a:rPr lang="en-GB" sz="1300" u="none" cap="none" strike="noStrike">
                          <a:latin typeface="Calibri"/>
                          <a:ea typeface="Calibri"/>
                          <a:cs typeface="Calibri"/>
                          <a:sym typeface="Calibri"/>
                        </a:rPr>
                        <a:t>. The place of </a:t>
                      </a:r>
                      <a:r>
                        <a:rPr b="1" lang="en-GB" sz="1300" u="none" cap="none" strike="noStrike">
                          <a:latin typeface="Calibri"/>
                          <a:ea typeface="Calibri"/>
                          <a:cs typeface="Calibri"/>
                          <a:sym typeface="Calibri"/>
                        </a:rPr>
                        <a:t>mission,</a:t>
                      </a:r>
                      <a:r>
                        <a:rPr lang="en-GB" sz="1300" u="none" cap="none" strike="noStrike">
                          <a:latin typeface="Calibri"/>
                          <a:ea typeface="Calibri"/>
                          <a:cs typeface="Calibri"/>
                          <a:sym typeface="Calibri"/>
                        </a:rPr>
                        <a:t> </a:t>
                      </a:r>
                      <a:r>
                        <a:rPr b="1" lang="en-GB" sz="1300" u="none" cap="none" strike="noStrike">
                          <a:latin typeface="Calibri"/>
                          <a:ea typeface="Calibri"/>
                          <a:cs typeface="Calibri"/>
                          <a:sym typeface="Calibri"/>
                        </a:rPr>
                        <a:t>evangelism </a:t>
                      </a:r>
                      <a:r>
                        <a:rPr lang="en-GB" sz="1300" u="none" cap="none" strike="noStrike">
                          <a:latin typeface="Calibri"/>
                          <a:ea typeface="Calibri"/>
                          <a:cs typeface="Calibri"/>
                          <a:sym typeface="Calibri"/>
                        </a:rPr>
                        <a:t>and Church growth.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574000">
                <a:tc>
                  <a:txBody>
                    <a:bodyPr/>
                    <a:lstStyle/>
                    <a:p>
                      <a:pPr indent="0" lvl="0" marL="0" marR="0" rtl="0" algn="l">
                        <a:lnSpc>
                          <a:spcPct val="115000"/>
                        </a:lnSpc>
                        <a:spcBef>
                          <a:spcPts val="0"/>
                        </a:spcBef>
                        <a:spcAft>
                          <a:spcPts val="0"/>
                        </a:spcAft>
                        <a:buClr>
                          <a:srgbClr val="000000"/>
                        </a:buClr>
                        <a:buSzPts val="1300"/>
                        <a:buFont typeface="Arial"/>
                        <a:buNone/>
                      </a:pPr>
                      <a:r>
                        <a:rPr lang="en-GB" sz="1300" u="none" cap="none" strike="noStrike">
                          <a:latin typeface="Calibri"/>
                          <a:ea typeface="Calibri"/>
                          <a:cs typeface="Calibri"/>
                          <a:sym typeface="Calibri"/>
                        </a:rPr>
                        <a:t>The importance of the worldwide church including: The work for </a:t>
                      </a:r>
                      <a:r>
                        <a:rPr b="1" lang="en-GB" sz="1300" u="none" cap="none" strike="noStrike">
                          <a:latin typeface="Calibri"/>
                          <a:ea typeface="Calibri"/>
                          <a:cs typeface="Calibri"/>
                          <a:sym typeface="Calibri"/>
                        </a:rPr>
                        <a:t>reconciliation</a:t>
                      </a:r>
                      <a:r>
                        <a:rPr lang="en-GB" sz="1300" u="none" cap="none" strike="noStrike">
                          <a:latin typeface="Calibri"/>
                          <a:ea typeface="Calibri"/>
                          <a:cs typeface="Calibri"/>
                          <a:sym typeface="Calibri"/>
                        </a:rPr>
                        <a:t>, how Christian church respond to </a:t>
                      </a:r>
                      <a:r>
                        <a:rPr b="1" lang="en-GB" sz="1300" u="none" cap="none" strike="noStrike">
                          <a:latin typeface="Calibri"/>
                          <a:ea typeface="Calibri"/>
                          <a:cs typeface="Calibri"/>
                          <a:sym typeface="Calibri"/>
                        </a:rPr>
                        <a:t>persecution </a:t>
                      </a:r>
                      <a:r>
                        <a:rPr lang="en-GB" sz="1300" u="none" cap="none" strike="noStrike">
                          <a:latin typeface="Calibri"/>
                          <a:ea typeface="Calibri"/>
                          <a:cs typeface="Calibri"/>
                          <a:sym typeface="Calibri"/>
                        </a:rPr>
                        <a:t>and the work of </a:t>
                      </a:r>
                      <a:r>
                        <a:rPr b="1" lang="en-GB" sz="1300" u="none" cap="none" strike="noStrike">
                          <a:latin typeface="Calibri"/>
                          <a:ea typeface="Calibri"/>
                          <a:cs typeface="Calibri"/>
                          <a:sym typeface="Calibri"/>
                        </a:rPr>
                        <a:t>Christian Aid.</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bl>
          </a:graphicData>
        </a:graphic>
      </p:graphicFrame>
      <p:sp>
        <p:nvSpPr>
          <p:cNvPr id="143" name="Google Shape;143;p6"/>
          <p:cNvSpPr txBox="1"/>
          <p:nvPr>
            <p:ph type="title"/>
          </p:nvPr>
        </p:nvSpPr>
        <p:spPr>
          <a:xfrm>
            <a:off x="257705" y="315491"/>
            <a:ext cx="7044600" cy="119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Personalised Learning Checklists</a:t>
            </a:r>
            <a:endParaRPr b="1" i="0" sz="2800" u="sng" cap="none" strike="noStrike">
              <a:solidFill>
                <a:schemeClr val="dk1"/>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8" name="Shape 1218"/>
        <p:cNvGrpSpPr/>
        <p:nvPr/>
      </p:nvGrpSpPr>
      <p:grpSpPr>
        <a:xfrm>
          <a:off x="0" y="0"/>
          <a:ext cx="0" cy="0"/>
          <a:chOff x="0" y="0"/>
          <a:chExt cx="0" cy="0"/>
        </a:xfrm>
      </p:grpSpPr>
      <p:sp>
        <p:nvSpPr>
          <p:cNvPr id="1219" name="Google Shape;1219;p60"/>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1220" name="Google Shape;1220;p60"/>
          <p:cNvSpPr txBox="1"/>
          <p:nvPr>
            <p:ph idx="1" type="body"/>
          </p:nvPr>
        </p:nvSpPr>
        <p:spPr>
          <a:xfrm>
            <a:off x="333900" y="1568300"/>
            <a:ext cx="7044600" cy="456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5. “To describe Allah as omnipotent is the best way to understand Allah” (12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1221" name="Google Shape;1221;p60"/>
          <p:cNvCxnSpPr/>
          <p:nvPr/>
        </p:nvCxnSpPr>
        <p:spPr>
          <a:xfrm>
            <a:off x="405200" y="2775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22" name="Google Shape;1222;p60"/>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23" name="Google Shape;1223;p60"/>
          <p:cNvCxnSpPr/>
          <p:nvPr/>
        </p:nvCxnSpPr>
        <p:spPr>
          <a:xfrm>
            <a:off x="405200" y="3080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24" name="Google Shape;1224;p60"/>
          <p:cNvCxnSpPr/>
          <p:nvPr/>
        </p:nvCxnSpPr>
        <p:spPr>
          <a:xfrm>
            <a:off x="405200" y="338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25" name="Google Shape;1225;p60"/>
          <p:cNvCxnSpPr/>
          <p:nvPr/>
        </p:nvCxnSpPr>
        <p:spPr>
          <a:xfrm>
            <a:off x="405200" y="368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26" name="Google Shape;1226;p60"/>
          <p:cNvCxnSpPr/>
          <p:nvPr/>
        </p:nvCxnSpPr>
        <p:spPr>
          <a:xfrm>
            <a:off x="405200" y="399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27" name="Google Shape;1227;p60"/>
          <p:cNvCxnSpPr/>
          <p:nvPr/>
        </p:nvCxnSpPr>
        <p:spPr>
          <a:xfrm>
            <a:off x="405200" y="429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28" name="Google Shape;1228;p60"/>
          <p:cNvCxnSpPr/>
          <p:nvPr/>
        </p:nvCxnSpPr>
        <p:spPr>
          <a:xfrm>
            <a:off x="405200" y="460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29" name="Google Shape;1229;p60"/>
          <p:cNvCxnSpPr/>
          <p:nvPr/>
        </p:nvCxnSpPr>
        <p:spPr>
          <a:xfrm>
            <a:off x="405200" y="490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30" name="Google Shape;1230;p60"/>
          <p:cNvCxnSpPr/>
          <p:nvPr/>
        </p:nvCxnSpPr>
        <p:spPr>
          <a:xfrm>
            <a:off x="405200" y="521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31" name="Google Shape;1231;p60"/>
          <p:cNvCxnSpPr/>
          <p:nvPr/>
        </p:nvCxnSpPr>
        <p:spPr>
          <a:xfrm>
            <a:off x="405200" y="551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32" name="Google Shape;1232;p60"/>
          <p:cNvCxnSpPr/>
          <p:nvPr/>
        </p:nvCxnSpPr>
        <p:spPr>
          <a:xfrm>
            <a:off x="405200" y="582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33" name="Google Shape;1233;p60"/>
          <p:cNvCxnSpPr/>
          <p:nvPr/>
        </p:nvCxnSpPr>
        <p:spPr>
          <a:xfrm>
            <a:off x="405200" y="612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34" name="Google Shape;1234;p60"/>
          <p:cNvCxnSpPr/>
          <p:nvPr/>
        </p:nvCxnSpPr>
        <p:spPr>
          <a:xfrm>
            <a:off x="405200" y="643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35" name="Google Shape;1235;p60"/>
          <p:cNvCxnSpPr/>
          <p:nvPr/>
        </p:nvCxnSpPr>
        <p:spPr>
          <a:xfrm>
            <a:off x="405200" y="673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36" name="Google Shape;1236;p60"/>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37" name="Google Shape;1237;p60"/>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38" name="Google Shape;1238;p60"/>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39" name="Google Shape;1239;p60"/>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40" name="Google Shape;1240;p60"/>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41" name="Google Shape;1241;p60"/>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42" name="Google Shape;1242;p60"/>
          <p:cNvCxnSpPr/>
          <p:nvPr/>
        </p:nvCxnSpPr>
        <p:spPr>
          <a:xfrm>
            <a:off x="405200" y="795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43" name="Google Shape;1243;p60"/>
          <p:cNvCxnSpPr/>
          <p:nvPr/>
        </p:nvCxnSpPr>
        <p:spPr>
          <a:xfrm>
            <a:off x="405200" y="826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44" name="Google Shape;1244;p60"/>
          <p:cNvCxnSpPr/>
          <p:nvPr/>
        </p:nvCxnSpPr>
        <p:spPr>
          <a:xfrm>
            <a:off x="4052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45" name="Google Shape;1245;p60"/>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46" name="Google Shape;1246;p60"/>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47" name="Google Shape;1247;p60"/>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48" name="Google Shape;1248;p60"/>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49" name="Google Shape;1249;p60"/>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50" name="Google Shape;1250;p60"/>
          <p:cNvCxnSpPr/>
          <p:nvPr/>
        </p:nvCxnSpPr>
        <p:spPr>
          <a:xfrm>
            <a:off x="405200" y="948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51" name="Google Shape;1251;p60"/>
          <p:cNvCxnSpPr/>
          <p:nvPr/>
        </p:nvCxnSpPr>
        <p:spPr>
          <a:xfrm>
            <a:off x="405200" y="978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52" name="Google Shape;1252;p60"/>
          <p:cNvCxnSpPr/>
          <p:nvPr/>
        </p:nvCxnSpPr>
        <p:spPr>
          <a:xfrm>
            <a:off x="405200" y="1009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53" name="Google Shape;1253;p60"/>
          <p:cNvCxnSpPr/>
          <p:nvPr/>
        </p:nvCxnSpPr>
        <p:spPr>
          <a:xfrm>
            <a:off x="405200" y="10395500"/>
            <a:ext cx="6919800" cy="0"/>
          </a:xfrm>
          <a:prstGeom prst="straightConnector1">
            <a:avLst/>
          </a:prstGeom>
          <a:noFill/>
          <a:ln cap="flat" cmpd="sng" w="9525">
            <a:solidFill>
              <a:schemeClr val="dk2"/>
            </a:solidFill>
            <a:prstDash val="solid"/>
            <a:round/>
            <a:headEnd len="sm" w="sm" type="none"/>
            <a:tailEnd len="sm" w="sm" type="none"/>
          </a:ln>
        </p:spPr>
      </p:cxnSp>
      <p:sp>
        <p:nvSpPr>
          <p:cNvPr id="1254" name="Google Shape;1254;p60"/>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8" name="Shape 1258"/>
        <p:cNvGrpSpPr/>
        <p:nvPr/>
      </p:nvGrpSpPr>
      <p:grpSpPr>
        <a:xfrm>
          <a:off x="0" y="0"/>
          <a:ext cx="0" cy="0"/>
          <a:chOff x="0" y="0"/>
          <a:chExt cx="0" cy="0"/>
        </a:xfrm>
      </p:grpSpPr>
      <p:sp>
        <p:nvSpPr>
          <p:cNvPr id="1259" name="Google Shape;1259;p61"/>
          <p:cNvSpPr txBox="1"/>
          <p:nvPr>
            <p:ph type="title"/>
          </p:nvPr>
        </p:nvSpPr>
        <p:spPr>
          <a:xfrm>
            <a:off x="257705" y="5842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Angels</a:t>
            </a:r>
            <a:endParaRPr b="1" i="0" sz="2800" u="sng" cap="none" strike="noStrike">
              <a:solidFill>
                <a:schemeClr val="dk1"/>
              </a:solidFill>
              <a:latin typeface="Arial"/>
              <a:ea typeface="Arial"/>
              <a:cs typeface="Arial"/>
              <a:sym typeface="Arial"/>
            </a:endParaRPr>
          </a:p>
        </p:txBody>
      </p:sp>
      <p:graphicFrame>
        <p:nvGraphicFramePr>
          <p:cNvPr id="1260" name="Google Shape;1260;p61"/>
          <p:cNvGraphicFramePr/>
          <p:nvPr/>
        </p:nvGraphicFramePr>
        <p:xfrm>
          <a:off x="97476" y="4900328"/>
          <a:ext cx="3000000" cy="3000000"/>
        </p:xfrm>
        <a:graphic>
          <a:graphicData uri="http://schemas.openxmlformats.org/drawingml/2006/table">
            <a:tbl>
              <a:tblPr>
                <a:noFill/>
                <a:tableStyleId>{B55170FB-DF18-4DC4-A4DC-1D1534EC362E}</a:tableStyleId>
              </a:tblPr>
              <a:tblGrid>
                <a:gridCol w="3659575"/>
                <a:gridCol w="3659575"/>
              </a:tblGrid>
              <a:tr h="737750">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t>Jibril - Messenger</a:t>
                      </a:r>
                      <a:endParaRPr sz="18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t>Mika’il - Mercy</a:t>
                      </a:r>
                      <a:endParaRPr sz="1800" u="none" cap="none" strike="noStrike"/>
                    </a:p>
                  </a:txBody>
                  <a:tcPr marT="190050" marB="190050" marR="75600" marL="75600"/>
                </a:tc>
              </a:tr>
              <a:tr h="3399825">
                <a:tc>
                  <a:txBody>
                    <a:bodyPr/>
                    <a:lstStyle/>
                    <a:p>
                      <a:pPr indent="0" lvl="0" marL="0" marR="0" rtl="0" algn="l">
                        <a:lnSpc>
                          <a:spcPct val="107916"/>
                        </a:lnSpc>
                        <a:spcBef>
                          <a:spcPts val="0"/>
                        </a:spcBef>
                        <a:spcAft>
                          <a:spcPts val="0"/>
                        </a:spcAft>
                        <a:buClr>
                          <a:srgbClr val="000000"/>
                        </a:buClr>
                        <a:buSzPts val="1800"/>
                        <a:buFont typeface="Arial"/>
                        <a:buNone/>
                      </a:pPr>
                      <a:r>
                        <a:rPr lang="en-GB" sz="1800" u="none" cap="none" strike="noStrike">
                          <a:solidFill>
                            <a:schemeClr val="dk1"/>
                          </a:solidFill>
                        </a:rPr>
                        <a:t>Is an archangel, who is a trusted messenger of God.</a:t>
                      </a:r>
                      <a:endParaRPr sz="1800" u="none" cap="none" strike="noStrike">
                        <a:solidFill>
                          <a:schemeClr val="dk1"/>
                        </a:solidFill>
                      </a:endParaRPr>
                    </a:p>
                    <a:p>
                      <a:pPr indent="0" lvl="0" marL="0" marR="0" rtl="0" algn="l">
                        <a:lnSpc>
                          <a:spcPct val="107916"/>
                        </a:lnSpc>
                        <a:spcBef>
                          <a:spcPts val="0"/>
                        </a:spcBef>
                        <a:spcAft>
                          <a:spcPts val="0"/>
                        </a:spcAft>
                        <a:buClr>
                          <a:srgbClr val="000000"/>
                        </a:buClr>
                        <a:buSzPts val="1800"/>
                        <a:buFont typeface="Arial"/>
                        <a:buNone/>
                      </a:pPr>
                      <a:r>
                        <a:rPr lang="en-GB" sz="1800" u="none" cap="none" strike="noStrike">
                          <a:solidFill>
                            <a:schemeClr val="dk1"/>
                          </a:solidFill>
                        </a:rPr>
                        <a:t>The angel who relayed the Quran to Muhammad.</a:t>
                      </a:r>
                      <a:endParaRPr sz="1800" u="none" cap="none" strike="noStrike">
                        <a:solidFill>
                          <a:schemeClr val="dk1"/>
                        </a:solidFill>
                      </a:endParaRPr>
                    </a:p>
                    <a:p>
                      <a:pPr indent="0" lvl="0" marL="0" marR="0" rtl="0" algn="l">
                        <a:lnSpc>
                          <a:spcPct val="107916"/>
                        </a:lnSpc>
                        <a:spcBef>
                          <a:spcPts val="0"/>
                        </a:spcBef>
                        <a:spcAft>
                          <a:spcPts val="0"/>
                        </a:spcAft>
                        <a:buClr>
                          <a:srgbClr val="000000"/>
                        </a:buClr>
                        <a:buSzPts val="1800"/>
                        <a:buFont typeface="Arial"/>
                        <a:buNone/>
                      </a:pPr>
                      <a:r>
                        <a:rPr lang="en-GB" sz="1800" u="none" cap="none" strike="noStrike">
                          <a:solidFill>
                            <a:schemeClr val="dk1"/>
                          </a:solidFill>
                        </a:rPr>
                        <a:t>Jibril told Muhammad what God wanted him to do and inspired him with the revelation of the Quran.</a:t>
                      </a:r>
                      <a:endParaRPr sz="1800" u="none" cap="none" strike="noStrike">
                        <a:solidFill>
                          <a:schemeClr val="dk1"/>
                        </a:solidFill>
                      </a:endParaRPr>
                    </a:p>
                    <a:p>
                      <a:pPr indent="0" lvl="0" marL="0" marR="0" rtl="0" algn="l">
                        <a:lnSpc>
                          <a:spcPct val="107916"/>
                        </a:lnSpc>
                        <a:spcBef>
                          <a:spcPts val="0"/>
                        </a:spcBef>
                        <a:spcAft>
                          <a:spcPts val="0"/>
                        </a:spcAft>
                        <a:buClr>
                          <a:srgbClr val="000000"/>
                        </a:buClr>
                        <a:buSzPts val="1800"/>
                        <a:buFont typeface="Arial"/>
                        <a:buNone/>
                      </a:pPr>
                      <a:r>
                        <a:rPr lang="en-GB" sz="1800" u="none" cap="none" strike="noStrike">
                          <a:solidFill>
                            <a:schemeClr val="dk1"/>
                          </a:solidFill>
                        </a:rPr>
                        <a:t>God continued to guide Muhammad throughout his entire life, communicating with Jibril. </a:t>
                      </a:r>
                      <a:endParaRPr sz="1800" u="none" cap="none" strike="noStrike">
                        <a:solidFill>
                          <a:schemeClr val="dk1"/>
                        </a:solidFill>
                      </a:endParaRPr>
                    </a:p>
                    <a:p>
                      <a:pPr indent="0" lvl="0" marL="0" marR="0" rtl="0" algn="l">
                        <a:lnSpc>
                          <a:spcPct val="115000"/>
                        </a:lnSpc>
                        <a:spcBef>
                          <a:spcPts val="0"/>
                        </a:spcBef>
                        <a:spcAft>
                          <a:spcPts val="0"/>
                        </a:spcAft>
                        <a:buClr>
                          <a:srgbClr val="000000"/>
                        </a:buClr>
                        <a:buSzPts val="1800"/>
                        <a:buFont typeface="Arial"/>
                        <a:buNone/>
                      </a:pPr>
                      <a:r>
                        <a:rPr i="1" lang="en-GB" sz="1800" u="none" cap="none" strike="noStrike">
                          <a:solidFill>
                            <a:schemeClr val="dk1"/>
                          </a:solidFill>
                        </a:rPr>
                        <a:t>‘They [angels] do not precede Him in speech and only according to his commandment do they act.’ </a:t>
                      </a:r>
                      <a:r>
                        <a:rPr lang="en-GB" sz="1800" u="none" cap="none" strike="noStrike">
                          <a:solidFill>
                            <a:schemeClr val="dk1"/>
                          </a:solidFill>
                        </a:rPr>
                        <a:t>(Qur’an)</a:t>
                      </a:r>
                      <a:endParaRPr sz="1800" u="none" cap="none" strike="noStrike">
                        <a:solidFill>
                          <a:schemeClr val="dk1"/>
                        </a:solidFill>
                      </a:endParaRPr>
                    </a:p>
                  </a:txBody>
                  <a:tcPr marT="190050" marB="190050" marR="75600" marL="75600"/>
                </a:tc>
                <a:tc>
                  <a:txBody>
                    <a:bodyPr/>
                    <a:lstStyle/>
                    <a:p>
                      <a:pPr indent="0" lvl="0" marL="0" marR="0" rtl="0" algn="l">
                        <a:lnSpc>
                          <a:spcPct val="107916"/>
                        </a:lnSpc>
                        <a:spcBef>
                          <a:spcPts val="0"/>
                        </a:spcBef>
                        <a:spcAft>
                          <a:spcPts val="0"/>
                        </a:spcAft>
                        <a:buClr>
                          <a:srgbClr val="000000"/>
                        </a:buClr>
                        <a:buSzPts val="1800"/>
                        <a:buFont typeface="Arial"/>
                        <a:buNone/>
                      </a:pPr>
                      <a:r>
                        <a:rPr lang="en-GB" sz="1800" u="none" cap="none" strike="noStrike">
                          <a:solidFill>
                            <a:schemeClr val="dk1"/>
                          </a:solidFill>
                        </a:rPr>
                        <a:t>Is an archangel, the angel of mercy.</a:t>
                      </a:r>
                      <a:endParaRPr sz="1800" u="none" cap="none" strike="noStrike">
                        <a:solidFill>
                          <a:schemeClr val="dk1"/>
                        </a:solidFill>
                      </a:endParaRPr>
                    </a:p>
                    <a:p>
                      <a:pPr indent="0" lvl="0" marL="0" marR="0" rtl="0" algn="l">
                        <a:lnSpc>
                          <a:spcPct val="107916"/>
                        </a:lnSpc>
                        <a:spcBef>
                          <a:spcPts val="0"/>
                        </a:spcBef>
                        <a:spcAft>
                          <a:spcPts val="0"/>
                        </a:spcAft>
                        <a:buClr>
                          <a:srgbClr val="000000"/>
                        </a:buClr>
                        <a:buSzPts val="1800"/>
                        <a:buFont typeface="Arial"/>
                        <a:buNone/>
                      </a:pPr>
                      <a:r>
                        <a:rPr lang="en-GB" sz="1800" u="none" cap="none" strike="noStrike">
                          <a:solidFill>
                            <a:schemeClr val="dk1"/>
                          </a:solidFill>
                        </a:rPr>
                        <a:t>He is assigned to reward righteous people for the good they do during their lives on earth.</a:t>
                      </a:r>
                      <a:endParaRPr sz="1800" u="none" cap="none" strike="noStrike">
                        <a:solidFill>
                          <a:schemeClr val="dk1"/>
                        </a:solidFill>
                      </a:endParaRPr>
                    </a:p>
                    <a:p>
                      <a:pPr indent="0" lvl="0" marL="0" marR="0" rtl="0" algn="l">
                        <a:lnSpc>
                          <a:spcPct val="107916"/>
                        </a:lnSpc>
                        <a:spcBef>
                          <a:spcPts val="0"/>
                        </a:spcBef>
                        <a:spcAft>
                          <a:spcPts val="0"/>
                        </a:spcAft>
                        <a:buClr>
                          <a:srgbClr val="000000"/>
                        </a:buClr>
                        <a:buSzPts val="1800"/>
                        <a:buFont typeface="Arial"/>
                        <a:buNone/>
                      </a:pPr>
                      <a:r>
                        <a:rPr lang="en-GB" sz="1800" u="none" cap="none" strike="noStrike">
                          <a:solidFill>
                            <a:schemeClr val="dk1"/>
                          </a:solidFill>
                        </a:rPr>
                        <a:t>He sends rain, thunder and lightning to earth.</a:t>
                      </a:r>
                      <a:endParaRPr sz="1800" u="none" cap="none" strike="noStrike">
                        <a:solidFill>
                          <a:schemeClr val="dk1"/>
                        </a:solidFill>
                      </a:endParaRPr>
                    </a:p>
                    <a:p>
                      <a:pPr indent="0" lvl="0" marL="0" marR="0" rtl="0" algn="l">
                        <a:lnSpc>
                          <a:spcPct val="107916"/>
                        </a:lnSpc>
                        <a:spcBef>
                          <a:spcPts val="0"/>
                        </a:spcBef>
                        <a:spcAft>
                          <a:spcPts val="0"/>
                        </a:spcAft>
                        <a:buClr>
                          <a:srgbClr val="000000"/>
                        </a:buClr>
                        <a:buSzPts val="1800"/>
                        <a:buFont typeface="Arial"/>
                        <a:buNone/>
                      </a:pPr>
                      <a:r>
                        <a:rPr lang="en-GB" sz="1800" u="none" cap="none" strike="noStrike">
                          <a:solidFill>
                            <a:schemeClr val="dk1"/>
                          </a:solidFill>
                        </a:rPr>
                        <a:t>He brings nourishment for the earth.</a:t>
                      </a:r>
                      <a:endParaRPr sz="1800" u="none" cap="none" strike="noStrike">
                        <a:solidFill>
                          <a:schemeClr val="dk1"/>
                        </a:solidFill>
                      </a:endParaRPr>
                    </a:p>
                    <a:p>
                      <a:pPr indent="0" lvl="0" marL="0" marR="0" rtl="0" algn="l">
                        <a:lnSpc>
                          <a:spcPct val="115000"/>
                        </a:lnSpc>
                        <a:spcBef>
                          <a:spcPts val="1700"/>
                        </a:spcBef>
                        <a:spcAft>
                          <a:spcPts val="0"/>
                        </a:spcAft>
                        <a:buClr>
                          <a:srgbClr val="000000"/>
                        </a:buClr>
                        <a:buSzPts val="1800"/>
                        <a:buFont typeface="Arial"/>
                        <a:buNone/>
                      </a:pPr>
                      <a:r>
                        <a:rPr i="1" lang="en-GB" sz="1800" u="none" cap="none" strike="noStrike">
                          <a:solidFill>
                            <a:schemeClr val="dk1"/>
                          </a:solidFill>
                        </a:rPr>
                        <a:t>‘We don’t descend except for the command of our Lord.’ </a:t>
                      </a:r>
                      <a:r>
                        <a:rPr lang="en-GB" sz="1800" u="none" cap="none" strike="noStrike">
                          <a:solidFill>
                            <a:schemeClr val="dk1"/>
                          </a:solidFill>
                        </a:rPr>
                        <a:t>(Qur’an)</a:t>
                      </a:r>
                      <a:endParaRPr sz="1800" u="none" cap="none" strike="noStrike">
                        <a:solidFill>
                          <a:schemeClr val="dk1"/>
                        </a:solidFill>
                      </a:endParaRPr>
                    </a:p>
                  </a:txBody>
                  <a:tcPr marT="190050" marB="190050" marR="75600" marL="75600"/>
                </a:tc>
              </a:tr>
            </a:tbl>
          </a:graphicData>
        </a:graphic>
      </p:graphicFrame>
      <p:sp>
        <p:nvSpPr>
          <p:cNvPr id="1261" name="Google Shape;1261;p61"/>
          <p:cNvSpPr txBox="1"/>
          <p:nvPr/>
        </p:nvSpPr>
        <p:spPr>
          <a:xfrm>
            <a:off x="126000" y="575400"/>
            <a:ext cx="7262100" cy="4721400"/>
          </a:xfrm>
          <a:prstGeom prst="rect">
            <a:avLst/>
          </a:prstGeom>
          <a:noFill/>
          <a:ln>
            <a:noFill/>
          </a:ln>
        </p:spPr>
        <p:txBody>
          <a:bodyPr anchorCtr="0" anchor="ctr" bIns="91425" lIns="91425" spcFirstLastPara="1" rIns="91425" wrap="square" tIns="91425">
            <a:noAutofit/>
          </a:bodyPr>
          <a:lstStyle/>
          <a:p>
            <a:pPr indent="0" lvl="0" marL="0" marR="0" rtl="0" algn="l">
              <a:lnSpc>
                <a:spcPct val="107916"/>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What are angels in Islam?</a:t>
            </a:r>
            <a:endParaRPr b="0" i="0" sz="1800" u="none" cap="none" strike="noStrike">
              <a:solidFill>
                <a:schemeClr val="dk1"/>
              </a:solidFill>
              <a:latin typeface="Arial"/>
              <a:ea typeface="Arial"/>
              <a:cs typeface="Arial"/>
              <a:sym typeface="Arial"/>
            </a:endParaRPr>
          </a:p>
          <a:p>
            <a:pPr indent="-342900" lvl="0" marL="457200" marR="0" rtl="0" algn="l">
              <a:lnSpc>
                <a:spcPct val="107916"/>
              </a:lnSpc>
              <a:spcBef>
                <a:spcPts val="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Angels bring the word of God to the prophets.</a:t>
            </a:r>
            <a:endParaRPr b="0" i="0" sz="1800" u="none" cap="none" strike="noStrike">
              <a:solidFill>
                <a:schemeClr val="dk1"/>
              </a:solidFill>
              <a:latin typeface="Arial"/>
              <a:ea typeface="Arial"/>
              <a:cs typeface="Arial"/>
              <a:sym typeface="Arial"/>
            </a:endParaRPr>
          </a:p>
          <a:p>
            <a:pPr indent="-342900" lvl="0" marL="457200" marR="0" rtl="0" algn="l">
              <a:lnSpc>
                <a:spcPct val="107916"/>
              </a:lnSpc>
              <a:spcBef>
                <a:spcPts val="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For Sunni Muslims this is part of the articles of faith.</a:t>
            </a:r>
            <a:endParaRPr b="0" i="0" sz="1800" u="none" cap="none" strike="noStrike">
              <a:solidFill>
                <a:schemeClr val="dk1"/>
              </a:solidFill>
              <a:latin typeface="Arial"/>
              <a:ea typeface="Arial"/>
              <a:cs typeface="Arial"/>
              <a:sym typeface="Arial"/>
            </a:endParaRPr>
          </a:p>
          <a:p>
            <a:pPr indent="-342900" lvl="0" marL="457200" marR="0" rtl="0" algn="l">
              <a:lnSpc>
                <a:spcPct val="107916"/>
              </a:lnSpc>
              <a:spcBef>
                <a:spcPts val="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Angels are unseen, made from light and are supernatural beings.</a:t>
            </a:r>
            <a:endParaRPr b="0" i="0" sz="1800" u="none" cap="none" strike="noStrike">
              <a:solidFill>
                <a:schemeClr val="dk1"/>
              </a:solidFill>
              <a:latin typeface="Arial"/>
              <a:ea typeface="Arial"/>
              <a:cs typeface="Arial"/>
              <a:sym typeface="Arial"/>
            </a:endParaRPr>
          </a:p>
          <a:p>
            <a:pPr indent="0" lvl="0" marL="0" marR="0" rtl="0" algn="l">
              <a:lnSpc>
                <a:spcPct val="107916"/>
              </a:lnSpc>
              <a:spcBef>
                <a:spcPts val="80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What do angels do?</a:t>
            </a:r>
            <a:endParaRPr b="0" i="0" sz="1800" u="none" cap="none" strike="noStrike">
              <a:solidFill>
                <a:schemeClr val="dk1"/>
              </a:solidFill>
              <a:latin typeface="Arial"/>
              <a:ea typeface="Arial"/>
              <a:cs typeface="Arial"/>
              <a:sym typeface="Arial"/>
            </a:endParaRPr>
          </a:p>
          <a:p>
            <a:pPr indent="-342900" lvl="0" marL="457200" marR="0" rtl="0" algn="l">
              <a:lnSpc>
                <a:spcPct val="107916"/>
              </a:lnSpc>
              <a:spcBef>
                <a:spcPts val="80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Directly receive God’s word and pass it on to the prophets.</a:t>
            </a:r>
            <a:endParaRPr b="0" i="0" sz="1800" u="none" cap="none" strike="noStrike">
              <a:solidFill>
                <a:schemeClr val="dk1"/>
              </a:solidFill>
              <a:latin typeface="Arial"/>
              <a:ea typeface="Arial"/>
              <a:cs typeface="Arial"/>
              <a:sym typeface="Arial"/>
            </a:endParaRPr>
          </a:p>
          <a:p>
            <a:pPr indent="-342900" lvl="0" marL="457200" marR="0" rtl="0" algn="l">
              <a:lnSpc>
                <a:spcPct val="107916"/>
              </a:lnSpc>
              <a:spcBef>
                <a:spcPts val="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They are pure and sinless, having no free will and can not displease God.</a:t>
            </a:r>
            <a:endParaRPr b="0" i="0" sz="1800" u="none" cap="none" strike="noStrike">
              <a:solidFill>
                <a:schemeClr val="dk1"/>
              </a:solidFill>
              <a:latin typeface="Arial"/>
              <a:ea typeface="Arial"/>
              <a:cs typeface="Arial"/>
              <a:sym typeface="Arial"/>
            </a:endParaRPr>
          </a:p>
          <a:p>
            <a:pPr indent="-342900" lvl="0" marL="457200" marR="0" rtl="0" algn="l">
              <a:lnSpc>
                <a:spcPct val="107916"/>
              </a:lnSpc>
              <a:spcBef>
                <a:spcPts val="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Angel Israfil will blow a trumpet to announce the day of Judgement.</a:t>
            </a:r>
            <a:endParaRPr b="0" i="0" sz="1800" u="none" cap="none" strike="noStrike">
              <a:solidFill>
                <a:schemeClr val="dk1"/>
              </a:solidFill>
              <a:latin typeface="Arial"/>
              <a:ea typeface="Arial"/>
              <a:cs typeface="Arial"/>
              <a:sym typeface="Arial"/>
            </a:endParaRPr>
          </a:p>
          <a:p>
            <a:pPr indent="-342900" lvl="0" marL="457200" marR="0" rtl="0" algn="l">
              <a:lnSpc>
                <a:spcPct val="107916"/>
              </a:lnSpc>
              <a:spcBef>
                <a:spcPts val="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Angel of Death has helpers to take people to take people to God.</a:t>
            </a:r>
            <a:endParaRPr b="0" i="0" sz="1800" u="none" cap="none" strike="noStrike">
              <a:solidFill>
                <a:schemeClr val="dk1"/>
              </a:solidFill>
              <a:latin typeface="Calibri"/>
              <a:ea typeface="Calibri"/>
              <a:cs typeface="Calibri"/>
              <a:sym typeface="Calibri"/>
            </a:endParaRPr>
          </a:p>
        </p:txBody>
      </p:sp>
      <p:sp>
        <p:nvSpPr>
          <p:cNvPr id="1262" name="Google Shape;1262;p6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6" name="Shape 1266"/>
        <p:cNvGrpSpPr/>
        <p:nvPr/>
      </p:nvGrpSpPr>
      <p:grpSpPr>
        <a:xfrm>
          <a:off x="0" y="0"/>
          <a:ext cx="0" cy="0"/>
          <a:chOff x="0" y="0"/>
          <a:chExt cx="0" cy="0"/>
        </a:xfrm>
      </p:grpSpPr>
      <p:sp>
        <p:nvSpPr>
          <p:cNvPr id="1267" name="Google Shape;1267;p62"/>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Predestination and Free Will</a:t>
            </a:r>
            <a:endParaRPr b="1" i="0" sz="2800" u="sng" cap="none" strike="noStrike">
              <a:solidFill>
                <a:schemeClr val="dk1"/>
              </a:solidFill>
              <a:latin typeface="Arial"/>
              <a:ea typeface="Arial"/>
              <a:cs typeface="Arial"/>
              <a:sym typeface="Arial"/>
            </a:endParaRPr>
          </a:p>
        </p:txBody>
      </p:sp>
      <p:sp>
        <p:nvSpPr>
          <p:cNvPr id="1268" name="Google Shape;1268;p62"/>
          <p:cNvSpPr txBox="1"/>
          <p:nvPr>
            <p:ph idx="1" type="body"/>
          </p:nvPr>
        </p:nvSpPr>
        <p:spPr>
          <a:xfrm>
            <a:off x="257705" y="1938496"/>
            <a:ext cx="7044600" cy="710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Arial"/>
              <a:buNone/>
            </a:pPr>
            <a:r>
              <a:rPr b="1" i="0" lang="en-GB" sz="2000" u="none" cap="none" strike="noStrike">
                <a:solidFill>
                  <a:schemeClr val="dk1"/>
                </a:solidFill>
                <a:latin typeface="Arial"/>
                <a:ea typeface="Arial"/>
                <a:cs typeface="Arial"/>
                <a:sym typeface="Arial"/>
              </a:rPr>
              <a:t>Predestination: </a:t>
            </a:r>
            <a:r>
              <a:rPr b="0" i="0" lang="en-GB" sz="2000" u="none" cap="none" strike="noStrike">
                <a:solidFill>
                  <a:schemeClr val="dk1"/>
                </a:solidFill>
                <a:latin typeface="Arial"/>
                <a:ea typeface="Arial"/>
                <a:cs typeface="Arial"/>
                <a:sym typeface="Arial"/>
              </a:rPr>
              <a:t>The belief that Allah has already determined everything that will happen in the universe.</a:t>
            </a:r>
            <a:endParaRPr b="0" i="0" sz="2000" u="none" cap="none" strike="noStrike">
              <a:solidFill>
                <a:schemeClr val="dk1"/>
              </a:solidFill>
              <a:latin typeface="Arial"/>
              <a:ea typeface="Arial"/>
              <a:cs typeface="Arial"/>
              <a:sym typeface="Arial"/>
            </a:endParaRPr>
          </a:p>
          <a:p>
            <a:pPr indent="-355600" lvl="0" marL="457200"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He has written everything out in the ‘book of decrees’</a:t>
            </a:r>
            <a:endParaRPr b="0" i="0" sz="2000" u="none" cap="none" strike="noStrike">
              <a:solidFill>
                <a:schemeClr val="dk1"/>
              </a:solidFill>
              <a:latin typeface="Arial"/>
              <a:ea typeface="Arial"/>
              <a:cs typeface="Arial"/>
              <a:sym typeface="Arial"/>
            </a:endParaRPr>
          </a:p>
          <a:p>
            <a:pPr indent="-355600" lvl="0" marL="457200"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Allah creates all things, including the actions of creatures, so they must act to his will.</a:t>
            </a:r>
            <a:endParaRPr b="0" i="0" sz="2000" u="none" cap="none" strike="noStrike">
              <a:solidFill>
                <a:schemeClr val="dk1"/>
              </a:solidFill>
              <a:latin typeface="Arial"/>
              <a:ea typeface="Arial"/>
              <a:cs typeface="Arial"/>
              <a:sym typeface="Arial"/>
            </a:endParaRPr>
          </a:p>
          <a:p>
            <a:pPr indent="-355600" lvl="0" marL="457200"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It is linked to the Sunni idea of supremacy of Allah’s will.</a:t>
            </a:r>
            <a:endParaRPr b="0" i="0" sz="2000" u="none" cap="none" strike="noStrike">
              <a:solidFill>
                <a:schemeClr val="dk1"/>
              </a:solidFill>
              <a:latin typeface="Arial"/>
              <a:ea typeface="Arial"/>
              <a:cs typeface="Arial"/>
              <a:sym typeface="Arial"/>
            </a:endParaRPr>
          </a:p>
          <a:p>
            <a:pPr indent="-355600" lvl="0" marL="457200"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As Allah is so powerful, he can determine everything that will happen.</a:t>
            </a:r>
            <a:endParaRPr b="0" i="0" sz="2000" u="none" cap="none" strike="noStrike">
              <a:solidFill>
                <a:schemeClr val="dk1"/>
              </a:solidFill>
              <a:latin typeface="Arial"/>
              <a:ea typeface="Arial"/>
              <a:cs typeface="Arial"/>
              <a:sym typeface="Arial"/>
            </a:endParaRPr>
          </a:p>
          <a:p>
            <a:pPr indent="-355600" lvl="0" marL="457200"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People are still responsible for their actions.</a:t>
            </a:r>
            <a:endParaRPr b="0" i="0" sz="2000" u="none" cap="none" strike="noStrike">
              <a:solidFill>
                <a:schemeClr val="dk1"/>
              </a:solidFill>
              <a:latin typeface="Arial"/>
              <a:ea typeface="Arial"/>
              <a:cs typeface="Arial"/>
              <a:sym typeface="Arial"/>
            </a:endParaRPr>
          </a:p>
          <a:p>
            <a:pPr indent="-355600" lvl="0" marL="457200" marR="0" rtl="0" algn="l">
              <a:lnSpc>
                <a:spcPct val="115000"/>
              </a:lnSpc>
              <a:spcBef>
                <a:spcPts val="0"/>
              </a:spcBef>
              <a:spcAft>
                <a:spcPts val="0"/>
              </a:spcAft>
              <a:buClr>
                <a:schemeClr val="dk1"/>
              </a:buClr>
              <a:buSzPts val="2000"/>
              <a:buFont typeface="Arial"/>
              <a:buChar char="●"/>
            </a:pPr>
            <a:r>
              <a:rPr b="0" i="1" lang="en-GB" sz="2000" u="none" cap="none" strike="noStrike">
                <a:solidFill>
                  <a:schemeClr val="dk1"/>
                </a:solidFill>
                <a:latin typeface="Arial"/>
                <a:ea typeface="Arial"/>
                <a:cs typeface="Arial"/>
                <a:sym typeface="Arial"/>
              </a:rPr>
              <a:t>‘Never will we be struck except by what Allah has decreed for us; He is our protector.’ </a:t>
            </a:r>
            <a:r>
              <a:rPr b="0" i="0" lang="en-GB" sz="2000" u="none" cap="none" strike="noStrike">
                <a:solidFill>
                  <a:schemeClr val="dk1"/>
                </a:solidFill>
                <a:latin typeface="Arial"/>
                <a:ea typeface="Arial"/>
                <a:cs typeface="Arial"/>
                <a:sym typeface="Arial"/>
              </a:rPr>
              <a:t>(Qur’an)</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8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800"/>
              <a:buFont typeface="Arial"/>
              <a:buNone/>
            </a:pPr>
            <a:r>
              <a:rPr b="1" i="0" lang="en-GB" sz="2000" u="none" cap="none" strike="noStrike">
                <a:solidFill>
                  <a:schemeClr val="dk1"/>
                </a:solidFill>
                <a:latin typeface="Arial"/>
                <a:ea typeface="Arial"/>
                <a:cs typeface="Arial"/>
                <a:sym typeface="Arial"/>
              </a:rPr>
              <a:t>Human Freedom/Free Will:</a:t>
            </a:r>
            <a:r>
              <a:rPr b="0" i="0" lang="en-GB" sz="2000" u="none" cap="none" strike="noStrike">
                <a:solidFill>
                  <a:schemeClr val="dk1"/>
                </a:solidFill>
                <a:latin typeface="Arial"/>
                <a:ea typeface="Arial"/>
                <a:cs typeface="Arial"/>
                <a:sym typeface="Arial"/>
              </a:rPr>
              <a:t> The belief that Allah knows everything that is going to happen but does not decide what is going to happen.</a:t>
            </a:r>
            <a:endParaRPr b="0" i="0" sz="2000" u="none" cap="none" strike="noStrike">
              <a:solidFill>
                <a:schemeClr val="dk1"/>
              </a:solidFill>
              <a:latin typeface="Arial"/>
              <a:ea typeface="Arial"/>
              <a:cs typeface="Arial"/>
              <a:sym typeface="Arial"/>
            </a:endParaRPr>
          </a:p>
          <a:p>
            <a:pPr indent="-355600" lvl="0" marL="457200"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This means that people still have the ability to make their own choices</a:t>
            </a:r>
            <a:endParaRPr b="0" i="0" sz="2000" u="none" cap="none" strike="noStrike">
              <a:solidFill>
                <a:schemeClr val="dk1"/>
              </a:solidFill>
              <a:latin typeface="Arial"/>
              <a:ea typeface="Arial"/>
              <a:cs typeface="Arial"/>
              <a:sym typeface="Arial"/>
            </a:endParaRPr>
          </a:p>
          <a:p>
            <a:pPr indent="-355600" lvl="0" marL="457200"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Allah is the creator of time but not bound by it</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8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800"/>
              <a:buFont typeface="Arial"/>
              <a:buNone/>
            </a:pPr>
            <a:r>
              <a:rPr b="1" i="0" lang="en-GB" sz="2000" u="none" cap="none" strike="noStrike">
                <a:solidFill>
                  <a:schemeClr val="dk1"/>
                </a:solidFill>
                <a:latin typeface="Arial"/>
                <a:ea typeface="Arial"/>
                <a:cs typeface="Arial"/>
                <a:sym typeface="Arial"/>
              </a:rPr>
              <a:t>The Day of Judgement: </a:t>
            </a:r>
            <a:r>
              <a:rPr b="0" i="0" lang="en-GB" sz="2000" u="none" cap="none" strike="noStrike">
                <a:solidFill>
                  <a:schemeClr val="dk1"/>
                </a:solidFill>
                <a:latin typeface="Arial"/>
                <a:ea typeface="Arial"/>
                <a:cs typeface="Arial"/>
                <a:sym typeface="Arial"/>
              </a:rPr>
              <a:t>The day Allah will judge humans according to everything that they have done throughout their life.</a:t>
            </a:r>
            <a:endParaRPr b="0" i="0" sz="2000" u="none" cap="none" strike="noStrike">
              <a:solidFill>
                <a:schemeClr val="dk1"/>
              </a:solidFill>
              <a:latin typeface="Arial"/>
              <a:ea typeface="Arial"/>
              <a:cs typeface="Arial"/>
              <a:sym typeface="Arial"/>
            </a:endParaRPr>
          </a:p>
          <a:p>
            <a:pPr indent="-355600" lvl="0" marL="457200"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Many Muslims believe that Allah has given humans free will, so they are responsible for their actions can can be punished or rewarded.</a:t>
            </a:r>
            <a:endParaRPr b="0" i="0" sz="2000" u="none" cap="none" strike="noStrike">
              <a:solidFill>
                <a:schemeClr val="dk1"/>
              </a:solidFill>
              <a:latin typeface="Arial"/>
              <a:ea typeface="Arial"/>
              <a:cs typeface="Arial"/>
              <a:sym typeface="Arial"/>
            </a:endParaRPr>
          </a:p>
        </p:txBody>
      </p:sp>
      <p:sp>
        <p:nvSpPr>
          <p:cNvPr id="1269" name="Google Shape;1269;p62"/>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3" name="Shape 1273"/>
        <p:cNvGrpSpPr/>
        <p:nvPr/>
      </p:nvGrpSpPr>
      <p:grpSpPr>
        <a:xfrm>
          <a:off x="0" y="0"/>
          <a:ext cx="0" cy="0"/>
          <a:chOff x="0" y="0"/>
          <a:chExt cx="0" cy="0"/>
        </a:xfrm>
      </p:grpSpPr>
      <p:sp>
        <p:nvSpPr>
          <p:cNvPr id="1274" name="Google Shape;1274;p63"/>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Afterlife</a:t>
            </a:r>
            <a:endParaRPr b="1" i="0" sz="2800" u="sng" cap="none" strike="noStrike">
              <a:solidFill>
                <a:schemeClr val="dk1"/>
              </a:solidFill>
              <a:latin typeface="Arial"/>
              <a:ea typeface="Arial"/>
              <a:cs typeface="Arial"/>
              <a:sym typeface="Arial"/>
            </a:endParaRPr>
          </a:p>
        </p:txBody>
      </p:sp>
      <p:sp>
        <p:nvSpPr>
          <p:cNvPr id="1275" name="Google Shape;1275;p63"/>
          <p:cNvSpPr txBox="1"/>
          <p:nvPr>
            <p:ph idx="1" type="body"/>
          </p:nvPr>
        </p:nvSpPr>
        <p:spPr>
          <a:xfrm>
            <a:off x="257705" y="2249596"/>
            <a:ext cx="7044600" cy="710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Arial"/>
              <a:buNone/>
            </a:pPr>
            <a:r>
              <a:rPr b="1" i="0" lang="en-GB" sz="2000" u="none" cap="none" strike="noStrike">
                <a:solidFill>
                  <a:schemeClr val="dk1"/>
                </a:solidFill>
                <a:latin typeface="Arial"/>
                <a:ea typeface="Arial"/>
                <a:cs typeface="Arial"/>
                <a:sym typeface="Arial"/>
              </a:rPr>
              <a:t>Life after death: </a:t>
            </a:r>
            <a:r>
              <a:rPr b="0" i="0" lang="en-GB" sz="2000" u="none" cap="none" strike="noStrike">
                <a:solidFill>
                  <a:schemeClr val="dk1"/>
                </a:solidFill>
                <a:latin typeface="Arial"/>
                <a:ea typeface="Arial"/>
                <a:cs typeface="Arial"/>
                <a:sym typeface="Arial"/>
              </a:rPr>
              <a:t>Death starts a new stage called Akhirah. Allah will send two angels to question about their faith, if people answer correctly they will be rewarded. They will be punished if they deny Allah.</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8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800"/>
              <a:buFont typeface="Arial"/>
              <a:buNone/>
            </a:pPr>
            <a:r>
              <a:rPr b="1" i="0" lang="en-GB" sz="2000" u="none" cap="none" strike="noStrike">
                <a:solidFill>
                  <a:schemeClr val="dk1"/>
                </a:solidFill>
                <a:latin typeface="Arial"/>
                <a:ea typeface="Arial"/>
                <a:cs typeface="Arial"/>
                <a:sym typeface="Arial"/>
              </a:rPr>
              <a:t>The Day of Judgement:</a:t>
            </a:r>
            <a:r>
              <a:rPr b="0" i="0" lang="en-GB" sz="2000" u="none" cap="none" strike="noStrike">
                <a:solidFill>
                  <a:schemeClr val="dk1"/>
                </a:solidFill>
                <a:latin typeface="Arial"/>
                <a:ea typeface="Arial"/>
                <a:cs typeface="Arial"/>
                <a:sym typeface="Arial"/>
              </a:rPr>
              <a:t> The day will come when Allah’s purpose for the universe has been fulfilled. The Angel Israfil will sound a trumpet to announce the world will be destroy the world.</a:t>
            </a:r>
            <a:endParaRPr b="0" i="0" sz="2000" u="none" cap="none" strike="noStrike">
              <a:solidFill>
                <a:schemeClr val="dk1"/>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rPr b="0" i="0" lang="en-GB" sz="2000" u="none" cap="none" strike="noStrike">
                <a:solidFill>
                  <a:schemeClr val="dk1"/>
                </a:solidFill>
                <a:latin typeface="Arial"/>
                <a:ea typeface="Arial"/>
                <a:cs typeface="Arial"/>
                <a:sym typeface="Arial"/>
              </a:rPr>
              <a:t>Everyone who has ever lived will be raised and judged by Allah. People will be given new bodies and their book of life will be read out. If you get the book in the right hand you will go to heaven. If you get the book in the left hand you will go to hell.</a:t>
            </a:r>
            <a:endParaRPr b="0" i="0" sz="2000" u="none" cap="none" strike="noStrike">
              <a:solidFill>
                <a:schemeClr val="dk1"/>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rPr b="1" i="0" lang="en-GB" sz="2000" u="none" cap="none" strike="noStrike">
                <a:solidFill>
                  <a:schemeClr val="dk1"/>
                </a:solidFill>
                <a:latin typeface="Arial"/>
                <a:ea typeface="Arial"/>
                <a:cs typeface="Arial"/>
                <a:sym typeface="Arial"/>
              </a:rPr>
              <a:t>Heaven (Jannah)</a:t>
            </a:r>
            <a:r>
              <a:rPr b="0" i="0" lang="en-GB" sz="2000" u="none" cap="none" strike="noStrike">
                <a:solidFill>
                  <a:schemeClr val="dk1"/>
                </a:solidFill>
                <a:latin typeface="Arial"/>
                <a:ea typeface="Arial"/>
                <a:cs typeface="Arial"/>
                <a:sym typeface="Arial"/>
              </a:rPr>
              <a:t> - Eternal happiness </a:t>
            </a:r>
            <a:r>
              <a:rPr b="0" i="1" lang="en-GB" sz="2000" u="none" cap="none" strike="noStrike">
                <a:solidFill>
                  <a:schemeClr val="dk1"/>
                </a:solidFill>
                <a:latin typeface="Arial"/>
                <a:ea typeface="Arial"/>
                <a:cs typeface="Arial"/>
                <a:sym typeface="Arial"/>
              </a:rPr>
              <a:t>“No soul knows what delights of the eye are kept hidden from them of joy, as a reward for what they did.”</a:t>
            </a:r>
            <a:endParaRPr b="0" i="1" sz="2000" u="none" cap="none" strike="noStrike">
              <a:solidFill>
                <a:schemeClr val="dk1"/>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t/>
            </a:r>
            <a:endParaRPr b="0" i="1" sz="2000" u="none" cap="none" strike="noStrike">
              <a:solidFill>
                <a:schemeClr val="dk1"/>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rPr b="1" i="0" lang="en-GB" sz="2000" u="none" cap="none" strike="noStrike">
                <a:solidFill>
                  <a:schemeClr val="dk1"/>
                </a:solidFill>
                <a:latin typeface="Arial"/>
                <a:ea typeface="Arial"/>
                <a:cs typeface="Arial"/>
                <a:sym typeface="Arial"/>
              </a:rPr>
              <a:t>Hell (Jahannam)</a:t>
            </a:r>
            <a:r>
              <a:rPr b="0" i="0" lang="en-GB" sz="2000" u="none" cap="none" strike="noStrike">
                <a:solidFill>
                  <a:schemeClr val="dk1"/>
                </a:solidFill>
                <a:latin typeface="Arial"/>
                <a:ea typeface="Arial"/>
                <a:cs typeface="Arial"/>
                <a:sym typeface="Arial"/>
              </a:rPr>
              <a:t> - Eternal suffering </a:t>
            </a:r>
            <a:r>
              <a:rPr b="0" i="1" lang="en-GB" sz="2000" u="none" cap="none" strike="noStrike">
                <a:solidFill>
                  <a:schemeClr val="dk1"/>
                </a:solidFill>
                <a:latin typeface="Arial"/>
                <a:ea typeface="Arial"/>
                <a:cs typeface="Arial"/>
                <a:sym typeface="Arial"/>
              </a:rPr>
              <a:t>“Oh humanity – your sins are against your soul. It is an enjoyment of the life of the present…we will show you the truth of what you did.”</a:t>
            </a:r>
            <a:endParaRPr b="0" i="1" sz="2000" u="none" cap="none" strike="noStrike">
              <a:solidFill>
                <a:schemeClr val="dk1"/>
              </a:solidFill>
              <a:latin typeface="Arial"/>
              <a:ea typeface="Arial"/>
              <a:cs typeface="Arial"/>
              <a:sym typeface="Arial"/>
            </a:endParaRPr>
          </a:p>
        </p:txBody>
      </p:sp>
      <p:sp>
        <p:nvSpPr>
          <p:cNvPr id="1276" name="Google Shape;1276;p63"/>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0" name="Shape 1280"/>
        <p:cNvGrpSpPr/>
        <p:nvPr/>
      </p:nvGrpSpPr>
      <p:grpSpPr>
        <a:xfrm>
          <a:off x="0" y="0"/>
          <a:ext cx="0" cy="0"/>
          <a:chOff x="0" y="0"/>
          <a:chExt cx="0" cy="0"/>
        </a:xfrm>
      </p:grpSpPr>
      <p:sp>
        <p:nvSpPr>
          <p:cNvPr id="1281" name="Google Shape;1281;p64"/>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1282" name="Google Shape;1282;p64"/>
          <p:cNvSpPr txBox="1"/>
          <p:nvPr>
            <p:ph idx="1" type="body"/>
          </p:nvPr>
        </p:nvSpPr>
        <p:spPr>
          <a:xfrm>
            <a:off x="257700" y="1568300"/>
            <a:ext cx="7044600" cy="79293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Arial"/>
              <a:buAutoNum type="arabicPeriod"/>
            </a:pPr>
            <a:r>
              <a:rPr b="0" i="0" lang="en-GB" sz="1800" u="none" cap="none" strike="noStrike">
                <a:solidFill>
                  <a:schemeClr val="dk2"/>
                </a:solidFill>
                <a:latin typeface="Arial"/>
                <a:ea typeface="Arial"/>
                <a:cs typeface="Arial"/>
                <a:sym typeface="Arial"/>
              </a:rPr>
              <a:t>Give two of the roles of angels in Islam (2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2. Explain two ways in which a belief in predestination influences Muslims today (4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3. Explain two Muslim teachings about paradise (5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1283" name="Google Shape;1283;p64"/>
          <p:cNvCxnSpPr/>
          <p:nvPr/>
        </p:nvCxnSpPr>
        <p:spPr>
          <a:xfrm>
            <a:off x="405200" y="216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84" name="Google Shape;1284;p64"/>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85" name="Google Shape;1285;p64"/>
          <p:cNvCxnSpPr/>
          <p:nvPr/>
        </p:nvCxnSpPr>
        <p:spPr>
          <a:xfrm>
            <a:off x="405200" y="353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86" name="Google Shape;1286;p64"/>
          <p:cNvCxnSpPr/>
          <p:nvPr/>
        </p:nvCxnSpPr>
        <p:spPr>
          <a:xfrm>
            <a:off x="405200" y="384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87" name="Google Shape;1287;p64"/>
          <p:cNvCxnSpPr/>
          <p:nvPr/>
        </p:nvCxnSpPr>
        <p:spPr>
          <a:xfrm>
            <a:off x="405200" y="414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88" name="Google Shape;1288;p64"/>
          <p:cNvCxnSpPr/>
          <p:nvPr/>
        </p:nvCxnSpPr>
        <p:spPr>
          <a:xfrm>
            <a:off x="405200" y="445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89" name="Google Shape;1289;p64"/>
          <p:cNvCxnSpPr/>
          <p:nvPr/>
        </p:nvCxnSpPr>
        <p:spPr>
          <a:xfrm>
            <a:off x="405200" y="475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90" name="Google Shape;1290;p64"/>
          <p:cNvCxnSpPr/>
          <p:nvPr/>
        </p:nvCxnSpPr>
        <p:spPr>
          <a:xfrm>
            <a:off x="405200" y="506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91" name="Google Shape;1291;p64"/>
          <p:cNvCxnSpPr/>
          <p:nvPr/>
        </p:nvCxnSpPr>
        <p:spPr>
          <a:xfrm>
            <a:off x="405200" y="536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92" name="Google Shape;1292;p64"/>
          <p:cNvCxnSpPr/>
          <p:nvPr/>
        </p:nvCxnSpPr>
        <p:spPr>
          <a:xfrm>
            <a:off x="405200" y="567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93" name="Google Shape;1293;p64"/>
          <p:cNvCxnSpPr/>
          <p:nvPr/>
        </p:nvCxnSpPr>
        <p:spPr>
          <a:xfrm>
            <a:off x="329000" y="719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94" name="Google Shape;1294;p64"/>
          <p:cNvCxnSpPr/>
          <p:nvPr/>
        </p:nvCxnSpPr>
        <p:spPr>
          <a:xfrm>
            <a:off x="329000" y="749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95" name="Google Shape;1295;p64"/>
          <p:cNvCxnSpPr/>
          <p:nvPr/>
        </p:nvCxnSpPr>
        <p:spPr>
          <a:xfrm>
            <a:off x="329000" y="780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96" name="Google Shape;1296;p64"/>
          <p:cNvCxnSpPr/>
          <p:nvPr/>
        </p:nvCxnSpPr>
        <p:spPr>
          <a:xfrm>
            <a:off x="329000" y="810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97" name="Google Shape;1297;p64"/>
          <p:cNvCxnSpPr/>
          <p:nvPr/>
        </p:nvCxnSpPr>
        <p:spPr>
          <a:xfrm>
            <a:off x="329000" y="841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98" name="Google Shape;1298;p64"/>
          <p:cNvCxnSpPr/>
          <p:nvPr/>
        </p:nvCxnSpPr>
        <p:spPr>
          <a:xfrm>
            <a:off x="329000" y="871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299" name="Google Shape;1299;p64"/>
          <p:cNvCxnSpPr/>
          <p:nvPr/>
        </p:nvCxnSpPr>
        <p:spPr>
          <a:xfrm>
            <a:off x="329000" y="810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00" name="Google Shape;1300;p64"/>
          <p:cNvCxnSpPr/>
          <p:nvPr/>
        </p:nvCxnSpPr>
        <p:spPr>
          <a:xfrm>
            <a:off x="329000" y="841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01" name="Google Shape;1301;p64"/>
          <p:cNvCxnSpPr/>
          <p:nvPr/>
        </p:nvCxnSpPr>
        <p:spPr>
          <a:xfrm>
            <a:off x="329000" y="871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02" name="Google Shape;1302;p64"/>
          <p:cNvCxnSpPr/>
          <p:nvPr/>
        </p:nvCxnSpPr>
        <p:spPr>
          <a:xfrm>
            <a:off x="329000" y="902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03" name="Google Shape;1303;p64"/>
          <p:cNvCxnSpPr/>
          <p:nvPr/>
        </p:nvCxnSpPr>
        <p:spPr>
          <a:xfrm>
            <a:off x="329000" y="932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04" name="Google Shape;1304;p64"/>
          <p:cNvCxnSpPr/>
          <p:nvPr/>
        </p:nvCxnSpPr>
        <p:spPr>
          <a:xfrm>
            <a:off x="329000" y="963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05" name="Google Shape;1305;p64"/>
          <p:cNvCxnSpPr/>
          <p:nvPr/>
        </p:nvCxnSpPr>
        <p:spPr>
          <a:xfrm>
            <a:off x="329000" y="993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06" name="Google Shape;1306;p64"/>
          <p:cNvCxnSpPr/>
          <p:nvPr/>
        </p:nvCxnSpPr>
        <p:spPr>
          <a:xfrm>
            <a:off x="329000" y="1024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07" name="Google Shape;1307;p64"/>
          <p:cNvCxnSpPr/>
          <p:nvPr/>
        </p:nvCxnSpPr>
        <p:spPr>
          <a:xfrm>
            <a:off x="329000" y="6585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08" name="Google Shape;1308;p64"/>
          <p:cNvCxnSpPr/>
          <p:nvPr/>
        </p:nvCxnSpPr>
        <p:spPr>
          <a:xfrm>
            <a:off x="329000" y="6890300"/>
            <a:ext cx="6919800" cy="0"/>
          </a:xfrm>
          <a:prstGeom prst="straightConnector1">
            <a:avLst/>
          </a:prstGeom>
          <a:noFill/>
          <a:ln cap="flat" cmpd="sng" w="9525">
            <a:solidFill>
              <a:schemeClr val="dk2"/>
            </a:solidFill>
            <a:prstDash val="solid"/>
            <a:round/>
            <a:headEnd len="sm" w="sm" type="none"/>
            <a:tailEnd len="sm" w="sm" type="none"/>
          </a:ln>
        </p:spPr>
      </p:cxnSp>
      <p:sp>
        <p:nvSpPr>
          <p:cNvPr id="1309" name="Google Shape;1309;p64"/>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3" name="Shape 1313"/>
        <p:cNvGrpSpPr/>
        <p:nvPr/>
      </p:nvGrpSpPr>
      <p:grpSpPr>
        <a:xfrm>
          <a:off x="0" y="0"/>
          <a:ext cx="0" cy="0"/>
          <a:chOff x="0" y="0"/>
          <a:chExt cx="0" cy="0"/>
        </a:xfrm>
      </p:grpSpPr>
      <p:sp>
        <p:nvSpPr>
          <p:cNvPr id="1314" name="Google Shape;1314;p65"/>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1315" name="Google Shape;1315;p65"/>
          <p:cNvSpPr txBox="1"/>
          <p:nvPr>
            <p:ph idx="1" type="body"/>
          </p:nvPr>
        </p:nvSpPr>
        <p:spPr>
          <a:xfrm>
            <a:off x="333900" y="1568300"/>
            <a:ext cx="7044600" cy="456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4. “Muslims should be more concerned with this life than the next” (12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1316" name="Google Shape;1316;p65"/>
          <p:cNvCxnSpPr/>
          <p:nvPr/>
        </p:nvCxnSpPr>
        <p:spPr>
          <a:xfrm>
            <a:off x="405200" y="2775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17" name="Google Shape;1317;p65"/>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18" name="Google Shape;1318;p65"/>
          <p:cNvCxnSpPr/>
          <p:nvPr/>
        </p:nvCxnSpPr>
        <p:spPr>
          <a:xfrm>
            <a:off x="405200" y="3080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19" name="Google Shape;1319;p65"/>
          <p:cNvCxnSpPr/>
          <p:nvPr/>
        </p:nvCxnSpPr>
        <p:spPr>
          <a:xfrm>
            <a:off x="405200" y="338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20" name="Google Shape;1320;p65"/>
          <p:cNvCxnSpPr/>
          <p:nvPr/>
        </p:nvCxnSpPr>
        <p:spPr>
          <a:xfrm>
            <a:off x="405200" y="368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21" name="Google Shape;1321;p65"/>
          <p:cNvCxnSpPr/>
          <p:nvPr/>
        </p:nvCxnSpPr>
        <p:spPr>
          <a:xfrm>
            <a:off x="405200" y="399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22" name="Google Shape;1322;p65"/>
          <p:cNvCxnSpPr/>
          <p:nvPr/>
        </p:nvCxnSpPr>
        <p:spPr>
          <a:xfrm>
            <a:off x="405200" y="429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23" name="Google Shape;1323;p65"/>
          <p:cNvCxnSpPr/>
          <p:nvPr/>
        </p:nvCxnSpPr>
        <p:spPr>
          <a:xfrm>
            <a:off x="405200" y="460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24" name="Google Shape;1324;p65"/>
          <p:cNvCxnSpPr/>
          <p:nvPr/>
        </p:nvCxnSpPr>
        <p:spPr>
          <a:xfrm>
            <a:off x="405200" y="490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25" name="Google Shape;1325;p65"/>
          <p:cNvCxnSpPr/>
          <p:nvPr/>
        </p:nvCxnSpPr>
        <p:spPr>
          <a:xfrm>
            <a:off x="405200" y="521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26" name="Google Shape;1326;p65"/>
          <p:cNvCxnSpPr/>
          <p:nvPr/>
        </p:nvCxnSpPr>
        <p:spPr>
          <a:xfrm>
            <a:off x="405200" y="551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27" name="Google Shape;1327;p65"/>
          <p:cNvCxnSpPr/>
          <p:nvPr/>
        </p:nvCxnSpPr>
        <p:spPr>
          <a:xfrm>
            <a:off x="405200" y="582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28" name="Google Shape;1328;p65"/>
          <p:cNvCxnSpPr/>
          <p:nvPr/>
        </p:nvCxnSpPr>
        <p:spPr>
          <a:xfrm>
            <a:off x="405200" y="612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29" name="Google Shape;1329;p65"/>
          <p:cNvCxnSpPr/>
          <p:nvPr/>
        </p:nvCxnSpPr>
        <p:spPr>
          <a:xfrm>
            <a:off x="405200" y="643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30" name="Google Shape;1330;p65"/>
          <p:cNvCxnSpPr/>
          <p:nvPr/>
        </p:nvCxnSpPr>
        <p:spPr>
          <a:xfrm>
            <a:off x="405200" y="673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31" name="Google Shape;1331;p65"/>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32" name="Google Shape;1332;p65"/>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33" name="Google Shape;1333;p65"/>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34" name="Google Shape;1334;p65"/>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35" name="Google Shape;1335;p65"/>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36" name="Google Shape;1336;p65"/>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37" name="Google Shape;1337;p65"/>
          <p:cNvCxnSpPr/>
          <p:nvPr/>
        </p:nvCxnSpPr>
        <p:spPr>
          <a:xfrm>
            <a:off x="405200" y="795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38" name="Google Shape;1338;p65"/>
          <p:cNvCxnSpPr/>
          <p:nvPr/>
        </p:nvCxnSpPr>
        <p:spPr>
          <a:xfrm>
            <a:off x="405200" y="826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39" name="Google Shape;1339;p65"/>
          <p:cNvCxnSpPr/>
          <p:nvPr/>
        </p:nvCxnSpPr>
        <p:spPr>
          <a:xfrm>
            <a:off x="4052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40" name="Google Shape;1340;p65"/>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41" name="Google Shape;1341;p65"/>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42" name="Google Shape;1342;p65"/>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43" name="Google Shape;1343;p65"/>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44" name="Google Shape;1344;p65"/>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45" name="Google Shape;1345;p65"/>
          <p:cNvCxnSpPr/>
          <p:nvPr/>
        </p:nvCxnSpPr>
        <p:spPr>
          <a:xfrm>
            <a:off x="405200" y="948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46" name="Google Shape;1346;p65"/>
          <p:cNvCxnSpPr/>
          <p:nvPr/>
        </p:nvCxnSpPr>
        <p:spPr>
          <a:xfrm>
            <a:off x="405200" y="978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47" name="Google Shape;1347;p65"/>
          <p:cNvCxnSpPr/>
          <p:nvPr/>
        </p:nvCxnSpPr>
        <p:spPr>
          <a:xfrm>
            <a:off x="405200" y="1009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48" name="Google Shape;1348;p65"/>
          <p:cNvCxnSpPr/>
          <p:nvPr/>
        </p:nvCxnSpPr>
        <p:spPr>
          <a:xfrm>
            <a:off x="405200" y="10395500"/>
            <a:ext cx="6919800" cy="0"/>
          </a:xfrm>
          <a:prstGeom prst="straightConnector1">
            <a:avLst/>
          </a:prstGeom>
          <a:noFill/>
          <a:ln cap="flat" cmpd="sng" w="9525">
            <a:solidFill>
              <a:schemeClr val="dk2"/>
            </a:solidFill>
            <a:prstDash val="solid"/>
            <a:round/>
            <a:headEnd len="sm" w="sm" type="none"/>
            <a:tailEnd len="sm" w="sm" type="none"/>
          </a:ln>
        </p:spPr>
      </p:cxnSp>
      <p:sp>
        <p:nvSpPr>
          <p:cNvPr id="1349" name="Google Shape;1349;p65"/>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3" name="Shape 1353"/>
        <p:cNvGrpSpPr/>
        <p:nvPr/>
      </p:nvGrpSpPr>
      <p:grpSpPr>
        <a:xfrm>
          <a:off x="0" y="0"/>
          <a:ext cx="0" cy="0"/>
          <a:chOff x="0" y="0"/>
          <a:chExt cx="0" cy="0"/>
        </a:xfrm>
      </p:grpSpPr>
      <p:sp>
        <p:nvSpPr>
          <p:cNvPr id="1354" name="Google Shape;1354;p66"/>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1355" name="Google Shape;1355;p66"/>
          <p:cNvSpPr txBox="1"/>
          <p:nvPr>
            <p:ph idx="1" type="body"/>
          </p:nvPr>
        </p:nvSpPr>
        <p:spPr>
          <a:xfrm>
            <a:off x="333900" y="1568300"/>
            <a:ext cx="7044600" cy="456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5. “Predestination means that in Islam there is not a concept of Free Will” (12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1356" name="Google Shape;1356;p66"/>
          <p:cNvCxnSpPr/>
          <p:nvPr/>
        </p:nvCxnSpPr>
        <p:spPr>
          <a:xfrm>
            <a:off x="405200" y="2775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57" name="Google Shape;1357;p66"/>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58" name="Google Shape;1358;p66"/>
          <p:cNvCxnSpPr/>
          <p:nvPr/>
        </p:nvCxnSpPr>
        <p:spPr>
          <a:xfrm>
            <a:off x="405200" y="3080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59" name="Google Shape;1359;p66"/>
          <p:cNvCxnSpPr/>
          <p:nvPr/>
        </p:nvCxnSpPr>
        <p:spPr>
          <a:xfrm>
            <a:off x="405200" y="338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60" name="Google Shape;1360;p66"/>
          <p:cNvCxnSpPr/>
          <p:nvPr/>
        </p:nvCxnSpPr>
        <p:spPr>
          <a:xfrm>
            <a:off x="405200" y="368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61" name="Google Shape;1361;p66"/>
          <p:cNvCxnSpPr/>
          <p:nvPr/>
        </p:nvCxnSpPr>
        <p:spPr>
          <a:xfrm>
            <a:off x="405200" y="399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62" name="Google Shape;1362;p66"/>
          <p:cNvCxnSpPr/>
          <p:nvPr/>
        </p:nvCxnSpPr>
        <p:spPr>
          <a:xfrm>
            <a:off x="405200" y="429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63" name="Google Shape;1363;p66"/>
          <p:cNvCxnSpPr/>
          <p:nvPr/>
        </p:nvCxnSpPr>
        <p:spPr>
          <a:xfrm>
            <a:off x="405200" y="460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64" name="Google Shape;1364;p66"/>
          <p:cNvCxnSpPr/>
          <p:nvPr/>
        </p:nvCxnSpPr>
        <p:spPr>
          <a:xfrm>
            <a:off x="405200" y="490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65" name="Google Shape;1365;p66"/>
          <p:cNvCxnSpPr/>
          <p:nvPr/>
        </p:nvCxnSpPr>
        <p:spPr>
          <a:xfrm>
            <a:off x="405200" y="521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66" name="Google Shape;1366;p66"/>
          <p:cNvCxnSpPr/>
          <p:nvPr/>
        </p:nvCxnSpPr>
        <p:spPr>
          <a:xfrm>
            <a:off x="405200" y="551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67" name="Google Shape;1367;p66"/>
          <p:cNvCxnSpPr/>
          <p:nvPr/>
        </p:nvCxnSpPr>
        <p:spPr>
          <a:xfrm>
            <a:off x="405200" y="582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68" name="Google Shape;1368;p66"/>
          <p:cNvCxnSpPr/>
          <p:nvPr/>
        </p:nvCxnSpPr>
        <p:spPr>
          <a:xfrm>
            <a:off x="405200" y="612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69" name="Google Shape;1369;p66"/>
          <p:cNvCxnSpPr/>
          <p:nvPr/>
        </p:nvCxnSpPr>
        <p:spPr>
          <a:xfrm>
            <a:off x="405200" y="643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70" name="Google Shape;1370;p66"/>
          <p:cNvCxnSpPr/>
          <p:nvPr/>
        </p:nvCxnSpPr>
        <p:spPr>
          <a:xfrm>
            <a:off x="405200" y="673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71" name="Google Shape;1371;p66"/>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72" name="Google Shape;1372;p66"/>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73" name="Google Shape;1373;p66"/>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74" name="Google Shape;1374;p66"/>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75" name="Google Shape;1375;p66"/>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76" name="Google Shape;1376;p66"/>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77" name="Google Shape;1377;p66"/>
          <p:cNvCxnSpPr/>
          <p:nvPr/>
        </p:nvCxnSpPr>
        <p:spPr>
          <a:xfrm>
            <a:off x="405200" y="795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78" name="Google Shape;1378;p66"/>
          <p:cNvCxnSpPr/>
          <p:nvPr/>
        </p:nvCxnSpPr>
        <p:spPr>
          <a:xfrm>
            <a:off x="405200" y="826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79" name="Google Shape;1379;p66"/>
          <p:cNvCxnSpPr/>
          <p:nvPr/>
        </p:nvCxnSpPr>
        <p:spPr>
          <a:xfrm>
            <a:off x="4052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80" name="Google Shape;1380;p66"/>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81" name="Google Shape;1381;p66"/>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82" name="Google Shape;1382;p66"/>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83" name="Google Shape;1383;p66"/>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84" name="Google Shape;1384;p66"/>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85" name="Google Shape;1385;p66"/>
          <p:cNvCxnSpPr/>
          <p:nvPr/>
        </p:nvCxnSpPr>
        <p:spPr>
          <a:xfrm>
            <a:off x="405200" y="948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86" name="Google Shape;1386;p66"/>
          <p:cNvCxnSpPr/>
          <p:nvPr/>
        </p:nvCxnSpPr>
        <p:spPr>
          <a:xfrm>
            <a:off x="405200" y="978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87" name="Google Shape;1387;p66"/>
          <p:cNvCxnSpPr/>
          <p:nvPr/>
        </p:nvCxnSpPr>
        <p:spPr>
          <a:xfrm>
            <a:off x="405200" y="1009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388" name="Google Shape;1388;p66"/>
          <p:cNvCxnSpPr/>
          <p:nvPr/>
        </p:nvCxnSpPr>
        <p:spPr>
          <a:xfrm>
            <a:off x="405200" y="10395500"/>
            <a:ext cx="6919800" cy="0"/>
          </a:xfrm>
          <a:prstGeom prst="straightConnector1">
            <a:avLst/>
          </a:prstGeom>
          <a:noFill/>
          <a:ln cap="flat" cmpd="sng" w="9525">
            <a:solidFill>
              <a:schemeClr val="dk2"/>
            </a:solidFill>
            <a:prstDash val="solid"/>
            <a:round/>
            <a:headEnd len="sm" w="sm" type="none"/>
            <a:tailEnd len="sm" w="sm" type="none"/>
          </a:ln>
        </p:spPr>
      </p:cxnSp>
      <p:sp>
        <p:nvSpPr>
          <p:cNvPr id="1389" name="Google Shape;1389;p66"/>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3" name="Shape 1393"/>
        <p:cNvGrpSpPr/>
        <p:nvPr/>
      </p:nvGrpSpPr>
      <p:grpSpPr>
        <a:xfrm>
          <a:off x="0" y="0"/>
          <a:ext cx="0" cy="0"/>
          <a:chOff x="0" y="0"/>
          <a:chExt cx="0" cy="0"/>
        </a:xfrm>
      </p:grpSpPr>
      <p:sp>
        <p:nvSpPr>
          <p:cNvPr id="1394" name="Google Shape;1394;p67"/>
          <p:cNvSpPr txBox="1"/>
          <p:nvPr>
            <p:ph type="title"/>
          </p:nvPr>
        </p:nvSpPr>
        <p:spPr>
          <a:xfrm>
            <a:off x="257705" y="7366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lang="en-GB" u="sng"/>
              <a:t>Prophethood</a:t>
            </a:r>
            <a:endParaRPr b="1" i="0" sz="2800" u="sng" cap="none" strike="noStrike">
              <a:solidFill>
                <a:schemeClr val="dk1"/>
              </a:solidFill>
              <a:latin typeface="Arial"/>
              <a:ea typeface="Arial"/>
              <a:cs typeface="Arial"/>
              <a:sym typeface="Arial"/>
            </a:endParaRPr>
          </a:p>
        </p:txBody>
      </p:sp>
      <p:graphicFrame>
        <p:nvGraphicFramePr>
          <p:cNvPr id="1395" name="Google Shape;1395;p67"/>
          <p:cNvGraphicFramePr/>
          <p:nvPr/>
        </p:nvGraphicFramePr>
        <p:xfrm>
          <a:off x="97476" y="5176375"/>
          <a:ext cx="3000000" cy="3000000"/>
        </p:xfrm>
        <a:graphic>
          <a:graphicData uri="http://schemas.openxmlformats.org/drawingml/2006/table">
            <a:tbl>
              <a:tblPr>
                <a:noFill/>
                <a:tableStyleId>{B55170FB-DF18-4DC4-A4DC-1D1534EC362E}</a:tableStyleId>
              </a:tblPr>
              <a:tblGrid>
                <a:gridCol w="3659575"/>
                <a:gridCol w="3659575"/>
              </a:tblGrid>
              <a:tr h="968700">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t>Adam - </a:t>
                      </a:r>
                      <a:r>
                        <a:rPr lang="en-GB" sz="1800" u="none" cap="none" strike="noStrike"/>
                        <a:t>The first man and first prophet</a:t>
                      </a:r>
                      <a:endParaRPr sz="18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t>Ibrahim (Abraham)</a:t>
                      </a:r>
                      <a:endParaRPr sz="1800" u="none" cap="none" strike="noStrike"/>
                    </a:p>
                  </a:txBody>
                  <a:tcPr marT="190050" marB="190050" marR="75600" marL="75600"/>
                </a:tc>
              </a:tr>
              <a:tr h="4037600">
                <a:tc>
                  <a:txBody>
                    <a:bodyPr/>
                    <a:lstStyle/>
                    <a:p>
                      <a:pPr indent="0" lvl="0" marL="0" marR="0" rtl="0" algn="l">
                        <a:lnSpc>
                          <a:spcPct val="107916"/>
                        </a:lnSpc>
                        <a:spcBef>
                          <a:spcPts val="0"/>
                        </a:spcBef>
                        <a:spcAft>
                          <a:spcPts val="0"/>
                        </a:spcAft>
                        <a:buClr>
                          <a:srgbClr val="000000"/>
                        </a:buClr>
                        <a:buSzPts val="1800"/>
                        <a:buFont typeface="Arial"/>
                        <a:buNone/>
                      </a:pPr>
                      <a:r>
                        <a:rPr lang="en-GB" sz="1800" u="none" cap="none" strike="noStrike">
                          <a:solidFill>
                            <a:schemeClr val="dk1"/>
                          </a:solidFill>
                        </a:rPr>
                        <a:t>He was created by the dust of the ground and is respected as the father of the human race.</a:t>
                      </a:r>
                      <a:endParaRPr sz="1800" u="none" cap="none" strike="noStrike">
                        <a:solidFill>
                          <a:schemeClr val="dk1"/>
                        </a:solidFill>
                      </a:endParaRPr>
                    </a:p>
                    <a:p>
                      <a:pPr indent="0" lvl="0" marL="0" marR="0" rtl="0" algn="l">
                        <a:lnSpc>
                          <a:spcPct val="107916"/>
                        </a:lnSpc>
                        <a:spcBef>
                          <a:spcPts val="0"/>
                        </a:spcBef>
                        <a:spcAft>
                          <a:spcPts val="0"/>
                        </a:spcAft>
                        <a:buClr>
                          <a:srgbClr val="000000"/>
                        </a:buClr>
                        <a:buSzPts val="1800"/>
                        <a:buFont typeface="Arial"/>
                        <a:buNone/>
                      </a:pPr>
                      <a:r>
                        <a:rPr lang="en-GB" sz="1800" u="none" cap="none" strike="noStrike">
                          <a:solidFill>
                            <a:schemeClr val="dk1"/>
                          </a:solidFill>
                        </a:rPr>
                        <a:t>Allah created Hawwa (Eve) to stop Adam being lonely.</a:t>
                      </a:r>
                      <a:endParaRPr sz="1800" u="none" cap="none" strike="noStrike">
                        <a:solidFill>
                          <a:schemeClr val="dk1"/>
                        </a:solidFill>
                      </a:endParaRPr>
                    </a:p>
                    <a:p>
                      <a:pPr indent="0" lvl="0" marL="0" marR="0" rtl="0" algn="l">
                        <a:lnSpc>
                          <a:spcPct val="107916"/>
                        </a:lnSpc>
                        <a:spcBef>
                          <a:spcPts val="0"/>
                        </a:spcBef>
                        <a:spcAft>
                          <a:spcPts val="0"/>
                        </a:spcAft>
                        <a:buClr>
                          <a:srgbClr val="000000"/>
                        </a:buClr>
                        <a:buSzPts val="1800"/>
                        <a:buFont typeface="Arial"/>
                        <a:buNone/>
                      </a:pPr>
                      <a:r>
                        <a:rPr lang="en-GB" sz="1800" u="none" cap="none" strike="noStrike">
                          <a:solidFill>
                            <a:schemeClr val="dk1"/>
                          </a:solidFill>
                        </a:rPr>
                        <a:t>There was one rule to obey and Iblis (Satan) tricked Hawwa into eating the fruit and they were kicked out of the garden, bring sin into the world and meaning humans will be judged.</a:t>
                      </a:r>
                      <a:endParaRPr sz="1800" u="none" cap="none" strike="noStrike">
                        <a:solidFill>
                          <a:schemeClr val="dk1"/>
                        </a:solidFill>
                      </a:endParaRPr>
                    </a:p>
                  </a:txBody>
                  <a:tcPr marT="190050" marB="190050" marR="75600" marL="75600"/>
                </a:tc>
                <a:tc>
                  <a:txBody>
                    <a:bodyPr/>
                    <a:lstStyle/>
                    <a:p>
                      <a:pPr indent="0" lvl="0" marL="0" marR="0" rtl="0" algn="l">
                        <a:lnSpc>
                          <a:spcPct val="107916"/>
                        </a:lnSpc>
                        <a:spcBef>
                          <a:spcPts val="0"/>
                        </a:spcBef>
                        <a:spcAft>
                          <a:spcPts val="0"/>
                        </a:spcAft>
                        <a:buClr>
                          <a:srgbClr val="000000"/>
                        </a:buClr>
                        <a:buSzPts val="1800"/>
                        <a:buFont typeface="Arial"/>
                        <a:buNone/>
                      </a:pPr>
                      <a:r>
                        <a:rPr lang="en-GB" sz="1800" u="none" cap="none" strike="noStrike">
                          <a:solidFill>
                            <a:schemeClr val="dk1"/>
                          </a:solidFill>
                        </a:rPr>
                        <a:t>He fulfilled all the tests and commandments given to him by Allah</a:t>
                      </a:r>
                      <a:endParaRPr sz="1800" u="none" cap="none" strike="noStrike">
                        <a:solidFill>
                          <a:schemeClr val="dk1"/>
                        </a:solidFill>
                      </a:endParaRPr>
                    </a:p>
                    <a:p>
                      <a:pPr indent="0" lvl="0" marL="0" marR="0" rtl="0" algn="l">
                        <a:lnSpc>
                          <a:spcPct val="107916"/>
                        </a:lnSpc>
                        <a:spcBef>
                          <a:spcPts val="0"/>
                        </a:spcBef>
                        <a:spcAft>
                          <a:spcPts val="0"/>
                        </a:spcAft>
                        <a:buClr>
                          <a:srgbClr val="000000"/>
                        </a:buClr>
                        <a:buSzPts val="1800"/>
                        <a:buFont typeface="Arial"/>
                        <a:buNone/>
                      </a:pPr>
                      <a:r>
                        <a:rPr lang="en-GB" sz="1800" u="none" cap="none" strike="noStrike">
                          <a:solidFill>
                            <a:schemeClr val="dk1"/>
                          </a:solidFill>
                        </a:rPr>
                        <a:t>He was promised to be father of all nations.</a:t>
                      </a:r>
                      <a:endParaRPr sz="1800" u="none" cap="none" strike="noStrike">
                        <a:solidFill>
                          <a:schemeClr val="dk1"/>
                        </a:solidFill>
                      </a:endParaRPr>
                    </a:p>
                    <a:p>
                      <a:pPr indent="0" lvl="0" marL="0" marR="0" rtl="0" algn="l">
                        <a:lnSpc>
                          <a:spcPct val="107916"/>
                        </a:lnSpc>
                        <a:spcBef>
                          <a:spcPts val="0"/>
                        </a:spcBef>
                        <a:spcAft>
                          <a:spcPts val="0"/>
                        </a:spcAft>
                        <a:buClr>
                          <a:srgbClr val="000000"/>
                        </a:buClr>
                        <a:buSzPts val="1800"/>
                        <a:buFont typeface="Arial"/>
                        <a:buNone/>
                      </a:pPr>
                      <a:r>
                        <a:rPr lang="en-GB" sz="1800" u="none" cap="none" strike="noStrike">
                          <a:solidFill>
                            <a:schemeClr val="dk1"/>
                          </a:solidFill>
                        </a:rPr>
                        <a:t>Muhammad was descended from Ibrahim through his first son, Ishmael.</a:t>
                      </a:r>
                      <a:endParaRPr sz="1800" u="none" cap="none" strike="noStrike">
                        <a:solidFill>
                          <a:schemeClr val="dk1"/>
                        </a:solidFill>
                      </a:endParaRPr>
                    </a:p>
                    <a:p>
                      <a:pPr indent="0" lvl="0" marL="0" marR="0" rtl="0" algn="l">
                        <a:lnSpc>
                          <a:spcPct val="107916"/>
                        </a:lnSpc>
                        <a:spcBef>
                          <a:spcPts val="0"/>
                        </a:spcBef>
                        <a:spcAft>
                          <a:spcPts val="0"/>
                        </a:spcAft>
                        <a:buClr>
                          <a:srgbClr val="000000"/>
                        </a:buClr>
                        <a:buSzPts val="1800"/>
                        <a:buFont typeface="Arial"/>
                        <a:buNone/>
                      </a:pPr>
                      <a:r>
                        <a:rPr lang="en-GB" sz="1800" u="none" cap="none" strike="noStrike">
                          <a:solidFill>
                            <a:schemeClr val="dk1"/>
                          </a:solidFill>
                        </a:rPr>
                        <a:t>He is a role model because of his obedience to Allah, kindness and compassion.  He refused to worship idols.</a:t>
                      </a:r>
                      <a:endParaRPr sz="1800" u="none" cap="none" strike="noStrike">
                        <a:solidFill>
                          <a:schemeClr val="dk1"/>
                        </a:solidFill>
                      </a:endParaRPr>
                    </a:p>
                  </a:txBody>
                  <a:tcPr marT="190050" marB="190050" marR="75600" marL="75600"/>
                </a:tc>
              </a:tr>
            </a:tbl>
          </a:graphicData>
        </a:graphic>
      </p:graphicFrame>
      <p:sp>
        <p:nvSpPr>
          <p:cNvPr id="1396" name="Google Shape;1396;p67"/>
          <p:cNvSpPr txBox="1"/>
          <p:nvPr/>
        </p:nvSpPr>
        <p:spPr>
          <a:xfrm>
            <a:off x="126000" y="1108800"/>
            <a:ext cx="7262100" cy="4067400"/>
          </a:xfrm>
          <a:prstGeom prst="rect">
            <a:avLst/>
          </a:prstGeom>
          <a:noFill/>
          <a:ln>
            <a:noFill/>
          </a:ln>
        </p:spPr>
        <p:txBody>
          <a:bodyPr anchorCtr="0" anchor="ctr" bIns="91425" lIns="91425" spcFirstLastPara="1" rIns="91425" wrap="square" tIns="91425">
            <a:noAutofit/>
          </a:bodyPr>
          <a:lstStyle/>
          <a:p>
            <a:pPr indent="-342900" lvl="0" marL="457200" marR="0" rtl="0" algn="l">
              <a:lnSpc>
                <a:spcPct val="107916"/>
              </a:lnSpc>
              <a:spcBef>
                <a:spcPts val="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A prophet is someone that spoke to Allah and was given a message</a:t>
            </a:r>
            <a:endParaRPr b="0" i="0" sz="1800" u="none" cap="none" strike="noStrike">
              <a:solidFill>
                <a:schemeClr val="dk1"/>
              </a:solidFill>
              <a:latin typeface="Arial"/>
              <a:ea typeface="Arial"/>
              <a:cs typeface="Arial"/>
              <a:sym typeface="Arial"/>
            </a:endParaRPr>
          </a:p>
          <a:p>
            <a:pPr indent="-342900" lvl="0" marL="457200" marR="0" rtl="0" algn="l">
              <a:lnSpc>
                <a:spcPct val="107916"/>
              </a:lnSpc>
              <a:spcBef>
                <a:spcPts val="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Importance of prophets is known as Risalah.</a:t>
            </a:r>
            <a:endParaRPr b="0" i="0" sz="1800" u="none" cap="none" strike="noStrike">
              <a:solidFill>
                <a:schemeClr val="dk1"/>
              </a:solidFill>
              <a:latin typeface="Arial"/>
              <a:ea typeface="Arial"/>
              <a:cs typeface="Arial"/>
              <a:sym typeface="Arial"/>
            </a:endParaRPr>
          </a:p>
          <a:p>
            <a:pPr indent="-342900" lvl="0" marL="457200" marR="0" rtl="0" algn="l">
              <a:lnSpc>
                <a:spcPct val="107916"/>
              </a:lnSpc>
              <a:spcBef>
                <a:spcPts val="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It is a gift given by Allah to help man understand his knowledge.</a:t>
            </a:r>
            <a:endParaRPr b="0" i="0" sz="1800" u="none" cap="none" strike="noStrike">
              <a:solidFill>
                <a:schemeClr val="dk1"/>
              </a:solidFill>
              <a:latin typeface="Arial"/>
              <a:ea typeface="Arial"/>
              <a:cs typeface="Arial"/>
              <a:sym typeface="Arial"/>
            </a:endParaRPr>
          </a:p>
          <a:p>
            <a:pPr indent="-342900" lvl="0" marL="457200" marR="0" rtl="0" algn="l">
              <a:lnSpc>
                <a:spcPct val="107916"/>
              </a:lnSpc>
              <a:spcBef>
                <a:spcPts val="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Muslims believe there was 124,000 prophets of which 25 are named in the Quran.</a:t>
            </a:r>
            <a:endParaRPr b="0" i="0" sz="1800" u="none" cap="none" strike="noStrike">
              <a:solidFill>
                <a:schemeClr val="dk1"/>
              </a:solidFill>
              <a:latin typeface="Arial"/>
              <a:ea typeface="Arial"/>
              <a:cs typeface="Arial"/>
              <a:sym typeface="Arial"/>
            </a:endParaRPr>
          </a:p>
          <a:p>
            <a:pPr indent="-342900" lvl="0" marL="457200" marR="0" rtl="0" algn="l">
              <a:lnSpc>
                <a:spcPct val="107916"/>
              </a:lnSpc>
              <a:spcBef>
                <a:spcPts val="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These have been sent by Allah to every nation.</a:t>
            </a:r>
            <a:endParaRPr b="0" i="0" sz="1800" u="none" cap="none" strike="noStrike">
              <a:solidFill>
                <a:schemeClr val="dk1"/>
              </a:solidFill>
              <a:latin typeface="Arial"/>
              <a:ea typeface="Arial"/>
              <a:cs typeface="Arial"/>
              <a:sym typeface="Arial"/>
            </a:endParaRPr>
          </a:p>
          <a:p>
            <a:pPr indent="-342900" lvl="0" marL="457200" marR="0" rtl="0" algn="l">
              <a:lnSpc>
                <a:spcPct val="107916"/>
              </a:lnSpc>
              <a:spcBef>
                <a:spcPts val="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They are important role models of people who have lived according to Allah’s will.</a:t>
            </a:r>
            <a:endParaRPr b="0" i="0" sz="1800" u="none" cap="none" strike="noStrike">
              <a:solidFill>
                <a:schemeClr val="dk1"/>
              </a:solidFill>
              <a:latin typeface="Arial"/>
              <a:ea typeface="Arial"/>
              <a:cs typeface="Arial"/>
              <a:sym typeface="Arial"/>
            </a:endParaRPr>
          </a:p>
          <a:p>
            <a:pPr indent="-342900" lvl="0" marL="457200" marR="0" rtl="0" algn="l">
              <a:lnSpc>
                <a:spcPct val="107916"/>
              </a:lnSpc>
              <a:spcBef>
                <a:spcPts val="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Important prophets include Adam, Ibrahim (Abraham), Musa (Moses) Isa(Jesus) and Muhammad.</a:t>
            </a:r>
            <a:endParaRPr b="0" i="0" sz="1800" u="none" cap="none" strike="noStrike">
              <a:solidFill>
                <a:schemeClr val="dk1"/>
              </a:solidFill>
              <a:latin typeface="Arial"/>
              <a:ea typeface="Arial"/>
              <a:cs typeface="Arial"/>
              <a:sym typeface="Arial"/>
            </a:endParaRPr>
          </a:p>
        </p:txBody>
      </p:sp>
      <p:sp>
        <p:nvSpPr>
          <p:cNvPr id="1397" name="Google Shape;1397;p67"/>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1" name="Shape 1401"/>
        <p:cNvGrpSpPr/>
        <p:nvPr/>
      </p:nvGrpSpPr>
      <p:grpSpPr>
        <a:xfrm>
          <a:off x="0" y="0"/>
          <a:ext cx="0" cy="0"/>
          <a:chOff x="0" y="0"/>
          <a:chExt cx="0" cy="0"/>
        </a:xfrm>
      </p:grpSpPr>
      <p:sp>
        <p:nvSpPr>
          <p:cNvPr id="1402" name="Google Shape;1402;p68"/>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Prophethood  - Muhammad</a:t>
            </a:r>
            <a:endParaRPr b="1" i="0" sz="2800" u="sng" cap="none" strike="noStrike">
              <a:solidFill>
                <a:schemeClr val="dk1"/>
              </a:solidFill>
              <a:latin typeface="Arial"/>
              <a:ea typeface="Arial"/>
              <a:cs typeface="Arial"/>
              <a:sym typeface="Arial"/>
            </a:endParaRPr>
          </a:p>
        </p:txBody>
      </p:sp>
      <p:sp>
        <p:nvSpPr>
          <p:cNvPr id="1403" name="Google Shape;1403;p68"/>
          <p:cNvSpPr txBox="1"/>
          <p:nvPr>
            <p:ph idx="1" type="body"/>
          </p:nvPr>
        </p:nvSpPr>
        <p:spPr>
          <a:xfrm>
            <a:off x="257705" y="2078896"/>
            <a:ext cx="7044600" cy="7101900"/>
          </a:xfrm>
          <a:prstGeom prst="rect">
            <a:avLst/>
          </a:prstGeom>
          <a:noFill/>
          <a:ln>
            <a:noFill/>
          </a:ln>
        </p:spPr>
        <p:txBody>
          <a:bodyPr anchorCtr="0" anchor="t" bIns="91425" lIns="91425" spcFirstLastPara="1" rIns="91425" wrap="square" tIns="91425">
            <a:noAutofit/>
          </a:bodyPr>
          <a:lstStyle/>
          <a:p>
            <a:pPr indent="0" lvl="0" marL="0" marR="0" rtl="0" algn="l">
              <a:lnSpc>
                <a:spcPct val="107916"/>
              </a:lnSpc>
              <a:spcBef>
                <a:spcPts val="0"/>
              </a:spcBef>
              <a:spcAft>
                <a:spcPts val="0"/>
              </a:spcAft>
              <a:buClr>
                <a:schemeClr val="dk2"/>
              </a:buClr>
              <a:buSzPts val="1800"/>
              <a:buFont typeface="Arial"/>
              <a:buNone/>
            </a:pPr>
            <a:r>
              <a:rPr b="0" i="0" lang="en-GB" sz="1800" u="none" cap="none" strike="noStrike">
                <a:solidFill>
                  <a:srgbClr val="000000"/>
                </a:solidFill>
                <a:latin typeface="Arial"/>
                <a:ea typeface="Arial"/>
                <a:cs typeface="Arial"/>
                <a:sym typeface="Arial"/>
              </a:rPr>
              <a:t>Muhammad received  the final revelation of Islam from Allah. Muhammad was born in Mecca in around 570 CE. </a:t>
            </a:r>
            <a:r>
              <a:rPr b="0" i="1" lang="en-GB" sz="1800" u="none" cap="none" strike="noStrike">
                <a:solidFill>
                  <a:schemeClr val="dk1"/>
                </a:solidFill>
                <a:latin typeface="Comic Sans MS"/>
                <a:ea typeface="Comic Sans MS"/>
                <a:cs typeface="Comic Sans MS"/>
                <a:sym typeface="Comic Sans MS"/>
              </a:rPr>
              <a:t>“</a:t>
            </a:r>
            <a:r>
              <a:rPr b="0" i="1" lang="en-GB" sz="1800" u="none" cap="none" strike="noStrike">
                <a:solidFill>
                  <a:schemeClr val="dk1"/>
                </a:solidFill>
                <a:latin typeface="Arial"/>
                <a:ea typeface="Arial"/>
                <a:cs typeface="Arial"/>
                <a:sym typeface="Arial"/>
              </a:rPr>
              <a:t>Muhammed is not the father of one of your men, but the messenger of Allah and the Seal of the Prophets” (Qur’an)</a:t>
            </a:r>
            <a:endParaRPr b="0" i="0" sz="1800" u="none" cap="none" strike="noStrike">
              <a:solidFill>
                <a:srgbClr val="000000"/>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rPr b="0" i="0" lang="en-GB" sz="1800" u="none" cap="none" strike="noStrike">
                <a:solidFill>
                  <a:srgbClr val="000000"/>
                </a:solidFill>
                <a:latin typeface="Arial"/>
                <a:ea typeface="Arial"/>
                <a:cs typeface="Arial"/>
                <a:sym typeface="Arial"/>
              </a:rPr>
              <a:t>He was religious and went to a cave to meditate and pray. On Mount Hira, the angel Jibril appeared to him with a message from Allah. For the next twenty years, more was revealed, which formed the Quran. Three years after the revelations, Muhammad started preaching. He proclaimed that Allah is One and completely surrendered the only acceptable way to live. He challenged the people of Mecca to give up cheating, drinking alcohol, gambling and idol worship.</a:t>
            </a:r>
            <a:endParaRPr b="0" i="0" sz="1800" u="none" cap="none" strike="noStrike">
              <a:solidFill>
                <a:srgbClr val="000000"/>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rPr b="0" i="0" lang="en-GB" sz="1800" u="none" cap="none" strike="noStrike">
                <a:solidFill>
                  <a:srgbClr val="000000"/>
                </a:solidFill>
                <a:latin typeface="Arial"/>
                <a:ea typeface="Arial"/>
                <a:cs typeface="Arial"/>
                <a:sym typeface="Arial"/>
              </a:rPr>
              <a:t>The Night Journey saw Muhammad being carried on a winged horse like creature, called al-Buraq to Jerusalem.  He then ascended to heaven, witnessing the power of Allah and spoke to the prophets before him and was instructed to pray five times a day. Muhammad gathered support of an army of 10,000 men, he conquered Mecca in Allah’s name.  He destroyed 360 idols at the Kaaba. </a:t>
            </a:r>
            <a:endParaRPr b="0" i="0" sz="1800" u="none" cap="none" strike="noStrike">
              <a:solidFill>
                <a:srgbClr val="000000"/>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rPr b="0" i="0" lang="en-GB" sz="1800" u="none" cap="none" strike="noStrike">
                <a:solidFill>
                  <a:srgbClr val="000000"/>
                </a:solidFill>
                <a:latin typeface="Arial"/>
                <a:ea typeface="Arial"/>
                <a:cs typeface="Arial"/>
                <a:sym typeface="Arial"/>
              </a:rPr>
              <a:t>He introduced Muslim law, teachings and practices which are found in the Hadith and Sira texts and are still used as Islamic law (Shariah) today.</a:t>
            </a:r>
            <a:endParaRPr b="0" i="0" sz="1800" u="none" cap="none" strike="noStrike">
              <a:solidFill>
                <a:srgbClr val="000000"/>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t/>
            </a:r>
            <a:endParaRPr b="1" i="0" sz="1400" u="none" cap="none" strike="noStrike">
              <a:solidFill>
                <a:schemeClr val="dk1"/>
              </a:solidFill>
              <a:latin typeface="Arial"/>
              <a:ea typeface="Arial"/>
              <a:cs typeface="Arial"/>
              <a:sym typeface="Arial"/>
            </a:endParaRPr>
          </a:p>
        </p:txBody>
      </p:sp>
      <p:sp>
        <p:nvSpPr>
          <p:cNvPr id="1404" name="Google Shape;1404;p68"/>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8" name="Shape 1408"/>
        <p:cNvGrpSpPr/>
        <p:nvPr/>
      </p:nvGrpSpPr>
      <p:grpSpPr>
        <a:xfrm>
          <a:off x="0" y="0"/>
          <a:ext cx="0" cy="0"/>
          <a:chOff x="0" y="0"/>
          <a:chExt cx="0" cy="0"/>
        </a:xfrm>
      </p:grpSpPr>
      <p:sp>
        <p:nvSpPr>
          <p:cNvPr id="1409" name="Google Shape;1409;p69"/>
          <p:cNvSpPr txBox="1"/>
          <p:nvPr>
            <p:ph type="title"/>
          </p:nvPr>
        </p:nvSpPr>
        <p:spPr>
          <a:xfrm>
            <a:off x="257705" y="5842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Holy Books</a:t>
            </a:r>
            <a:endParaRPr b="1" i="0" sz="2800" u="sng" cap="none" strike="noStrike">
              <a:solidFill>
                <a:schemeClr val="dk1"/>
              </a:solidFill>
              <a:latin typeface="Arial"/>
              <a:ea typeface="Arial"/>
              <a:cs typeface="Arial"/>
              <a:sym typeface="Arial"/>
            </a:endParaRPr>
          </a:p>
        </p:txBody>
      </p:sp>
      <p:graphicFrame>
        <p:nvGraphicFramePr>
          <p:cNvPr id="1410" name="Google Shape;1410;p69"/>
          <p:cNvGraphicFramePr/>
          <p:nvPr/>
        </p:nvGraphicFramePr>
        <p:xfrm>
          <a:off x="120419" y="1265693"/>
          <a:ext cx="3000000" cy="3000000"/>
        </p:xfrm>
        <a:graphic>
          <a:graphicData uri="http://schemas.openxmlformats.org/drawingml/2006/table">
            <a:tbl>
              <a:tblPr>
                <a:noFill/>
                <a:tableStyleId>{B55170FB-DF18-4DC4-A4DC-1D1534EC362E}</a:tableStyleId>
              </a:tblPr>
              <a:tblGrid>
                <a:gridCol w="3659575"/>
                <a:gridCol w="3659575"/>
              </a:tblGrid>
              <a:tr h="968700">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t>Qur’an - </a:t>
                      </a:r>
                      <a:r>
                        <a:rPr lang="en-GB" sz="1800" u="none" cap="none" strike="noStrike"/>
                        <a:t>The word of Allah</a:t>
                      </a:r>
                      <a:endParaRPr sz="1800" u="none" cap="none" strike="noStrike"/>
                    </a:p>
                  </a:txBody>
                  <a:tcPr marT="190050" marB="190050" marR="75600" marL="75600">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t>Hadith - </a:t>
                      </a:r>
                      <a:r>
                        <a:rPr lang="en-GB" sz="1800" u="none" cap="none" strike="noStrike"/>
                        <a:t>About the Life of the prophet Muhammad</a:t>
                      </a:r>
                      <a:endParaRPr sz="1800" u="none" cap="none" strike="noStrike"/>
                    </a:p>
                  </a:txBody>
                  <a:tcPr marT="190050" marB="190050" marR="75600" marL="75600">
                    <a:lnB cap="flat" cmpd="sng" w="9525">
                      <a:solidFill>
                        <a:srgbClr val="000000"/>
                      </a:solidFill>
                      <a:prstDash val="solid"/>
                      <a:round/>
                      <a:headEnd len="sm" w="sm" type="none"/>
                      <a:tailEnd len="sm" w="sm" type="none"/>
                    </a:lnB>
                  </a:tcPr>
                </a:tc>
              </a:tr>
              <a:tr h="4037600">
                <a:tc>
                  <a:txBody>
                    <a:bodyPr/>
                    <a:lstStyle/>
                    <a:p>
                      <a:pPr indent="0" lvl="0" marL="0" marR="0" rtl="0" algn="l">
                        <a:lnSpc>
                          <a:spcPct val="107916"/>
                        </a:lnSpc>
                        <a:spcBef>
                          <a:spcPts val="0"/>
                        </a:spcBef>
                        <a:spcAft>
                          <a:spcPts val="0"/>
                        </a:spcAft>
                        <a:buClr>
                          <a:srgbClr val="000000"/>
                        </a:buClr>
                        <a:buSzPts val="1800"/>
                        <a:buFont typeface="Arial"/>
                        <a:buNone/>
                      </a:pPr>
                      <a:r>
                        <a:rPr lang="en-GB" sz="1800" u="none" cap="none" strike="noStrike"/>
                        <a:t>The Qur’an is the word of Allah, revealed by the angel Jibril over 22 years. It contains the foundation of faith. It is an Infallible source of authority. </a:t>
                      </a:r>
                      <a:r>
                        <a:rPr i="1" lang="en-GB" sz="1800" u="none" cap="none" strike="noStrike">
                          <a:solidFill>
                            <a:schemeClr val="dk1"/>
                          </a:solidFill>
                        </a:rPr>
                        <a:t>‘Falsehood shall never come into it’ </a:t>
                      </a:r>
                      <a:r>
                        <a:rPr lang="en-GB" sz="1800" u="none" cap="none" strike="noStrike">
                          <a:solidFill>
                            <a:schemeClr val="dk1"/>
                          </a:solidFill>
                        </a:rPr>
                        <a:t>(Qur’an)</a:t>
                      </a:r>
                      <a:endParaRPr sz="1800" u="none" cap="none" strike="noStrike"/>
                    </a:p>
                    <a:p>
                      <a:pPr indent="0" lvl="0" marL="0" marR="0" rtl="0" algn="l">
                        <a:lnSpc>
                          <a:spcPct val="107916"/>
                        </a:lnSpc>
                        <a:spcBef>
                          <a:spcPts val="0"/>
                        </a:spcBef>
                        <a:spcAft>
                          <a:spcPts val="0"/>
                        </a:spcAft>
                        <a:buClr>
                          <a:srgbClr val="000000"/>
                        </a:buClr>
                        <a:buSzPts val="1800"/>
                        <a:buFont typeface="Arial"/>
                        <a:buNone/>
                      </a:pPr>
                      <a:r>
                        <a:t/>
                      </a:r>
                      <a:endParaRPr sz="1800" u="none" cap="none" strike="noStrike"/>
                    </a:p>
                    <a:p>
                      <a:pPr indent="0" lvl="0" marL="0" marR="0" rtl="0" algn="l">
                        <a:lnSpc>
                          <a:spcPct val="107916"/>
                        </a:lnSpc>
                        <a:spcBef>
                          <a:spcPts val="0"/>
                        </a:spcBef>
                        <a:spcAft>
                          <a:spcPts val="0"/>
                        </a:spcAft>
                        <a:buClr>
                          <a:srgbClr val="000000"/>
                        </a:buClr>
                        <a:buSzPts val="1800"/>
                        <a:buFont typeface="Arial"/>
                        <a:buNone/>
                      </a:pPr>
                      <a:r>
                        <a:rPr lang="en-GB" sz="1800" u="none" cap="none" strike="noStrike"/>
                        <a:t>Muhammad’s followers memorised and scribes wrote it down. Abu Bakar was commissioned to make an official copy.</a:t>
                      </a:r>
                      <a:endParaRPr sz="1800" u="none" cap="none" strike="noStrike"/>
                    </a:p>
                    <a:p>
                      <a:pPr indent="0" lvl="0" marL="0" marR="0" rtl="0" algn="l">
                        <a:lnSpc>
                          <a:spcPct val="107916"/>
                        </a:lnSpc>
                        <a:spcBef>
                          <a:spcPts val="0"/>
                        </a:spcBef>
                        <a:spcAft>
                          <a:spcPts val="0"/>
                        </a:spcAft>
                        <a:buClr>
                          <a:srgbClr val="000000"/>
                        </a:buClr>
                        <a:buSzPts val="1800"/>
                        <a:buFont typeface="Arial"/>
                        <a:buNone/>
                      </a:pPr>
                      <a:r>
                        <a:t/>
                      </a:r>
                      <a:endParaRPr sz="1800" u="none" cap="none" strike="noStrike">
                        <a:solidFill>
                          <a:schemeClr val="dk1"/>
                        </a:solidFill>
                      </a:endParaRPr>
                    </a:p>
                    <a:p>
                      <a:pPr indent="0" lvl="0" marL="0" marR="0" rtl="0" algn="l">
                        <a:lnSpc>
                          <a:spcPct val="107916"/>
                        </a:lnSpc>
                        <a:spcBef>
                          <a:spcPts val="0"/>
                        </a:spcBef>
                        <a:spcAft>
                          <a:spcPts val="0"/>
                        </a:spcAft>
                        <a:buClr>
                          <a:srgbClr val="000000"/>
                        </a:buClr>
                        <a:buSzPts val="1800"/>
                        <a:buFont typeface="Arial"/>
                        <a:buNone/>
                      </a:pPr>
                      <a:r>
                        <a:rPr lang="en-GB" sz="1800" u="none" cap="none" strike="noStrike">
                          <a:solidFill>
                            <a:schemeClr val="dk1"/>
                          </a:solidFill>
                        </a:rPr>
                        <a:t>The Qur’an is a mixture of historical accounts and how to follow Allah. There are 114 surahs (chapters) Muslim Children are encouraged to learn Arabic so they can read the Qur’an in its original language.</a:t>
                      </a:r>
                      <a:endParaRPr sz="1800" u="none" cap="none" strike="noStrike"/>
                    </a:p>
                  </a:txBody>
                  <a:tcPr marT="0" marB="0" marR="60375" marL="603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The Hadith reveals stories and saying about the life of the prophet Muhammed. It is not considered to be the direct word of Allah and as it was written by people it is fallible.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t>However, Muslims may use the Hadith to help them understand how to worship. For example the Qur’an instructs Muslims to pray five times a day but the Hadith tells them how to pray correctly.</a:t>
                      </a:r>
                      <a:endParaRPr sz="1800" u="none" cap="none" strike="noStrike"/>
                    </a:p>
                  </a:txBody>
                  <a:tcPr marT="190050" marB="190050" marR="75600" marL="75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411" name="Google Shape;1411;p69"/>
          <p:cNvSpPr txBox="1"/>
          <p:nvPr/>
        </p:nvSpPr>
        <p:spPr>
          <a:xfrm>
            <a:off x="154524" y="7293312"/>
            <a:ext cx="7262100" cy="4067400"/>
          </a:xfrm>
          <a:prstGeom prst="rect">
            <a:avLst/>
          </a:prstGeom>
          <a:noFill/>
          <a:ln>
            <a:noFill/>
          </a:ln>
        </p:spPr>
        <p:txBody>
          <a:bodyPr anchorCtr="0" anchor="ctr" bIns="91425" lIns="91425" spcFirstLastPara="1" rIns="91425" wrap="square" tIns="91425">
            <a:noAutofit/>
          </a:bodyPr>
          <a:lstStyle/>
          <a:p>
            <a:pPr indent="0" lvl="0" marL="0" marR="0" rtl="0" algn="l">
              <a:lnSpc>
                <a:spcPct val="107916"/>
              </a:lnSpc>
              <a:spcBef>
                <a:spcPts val="0"/>
              </a:spcBef>
              <a:spcAft>
                <a:spcPts val="0"/>
              </a:spcAft>
              <a:buClr>
                <a:srgbClr val="000000"/>
              </a:buClr>
              <a:buSzPts val="1600"/>
              <a:buFont typeface="Arial"/>
              <a:buNone/>
            </a:pPr>
            <a:r>
              <a:rPr b="0" i="0" lang="en-GB" sz="1600" u="none" cap="none" strike="noStrike">
                <a:solidFill>
                  <a:schemeClr val="dk1"/>
                </a:solidFill>
                <a:latin typeface="Arial"/>
                <a:ea typeface="Arial"/>
                <a:cs typeface="Arial"/>
                <a:sym typeface="Arial"/>
              </a:rPr>
              <a:t>Other holy books are important in Islam but they do not have the same authority as they have been distorted.</a:t>
            </a:r>
            <a:endParaRPr b="0" i="0" sz="1600" u="none" cap="none" strike="noStrike">
              <a:solidFill>
                <a:schemeClr val="dk1"/>
              </a:solidFill>
              <a:latin typeface="Arial"/>
              <a:ea typeface="Arial"/>
              <a:cs typeface="Arial"/>
              <a:sym typeface="Arial"/>
            </a:endParaRPr>
          </a:p>
          <a:p>
            <a:pPr indent="0" lvl="0" marL="0" marR="0" rtl="0" algn="l">
              <a:lnSpc>
                <a:spcPct val="107916"/>
              </a:lnSpc>
              <a:spcBef>
                <a:spcPts val="0"/>
              </a:spcBef>
              <a:spcAft>
                <a:spcPts val="0"/>
              </a:spcAft>
              <a:buClr>
                <a:srgbClr val="000000"/>
              </a:buClr>
              <a:buSzPts val="1600"/>
              <a:buFont typeface="Arial"/>
              <a:buNone/>
            </a:pPr>
            <a:r>
              <a:rPr b="0" i="0" lang="en-GB" sz="1600" u="none" cap="none" strike="noStrike">
                <a:solidFill>
                  <a:schemeClr val="dk1"/>
                </a:solidFill>
                <a:latin typeface="Arial"/>
                <a:ea typeface="Arial"/>
                <a:cs typeface="Arial"/>
                <a:sym typeface="Arial"/>
              </a:rPr>
              <a:t>Torah (Tawrat) - Given to Musa (Moses) by Allah but has been changed over time</a:t>
            </a:r>
            <a:endParaRPr b="0" i="0" sz="1600" u="none" cap="none" strike="noStrike">
              <a:solidFill>
                <a:schemeClr val="dk1"/>
              </a:solidFill>
              <a:latin typeface="Arial"/>
              <a:ea typeface="Arial"/>
              <a:cs typeface="Arial"/>
              <a:sym typeface="Arial"/>
            </a:endParaRPr>
          </a:p>
          <a:p>
            <a:pPr indent="0" lvl="0" marL="0" marR="0" rtl="0" algn="l">
              <a:lnSpc>
                <a:spcPct val="107916"/>
              </a:lnSpc>
              <a:spcBef>
                <a:spcPts val="0"/>
              </a:spcBef>
              <a:spcAft>
                <a:spcPts val="0"/>
              </a:spcAft>
              <a:buClr>
                <a:srgbClr val="000000"/>
              </a:buClr>
              <a:buSzPts val="1600"/>
              <a:buFont typeface="Arial"/>
              <a:buNone/>
            </a:pPr>
            <a:r>
              <a:rPr b="0" i="0" lang="en-GB" sz="1600" u="none" cap="none" strike="noStrike">
                <a:solidFill>
                  <a:schemeClr val="dk1"/>
                </a:solidFill>
                <a:latin typeface="Arial"/>
                <a:ea typeface="Arial"/>
                <a:cs typeface="Arial"/>
                <a:sym typeface="Arial"/>
              </a:rPr>
              <a:t>Psalms (Zabur) - Were revealed by Allah to David</a:t>
            </a:r>
            <a:endParaRPr b="0" i="0" sz="1600" u="none" cap="none" strike="noStrike">
              <a:solidFill>
                <a:schemeClr val="dk1"/>
              </a:solidFill>
              <a:latin typeface="Arial"/>
              <a:ea typeface="Arial"/>
              <a:cs typeface="Arial"/>
              <a:sym typeface="Arial"/>
            </a:endParaRPr>
          </a:p>
          <a:p>
            <a:pPr indent="0" lvl="0" marL="0" marR="0" rtl="0" algn="l">
              <a:lnSpc>
                <a:spcPct val="107916"/>
              </a:lnSpc>
              <a:spcBef>
                <a:spcPts val="0"/>
              </a:spcBef>
              <a:spcAft>
                <a:spcPts val="0"/>
              </a:spcAft>
              <a:buClr>
                <a:srgbClr val="000000"/>
              </a:buClr>
              <a:buSzPts val="1600"/>
              <a:buFont typeface="Arial"/>
              <a:buNone/>
            </a:pPr>
            <a:r>
              <a:rPr b="0" i="0" lang="en-GB" sz="1600" u="none" cap="none" strike="noStrike">
                <a:solidFill>
                  <a:schemeClr val="dk1"/>
                </a:solidFill>
                <a:latin typeface="Arial"/>
                <a:ea typeface="Arial"/>
                <a:cs typeface="Arial"/>
                <a:sym typeface="Arial"/>
              </a:rPr>
              <a:t>Gospel (Injil) - The message revealed by Allah to Isa (Jesus) but was lost and is distorted</a:t>
            </a:r>
            <a:endParaRPr b="0" i="0" sz="1600" u="none" cap="none" strike="noStrike">
              <a:solidFill>
                <a:schemeClr val="dk1"/>
              </a:solidFill>
              <a:latin typeface="Arial"/>
              <a:ea typeface="Arial"/>
              <a:cs typeface="Arial"/>
              <a:sym typeface="Arial"/>
            </a:endParaRPr>
          </a:p>
          <a:p>
            <a:pPr indent="0" lvl="0" marL="0" marR="0" rtl="0" algn="l">
              <a:lnSpc>
                <a:spcPct val="107916"/>
              </a:lnSpc>
              <a:spcBef>
                <a:spcPts val="0"/>
              </a:spcBef>
              <a:spcAft>
                <a:spcPts val="0"/>
              </a:spcAft>
              <a:buClr>
                <a:srgbClr val="000000"/>
              </a:buClr>
              <a:buSzPts val="1600"/>
              <a:buFont typeface="Arial"/>
              <a:buNone/>
            </a:pPr>
            <a:r>
              <a:rPr b="0" i="0" lang="en-GB" sz="1600" u="none" cap="none" strike="noStrike">
                <a:solidFill>
                  <a:schemeClr val="dk1"/>
                </a:solidFill>
                <a:latin typeface="Arial"/>
                <a:ea typeface="Arial"/>
                <a:cs typeface="Arial"/>
                <a:sym typeface="Arial"/>
              </a:rPr>
              <a:t>Scrolls of Abraham - Thought to be the earliest scriptures of Islam but have been lost.</a:t>
            </a:r>
            <a:endParaRPr b="0" i="0" sz="1600" u="none" cap="none" strike="noStrike">
              <a:solidFill>
                <a:schemeClr val="dk1"/>
              </a:solidFill>
              <a:latin typeface="Arial"/>
              <a:ea typeface="Arial"/>
              <a:cs typeface="Arial"/>
              <a:sym typeface="Arial"/>
            </a:endParaRPr>
          </a:p>
          <a:p>
            <a:pPr indent="0" lvl="0" marL="0" marR="0" rtl="0" algn="l">
              <a:lnSpc>
                <a:spcPct val="107916"/>
              </a:lnSpc>
              <a:spcBef>
                <a:spcPts val="0"/>
              </a:spcBef>
              <a:spcAft>
                <a:spcPts val="80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412" name="Google Shape;1412;p69"/>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7"/>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
        <p:nvSpPr>
          <p:cNvPr id="149" name="Google Shape;149;p7"/>
          <p:cNvSpPr txBox="1"/>
          <p:nvPr>
            <p:ph type="title"/>
          </p:nvPr>
        </p:nvSpPr>
        <p:spPr>
          <a:xfrm>
            <a:off x="257705" y="315491"/>
            <a:ext cx="7044600" cy="119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Personalised Learning Checklists</a:t>
            </a:r>
            <a:endParaRPr b="1" i="0" sz="2800" u="sng" cap="none" strike="noStrike">
              <a:solidFill>
                <a:schemeClr val="dk1"/>
              </a:solidFill>
              <a:latin typeface="Arial"/>
              <a:ea typeface="Arial"/>
              <a:cs typeface="Arial"/>
              <a:sym typeface="Arial"/>
            </a:endParaRPr>
          </a:p>
        </p:txBody>
      </p:sp>
      <p:graphicFrame>
        <p:nvGraphicFramePr>
          <p:cNvPr id="150" name="Google Shape;150;p7"/>
          <p:cNvGraphicFramePr/>
          <p:nvPr/>
        </p:nvGraphicFramePr>
        <p:xfrm>
          <a:off x="228600" y="1219200"/>
          <a:ext cx="3000000" cy="3000000"/>
        </p:xfrm>
        <a:graphic>
          <a:graphicData uri="http://schemas.openxmlformats.org/drawingml/2006/table">
            <a:tbl>
              <a:tblPr bandRow="1">
                <a:noFill/>
                <a:tableStyleId>{D004598E-4B5A-4FFF-B765-3EE584F35167}</a:tableStyleId>
              </a:tblPr>
              <a:tblGrid>
                <a:gridCol w="5848350"/>
                <a:gridCol w="428625"/>
                <a:gridCol w="415950"/>
                <a:gridCol w="447600"/>
              </a:tblGrid>
              <a:tr h="533400">
                <a:tc>
                  <a:txBody>
                    <a:bodyPr/>
                    <a:lstStyle/>
                    <a:p>
                      <a:pPr indent="0" lvl="0" marL="0" marR="0" rtl="0" algn="ctr">
                        <a:lnSpc>
                          <a:spcPct val="100000"/>
                        </a:lnSpc>
                        <a:spcBef>
                          <a:spcPts val="0"/>
                        </a:spcBef>
                        <a:spcAft>
                          <a:spcPts val="0"/>
                        </a:spcAft>
                        <a:buClr>
                          <a:srgbClr val="000000"/>
                        </a:buClr>
                        <a:buSzPts val="500"/>
                        <a:buFont typeface="Arial"/>
                        <a:buNone/>
                      </a:pPr>
                      <a:r>
                        <a:t/>
                      </a:r>
                      <a:endParaRPr i="1" sz="5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200"/>
                        <a:buFont typeface="Arial"/>
                        <a:buNone/>
                      </a:pPr>
                      <a:r>
                        <a:rPr i="1" lang="en-GB" sz="2200" u="none" cap="none" strike="noStrike">
                          <a:latin typeface="Calibri"/>
                          <a:ea typeface="Calibri"/>
                          <a:cs typeface="Calibri"/>
                          <a:sym typeface="Calibri"/>
                        </a:rPr>
                        <a:t>Component 1 - Islam Beliefs and Practices</a:t>
                      </a:r>
                      <a:endParaRPr i="1" sz="2400" u="none" cap="none" strike="noStrike">
                        <a:latin typeface="Calibri"/>
                        <a:ea typeface="Calibri"/>
                        <a:cs typeface="Calibri"/>
                        <a:sym typeface="Calibri"/>
                      </a:endParaRPr>
                    </a:p>
                  </a:txBody>
                  <a:tcPr marT="0" marB="0" marR="73025" marL="73025">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Calibri"/>
                          <a:ea typeface="Calibri"/>
                          <a:cs typeface="Calibri"/>
                          <a:sym typeface="Calibri"/>
                        </a:rPr>
                        <a:t>Yr11 Sept</a:t>
                      </a:r>
                      <a:endParaRPr b="1" sz="1100" u="none" cap="none" strike="noStrike">
                        <a:latin typeface="Calibri"/>
                        <a:ea typeface="Calibri"/>
                        <a:cs typeface="Calibri"/>
                        <a:sym typeface="Calibri"/>
                      </a:endParaRPr>
                    </a:p>
                  </a:txBody>
                  <a:tcPr marT="0" marB="0" marR="73025" marL="73025"/>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Calibri"/>
                          <a:ea typeface="Calibri"/>
                          <a:cs typeface="Calibri"/>
                          <a:sym typeface="Calibri"/>
                        </a:rPr>
                        <a:t>Yr11</a:t>
                      </a:r>
                      <a:endParaRPr b="1" sz="11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Calibri"/>
                          <a:ea typeface="Calibri"/>
                          <a:cs typeface="Calibri"/>
                          <a:sym typeface="Calibri"/>
                        </a:rPr>
                        <a:t>Dec</a:t>
                      </a:r>
                      <a:endParaRPr b="1" sz="11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b="1" sz="1100" u="none" cap="none" strike="noStrike">
                        <a:latin typeface="Calibri"/>
                        <a:ea typeface="Calibri"/>
                        <a:cs typeface="Calibri"/>
                        <a:sym typeface="Calibri"/>
                      </a:endParaRPr>
                    </a:p>
                  </a:txBody>
                  <a:tcPr marT="0" marB="0" marR="73025" marL="73025"/>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Calibri"/>
                          <a:ea typeface="Calibri"/>
                          <a:cs typeface="Calibri"/>
                          <a:sym typeface="Calibri"/>
                        </a:rPr>
                        <a:t>Yr11</a:t>
                      </a:r>
                      <a:endParaRPr b="1" sz="11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Calibri"/>
                          <a:ea typeface="Calibri"/>
                          <a:cs typeface="Calibri"/>
                          <a:sym typeface="Calibri"/>
                        </a:rPr>
                        <a:t>Mar</a:t>
                      </a:r>
                      <a:endParaRPr b="1" sz="1100" u="none" cap="none" strike="noStrike">
                        <a:latin typeface="Calibri"/>
                        <a:ea typeface="Calibri"/>
                        <a:cs typeface="Calibri"/>
                        <a:sym typeface="Calibri"/>
                      </a:endParaRPr>
                    </a:p>
                  </a:txBody>
                  <a:tcPr marT="0" marB="0" marR="73025" marL="73025"/>
                </a:tc>
              </a:tr>
              <a:tr h="533400">
                <a:tc>
                  <a:txBody>
                    <a:bodyPr/>
                    <a:lstStyle/>
                    <a:p>
                      <a:pPr indent="0" lvl="0" marL="0" marR="0" rtl="0" algn="l">
                        <a:lnSpc>
                          <a:spcPct val="115000"/>
                        </a:lnSpc>
                        <a:spcBef>
                          <a:spcPts val="0"/>
                        </a:spcBef>
                        <a:spcAft>
                          <a:spcPts val="0"/>
                        </a:spcAft>
                        <a:buClr>
                          <a:srgbClr val="000000"/>
                        </a:buClr>
                        <a:buSzPts val="1300"/>
                        <a:buFont typeface="Arial"/>
                        <a:buNone/>
                      </a:pPr>
                      <a:r>
                        <a:rPr b="1" lang="en-GB" sz="1300" u="sng" cap="none" strike="noStrike">
                          <a:latin typeface="Calibri"/>
                          <a:ea typeface="Calibri"/>
                          <a:cs typeface="Calibri"/>
                          <a:sym typeface="Calibri"/>
                        </a:rPr>
                        <a:t>BELIEFS:</a:t>
                      </a:r>
                      <a:r>
                        <a:rPr lang="en-GB" sz="1300" u="none" cap="none" strike="noStrike">
                          <a:latin typeface="Calibri"/>
                          <a:ea typeface="Calibri"/>
                          <a:cs typeface="Calibri"/>
                          <a:sym typeface="Calibri"/>
                        </a:rPr>
                        <a:t> The </a:t>
                      </a:r>
                      <a:r>
                        <a:rPr b="1" lang="en-GB" sz="1300" u="none" cap="none" strike="noStrike">
                          <a:latin typeface="Calibri"/>
                          <a:ea typeface="Calibri"/>
                          <a:cs typeface="Calibri"/>
                          <a:sym typeface="Calibri"/>
                        </a:rPr>
                        <a:t>six articles of faith</a:t>
                      </a:r>
                      <a:r>
                        <a:rPr lang="en-GB" sz="1300" u="none" cap="none" strike="noStrike">
                          <a:latin typeface="Calibri"/>
                          <a:ea typeface="Calibri"/>
                          <a:cs typeface="Calibri"/>
                          <a:sym typeface="Calibri"/>
                        </a:rPr>
                        <a:t> in Sunni Islam and </a:t>
                      </a:r>
                      <a:r>
                        <a:rPr b="1" lang="en-GB" sz="1300" u="none" cap="none" strike="noStrike">
                          <a:latin typeface="Calibri"/>
                          <a:ea typeface="Calibri"/>
                          <a:cs typeface="Calibri"/>
                          <a:sym typeface="Calibri"/>
                        </a:rPr>
                        <a:t>five roots of Usul ad-Din</a:t>
                      </a:r>
                      <a:r>
                        <a:rPr lang="en-GB" sz="1300" u="none" cap="none" strike="noStrike">
                          <a:latin typeface="Calibri"/>
                          <a:ea typeface="Calibri"/>
                          <a:cs typeface="Calibri"/>
                          <a:sym typeface="Calibri"/>
                        </a:rPr>
                        <a:t> in Shi’a Islam, including key similarities and differences. </a:t>
                      </a:r>
                      <a:endParaRPr sz="1300" u="none" cap="none" strike="noStrike">
                        <a:latin typeface="Calibri"/>
                        <a:ea typeface="Calibri"/>
                        <a:cs typeface="Calibri"/>
                        <a:sym typeface="Calibri"/>
                      </a:endParaRPr>
                    </a:p>
                  </a:txBody>
                  <a:tcPr marT="0" marB="0" marR="73025" marL="730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533400">
                <a:tc>
                  <a:txBody>
                    <a:bodyPr/>
                    <a:lstStyle/>
                    <a:p>
                      <a:pPr indent="0" lvl="0" marL="0" marR="0" rtl="0" algn="l">
                        <a:lnSpc>
                          <a:spcPct val="115000"/>
                        </a:lnSpc>
                        <a:spcBef>
                          <a:spcPts val="0"/>
                        </a:spcBef>
                        <a:spcAft>
                          <a:spcPts val="0"/>
                        </a:spcAft>
                        <a:buClr>
                          <a:srgbClr val="000000"/>
                        </a:buClr>
                        <a:buSzPts val="1300"/>
                        <a:buFont typeface="Arial"/>
                        <a:buNone/>
                      </a:pPr>
                      <a:r>
                        <a:rPr lang="en-GB" sz="1300" u="none" cap="none" strike="noStrike">
                          <a:latin typeface="Calibri"/>
                          <a:ea typeface="Calibri"/>
                          <a:cs typeface="Calibri"/>
                          <a:sym typeface="Calibri"/>
                        </a:rPr>
                        <a:t>The </a:t>
                      </a:r>
                      <a:r>
                        <a:rPr b="1" lang="en-GB" sz="1300" u="none" cap="none" strike="noStrike">
                          <a:latin typeface="Calibri"/>
                          <a:ea typeface="Calibri"/>
                          <a:cs typeface="Calibri"/>
                          <a:sym typeface="Calibri"/>
                        </a:rPr>
                        <a:t>oneness of God (Tawhid)</a:t>
                      </a:r>
                      <a:r>
                        <a:rPr lang="en-GB" sz="1300" u="none" cap="none" strike="noStrike">
                          <a:latin typeface="Calibri"/>
                          <a:ea typeface="Calibri"/>
                          <a:cs typeface="Calibri"/>
                          <a:sym typeface="Calibri"/>
                        </a:rPr>
                        <a:t>, Quran Surah 112 and the nature of God: </a:t>
                      </a:r>
                      <a:r>
                        <a:rPr b="1" lang="en-GB" sz="1300" u="none" cap="none" strike="noStrike">
                          <a:latin typeface="Calibri"/>
                          <a:ea typeface="Calibri"/>
                          <a:cs typeface="Calibri"/>
                          <a:sym typeface="Calibri"/>
                        </a:rPr>
                        <a:t>omnipotence, beneficence, mercy, fairness and justice</a:t>
                      </a:r>
                      <a:r>
                        <a:rPr lang="en-GB" sz="1300" u="none" cap="none" strike="noStrike">
                          <a:latin typeface="Calibri"/>
                          <a:ea typeface="Calibri"/>
                          <a:cs typeface="Calibri"/>
                          <a:sym typeface="Calibri"/>
                        </a:rPr>
                        <a:t> (Adalat in Shi’a Islam), including different ideas about God’s relationship with the world: </a:t>
                      </a:r>
                      <a:r>
                        <a:rPr b="1" lang="en-GB" sz="1300" u="none" cap="none" strike="noStrike">
                          <a:latin typeface="Calibri"/>
                          <a:ea typeface="Calibri"/>
                          <a:cs typeface="Calibri"/>
                          <a:sym typeface="Calibri"/>
                        </a:rPr>
                        <a:t>immanence and transcendence.</a:t>
                      </a:r>
                      <a:r>
                        <a:rPr lang="en-GB" sz="1300" u="none" cap="none" strike="noStrike">
                          <a:latin typeface="Calibri"/>
                          <a:ea typeface="Calibri"/>
                          <a:cs typeface="Calibri"/>
                          <a:sym typeface="Calibri"/>
                        </a:rPr>
                        <a:t> </a:t>
                      </a:r>
                      <a:endParaRPr sz="1300" u="none" cap="none" strike="noStrike">
                        <a:latin typeface="Calibri"/>
                        <a:ea typeface="Calibri"/>
                        <a:cs typeface="Calibri"/>
                        <a:sym typeface="Calibri"/>
                      </a:endParaRPr>
                    </a:p>
                  </a:txBody>
                  <a:tcPr marT="0" marB="0" marR="73025" marL="7302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533400">
                <a:tc>
                  <a:txBody>
                    <a:bodyPr/>
                    <a:lstStyle/>
                    <a:p>
                      <a:pPr indent="0" lvl="0" marL="0" marR="0" rtl="0" algn="l">
                        <a:lnSpc>
                          <a:spcPct val="115000"/>
                        </a:lnSpc>
                        <a:spcBef>
                          <a:spcPts val="0"/>
                        </a:spcBef>
                        <a:spcAft>
                          <a:spcPts val="0"/>
                        </a:spcAft>
                        <a:buClr>
                          <a:srgbClr val="000000"/>
                        </a:buClr>
                        <a:buSzPts val="1300"/>
                        <a:buFont typeface="Arial"/>
                        <a:buNone/>
                      </a:pPr>
                      <a:r>
                        <a:rPr lang="en-GB" sz="1300" u="none" cap="none" strike="noStrike">
                          <a:latin typeface="Calibri"/>
                          <a:ea typeface="Calibri"/>
                          <a:cs typeface="Calibri"/>
                          <a:sym typeface="Calibri"/>
                        </a:rPr>
                        <a:t>Angels, their nature and role including </a:t>
                      </a:r>
                      <a:r>
                        <a:rPr b="1" lang="en-GB" sz="1300" u="none" cap="none" strike="noStrike">
                          <a:latin typeface="Calibri"/>
                          <a:ea typeface="Calibri"/>
                          <a:cs typeface="Calibri"/>
                          <a:sym typeface="Calibri"/>
                        </a:rPr>
                        <a:t>Jibril</a:t>
                      </a:r>
                      <a:r>
                        <a:rPr lang="en-GB" sz="1300" u="none" cap="none" strike="noStrike">
                          <a:latin typeface="Calibri"/>
                          <a:ea typeface="Calibri"/>
                          <a:cs typeface="Calibri"/>
                          <a:sym typeface="Calibri"/>
                        </a:rPr>
                        <a:t> and </a:t>
                      </a:r>
                      <a:r>
                        <a:rPr b="1" lang="en-GB" sz="1300" u="none" cap="none" strike="noStrike">
                          <a:latin typeface="Calibri"/>
                          <a:ea typeface="Calibri"/>
                          <a:cs typeface="Calibri"/>
                          <a:sym typeface="Calibri"/>
                        </a:rPr>
                        <a:t>Mik'ail</a:t>
                      </a:r>
                      <a:r>
                        <a:rPr lang="en-GB" sz="1300" u="none" cap="none" strike="noStrike">
                          <a:latin typeface="Calibri"/>
                          <a:ea typeface="Calibri"/>
                          <a:cs typeface="Calibri"/>
                          <a:sym typeface="Calibri"/>
                        </a:rPr>
                        <a:t> and </a:t>
                      </a:r>
                      <a:r>
                        <a:rPr b="1" lang="en-GB" sz="1300" u="none" cap="none" strike="noStrike">
                          <a:latin typeface="Calibri"/>
                          <a:ea typeface="Calibri"/>
                          <a:cs typeface="Calibri"/>
                          <a:sym typeface="Calibri"/>
                        </a:rPr>
                        <a:t>predestination</a:t>
                      </a:r>
                      <a:r>
                        <a:rPr lang="en-GB" sz="1300" u="none" cap="none" strike="noStrike">
                          <a:latin typeface="Calibri"/>
                          <a:ea typeface="Calibri"/>
                          <a:cs typeface="Calibri"/>
                          <a:sym typeface="Calibri"/>
                        </a:rPr>
                        <a:t> and </a:t>
                      </a:r>
                      <a:r>
                        <a:rPr b="1" lang="en-GB" sz="1300" u="none" cap="none" strike="noStrike">
                          <a:latin typeface="Calibri"/>
                          <a:ea typeface="Calibri"/>
                          <a:cs typeface="Calibri"/>
                          <a:sym typeface="Calibri"/>
                        </a:rPr>
                        <a:t>human freedom</a:t>
                      </a:r>
                      <a:r>
                        <a:rPr lang="en-GB" sz="1300" u="none" cap="none" strike="noStrike">
                          <a:latin typeface="Calibri"/>
                          <a:ea typeface="Calibri"/>
                          <a:cs typeface="Calibri"/>
                          <a:sym typeface="Calibri"/>
                        </a:rPr>
                        <a:t> (free will) and its relationship to the </a:t>
                      </a:r>
                      <a:r>
                        <a:rPr b="1" lang="en-GB" sz="1300" u="none" cap="none" strike="noStrike">
                          <a:latin typeface="Calibri"/>
                          <a:ea typeface="Calibri"/>
                          <a:cs typeface="Calibri"/>
                          <a:sym typeface="Calibri"/>
                        </a:rPr>
                        <a:t>Day of Judgement</a:t>
                      </a:r>
                      <a:r>
                        <a:rPr lang="en-GB" sz="1300" u="none" cap="none" strike="noStrike">
                          <a:latin typeface="Calibri"/>
                          <a:ea typeface="Calibri"/>
                          <a:cs typeface="Calibri"/>
                          <a:sym typeface="Calibri"/>
                        </a:rPr>
                        <a:t>. </a:t>
                      </a:r>
                      <a:endParaRPr sz="1300" u="none" cap="none" strike="noStrike">
                        <a:latin typeface="Calibri"/>
                        <a:ea typeface="Calibri"/>
                        <a:cs typeface="Calibri"/>
                        <a:sym typeface="Calibri"/>
                      </a:endParaRPr>
                    </a:p>
                  </a:txBody>
                  <a:tcPr marT="0" marB="0" marR="73025" marL="73025">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533400">
                <a:tc>
                  <a:txBody>
                    <a:bodyPr/>
                    <a:lstStyle/>
                    <a:p>
                      <a:pPr indent="0" lvl="0" marL="0" marR="0" rtl="0" algn="l">
                        <a:lnSpc>
                          <a:spcPct val="115000"/>
                        </a:lnSpc>
                        <a:spcBef>
                          <a:spcPts val="0"/>
                        </a:spcBef>
                        <a:spcAft>
                          <a:spcPts val="0"/>
                        </a:spcAft>
                        <a:buClr>
                          <a:srgbClr val="000000"/>
                        </a:buClr>
                        <a:buSzPts val="1300"/>
                        <a:buFont typeface="Arial"/>
                        <a:buNone/>
                      </a:pPr>
                      <a:r>
                        <a:rPr lang="en-GB" sz="1300" u="none" cap="none" strike="noStrike">
                          <a:latin typeface="Calibri"/>
                          <a:ea typeface="Calibri"/>
                          <a:cs typeface="Calibri"/>
                          <a:sym typeface="Calibri"/>
                        </a:rPr>
                        <a:t>Life after Death (</a:t>
                      </a:r>
                      <a:r>
                        <a:rPr b="1" lang="en-GB" sz="1300" u="none" cap="none" strike="noStrike">
                          <a:latin typeface="Calibri"/>
                          <a:ea typeface="Calibri"/>
                          <a:cs typeface="Calibri"/>
                          <a:sym typeface="Calibri"/>
                        </a:rPr>
                        <a:t>Akhirah</a:t>
                      </a:r>
                      <a:r>
                        <a:rPr lang="en-GB" sz="1300" u="none" cap="none" strike="noStrike">
                          <a:latin typeface="Calibri"/>
                          <a:ea typeface="Calibri"/>
                          <a:cs typeface="Calibri"/>
                          <a:sym typeface="Calibri"/>
                        </a:rPr>
                        <a:t>), </a:t>
                      </a:r>
                      <a:r>
                        <a:rPr b="1" lang="en-GB" sz="1300" u="none" cap="none" strike="noStrike">
                          <a:latin typeface="Calibri"/>
                          <a:ea typeface="Calibri"/>
                          <a:cs typeface="Calibri"/>
                          <a:sym typeface="Calibri"/>
                        </a:rPr>
                        <a:t>human responsibility</a:t>
                      </a:r>
                      <a:r>
                        <a:rPr lang="en-GB" sz="1300" u="none" cap="none" strike="noStrike">
                          <a:latin typeface="Calibri"/>
                          <a:ea typeface="Calibri"/>
                          <a:cs typeface="Calibri"/>
                          <a:sym typeface="Calibri"/>
                        </a:rPr>
                        <a:t> and </a:t>
                      </a:r>
                      <a:r>
                        <a:rPr b="1" lang="en-GB" sz="1300" u="none" cap="none" strike="noStrike">
                          <a:latin typeface="Calibri"/>
                          <a:ea typeface="Calibri"/>
                          <a:cs typeface="Calibri"/>
                          <a:sym typeface="Calibri"/>
                        </a:rPr>
                        <a:t>accountability, resurrection, heaven and hell.</a:t>
                      </a:r>
                      <a:endParaRPr b="1" sz="1300" u="none" cap="none" strike="noStrike">
                        <a:latin typeface="Calibri"/>
                        <a:ea typeface="Calibri"/>
                        <a:cs typeface="Calibri"/>
                        <a:sym typeface="Calibri"/>
                      </a:endParaRPr>
                    </a:p>
                  </a:txBody>
                  <a:tcPr marT="0" marB="0" marR="73025" marL="7302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533400">
                <a:tc>
                  <a:txBody>
                    <a:bodyPr/>
                    <a:lstStyle/>
                    <a:p>
                      <a:pPr indent="0" lvl="0" marL="0" marR="0" rtl="0" algn="l">
                        <a:lnSpc>
                          <a:spcPct val="115000"/>
                        </a:lnSpc>
                        <a:spcBef>
                          <a:spcPts val="0"/>
                        </a:spcBef>
                        <a:spcAft>
                          <a:spcPts val="0"/>
                        </a:spcAft>
                        <a:buClr>
                          <a:srgbClr val="000000"/>
                        </a:buClr>
                        <a:buSzPts val="1300"/>
                        <a:buFont typeface="Arial"/>
                        <a:buNone/>
                      </a:pPr>
                      <a:r>
                        <a:rPr lang="en-GB" sz="1300" u="none" cap="none" strike="noStrike">
                          <a:latin typeface="Calibri"/>
                          <a:ea typeface="Calibri"/>
                          <a:cs typeface="Calibri"/>
                          <a:sym typeface="Calibri"/>
                        </a:rPr>
                        <a:t>Authority: Prophethood (</a:t>
                      </a:r>
                      <a:r>
                        <a:rPr b="1" lang="en-GB" sz="1300" u="none" cap="none" strike="noStrike">
                          <a:latin typeface="Calibri"/>
                          <a:ea typeface="Calibri"/>
                          <a:cs typeface="Calibri"/>
                          <a:sym typeface="Calibri"/>
                        </a:rPr>
                        <a:t>Risalah</a:t>
                      </a:r>
                      <a:r>
                        <a:rPr lang="en-GB" sz="1300" u="none" cap="none" strike="noStrike">
                          <a:latin typeface="Calibri"/>
                          <a:ea typeface="Calibri"/>
                          <a:cs typeface="Calibri"/>
                          <a:sym typeface="Calibri"/>
                        </a:rPr>
                        <a:t>) including the role and importance of </a:t>
                      </a:r>
                      <a:r>
                        <a:rPr b="1" lang="en-GB" sz="1300" u="none" cap="none" strike="noStrike">
                          <a:latin typeface="Calibri"/>
                          <a:ea typeface="Calibri"/>
                          <a:cs typeface="Calibri"/>
                          <a:sym typeface="Calibri"/>
                        </a:rPr>
                        <a:t>Adam, Ibrahim and Muhammad.  </a:t>
                      </a:r>
                      <a:endParaRPr b="1"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533400">
                <a:tc>
                  <a:txBody>
                    <a:bodyPr/>
                    <a:lstStyle/>
                    <a:p>
                      <a:pPr indent="0" lvl="0" marL="0" marR="0" rtl="0" algn="l">
                        <a:lnSpc>
                          <a:spcPct val="115000"/>
                        </a:lnSpc>
                        <a:spcBef>
                          <a:spcPts val="0"/>
                        </a:spcBef>
                        <a:spcAft>
                          <a:spcPts val="0"/>
                        </a:spcAft>
                        <a:buClr>
                          <a:srgbClr val="000000"/>
                        </a:buClr>
                        <a:buSzPts val="1300"/>
                        <a:buFont typeface="Arial"/>
                        <a:buNone/>
                      </a:pPr>
                      <a:r>
                        <a:rPr lang="en-GB" sz="1300" u="none" cap="none" strike="noStrike">
                          <a:latin typeface="Calibri"/>
                          <a:ea typeface="Calibri"/>
                          <a:cs typeface="Calibri"/>
                          <a:sym typeface="Calibri"/>
                        </a:rPr>
                        <a:t>Authority: The Holy Books – </a:t>
                      </a:r>
                      <a:r>
                        <a:rPr b="1" lang="en-GB" sz="1300" u="none" cap="none" strike="noStrike">
                          <a:latin typeface="Calibri"/>
                          <a:ea typeface="Calibri"/>
                          <a:cs typeface="Calibri"/>
                          <a:sym typeface="Calibri"/>
                        </a:rPr>
                        <a:t>Qur’an: </a:t>
                      </a:r>
                      <a:r>
                        <a:rPr lang="en-GB" sz="1300" u="none" cap="none" strike="noStrike">
                          <a:latin typeface="Calibri"/>
                          <a:ea typeface="Calibri"/>
                          <a:cs typeface="Calibri"/>
                          <a:sym typeface="Calibri"/>
                        </a:rPr>
                        <a:t>revelation and authority, </a:t>
                      </a:r>
                      <a:r>
                        <a:rPr b="1" lang="en-GB" sz="1300" u="none" cap="none" strike="noStrike">
                          <a:latin typeface="Calibri"/>
                          <a:ea typeface="Calibri"/>
                          <a:cs typeface="Calibri"/>
                          <a:sym typeface="Calibri"/>
                        </a:rPr>
                        <a:t>the Torah, the Psalms, the Gospel </a:t>
                      </a:r>
                      <a:r>
                        <a:rPr lang="en-GB" sz="1300" u="none" cap="none" strike="noStrike">
                          <a:latin typeface="Calibri"/>
                          <a:ea typeface="Calibri"/>
                          <a:cs typeface="Calibri"/>
                          <a:sym typeface="Calibri"/>
                        </a:rPr>
                        <a:t>and their authority. The </a:t>
                      </a:r>
                      <a:r>
                        <a:rPr b="1" lang="en-GB" sz="1300" u="none" cap="none" strike="noStrike">
                          <a:latin typeface="Calibri"/>
                          <a:ea typeface="Calibri"/>
                          <a:cs typeface="Calibri"/>
                          <a:sym typeface="Calibri"/>
                        </a:rPr>
                        <a:t>imamate</a:t>
                      </a:r>
                      <a:r>
                        <a:rPr lang="en-GB" sz="1300" u="none" cap="none" strike="noStrike">
                          <a:latin typeface="Calibri"/>
                          <a:ea typeface="Calibri"/>
                          <a:cs typeface="Calibri"/>
                          <a:sym typeface="Calibri"/>
                        </a:rPr>
                        <a:t> in Shi’a Islam: its role and significance. </a:t>
                      </a:r>
                      <a:endParaRPr sz="1300" u="sng" cap="none" strike="noStrike">
                        <a:latin typeface="Calibri"/>
                        <a:ea typeface="Calibri"/>
                        <a:cs typeface="Calibri"/>
                        <a:sym typeface="Calibri"/>
                      </a:endParaRPr>
                    </a:p>
                  </a:txBody>
                  <a:tcPr marT="0" marB="0" marR="73025" marL="73025">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lnB cap="flat" cmpd="sng" w="9525">
                      <a:solidFill>
                        <a:srgbClr val="000000"/>
                      </a:solidFill>
                      <a:prstDash val="solid"/>
                      <a:round/>
                      <a:headEnd len="sm" w="sm" type="none"/>
                      <a:tailEnd len="sm" w="sm" type="none"/>
                    </a:lnB>
                  </a:tcPr>
                </a:tc>
              </a:tr>
              <a:tr h="342900">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tcPr>
                </a:tc>
              </a:tr>
              <a:tr h="533400">
                <a:tc>
                  <a:txBody>
                    <a:bodyPr/>
                    <a:lstStyle/>
                    <a:p>
                      <a:pPr indent="0" lvl="0" marL="0" marR="0" rtl="0" algn="l">
                        <a:lnSpc>
                          <a:spcPct val="115000"/>
                        </a:lnSpc>
                        <a:spcBef>
                          <a:spcPts val="0"/>
                        </a:spcBef>
                        <a:spcAft>
                          <a:spcPts val="0"/>
                        </a:spcAft>
                        <a:buClr>
                          <a:srgbClr val="000000"/>
                        </a:buClr>
                        <a:buSzPts val="1300"/>
                        <a:buFont typeface="Arial"/>
                        <a:buNone/>
                      </a:pPr>
                      <a:r>
                        <a:rPr b="1" lang="en-GB" sz="1300" u="sng" cap="none" strike="noStrike">
                          <a:latin typeface="Calibri"/>
                          <a:ea typeface="Calibri"/>
                          <a:cs typeface="Calibri"/>
                          <a:sym typeface="Calibri"/>
                        </a:rPr>
                        <a:t>PRACTICES: Worship:</a:t>
                      </a:r>
                      <a:r>
                        <a:rPr lang="en-GB" sz="1300" u="sng" cap="none" strike="noStrike">
                          <a:latin typeface="Calibri"/>
                          <a:ea typeface="Calibri"/>
                          <a:cs typeface="Calibri"/>
                          <a:sym typeface="Calibri"/>
                        </a:rPr>
                        <a:t> </a:t>
                      </a:r>
                      <a:r>
                        <a:rPr lang="en-GB" sz="1300" u="none" cap="none" strike="noStrike">
                          <a:latin typeface="Calibri"/>
                          <a:ea typeface="Calibri"/>
                          <a:cs typeface="Calibri"/>
                          <a:sym typeface="Calibri"/>
                        </a:rPr>
                        <a:t> </a:t>
                      </a:r>
                      <a:r>
                        <a:rPr b="1" lang="en-GB" sz="1200" u="none" cap="none" strike="noStrike">
                          <a:latin typeface="Calibri"/>
                          <a:ea typeface="Calibri"/>
                          <a:cs typeface="Calibri"/>
                          <a:sym typeface="Calibri"/>
                        </a:rPr>
                        <a:t>Five Pillars</a:t>
                      </a:r>
                      <a:r>
                        <a:rPr lang="en-GB" sz="1200" u="none" cap="none" strike="noStrike">
                          <a:latin typeface="Calibri"/>
                          <a:ea typeface="Calibri"/>
                          <a:cs typeface="Calibri"/>
                          <a:sym typeface="Calibri"/>
                        </a:rPr>
                        <a:t> of Sunni Islam and the </a:t>
                      </a:r>
                      <a:r>
                        <a:rPr b="1" lang="en-GB" sz="1200" u="none" cap="none" strike="noStrike">
                          <a:latin typeface="Calibri"/>
                          <a:ea typeface="Calibri"/>
                          <a:cs typeface="Calibri"/>
                          <a:sym typeface="Calibri"/>
                        </a:rPr>
                        <a:t>Ten Obligatory Acts </a:t>
                      </a:r>
                      <a:r>
                        <a:rPr lang="en-GB" sz="1200" u="none" cap="none" strike="noStrike">
                          <a:latin typeface="Calibri"/>
                          <a:ea typeface="Calibri"/>
                          <a:cs typeface="Calibri"/>
                          <a:sym typeface="Calibri"/>
                        </a:rPr>
                        <a:t>of Shi’a Islam </a:t>
                      </a:r>
                      <a:r>
                        <a:rPr b="1" lang="en-GB" sz="1200" u="none" cap="none" strike="noStrike">
                          <a:latin typeface="Calibri"/>
                          <a:ea typeface="Calibri"/>
                          <a:cs typeface="Calibri"/>
                          <a:sym typeface="Calibri"/>
                        </a:rPr>
                        <a:t>Shahadah</a:t>
                      </a:r>
                      <a:r>
                        <a:rPr lang="en-GB" sz="1200" u="none" cap="none" strike="noStrike">
                          <a:latin typeface="Calibri"/>
                          <a:ea typeface="Calibri"/>
                          <a:cs typeface="Calibri"/>
                          <a:sym typeface="Calibri"/>
                        </a:rPr>
                        <a:t>: Declaration of faith and its place in Muslim practice.</a:t>
                      </a:r>
                      <a:endParaRPr sz="1300" u="sng"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533400">
                <a:tc>
                  <a:txBody>
                    <a:bodyPr/>
                    <a:lstStyle/>
                    <a:p>
                      <a:pPr indent="0" lvl="0" marL="0" marR="0" rtl="0" algn="l">
                        <a:lnSpc>
                          <a:spcPct val="115000"/>
                        </a:lnSpc>
                        <a:spcBef>
                          <a:spcPts val="0"/>
                        </a:spcBef>
                        <a:spcAft>
                          <a:spcPts val="0"/>
                        </a:spcAft>
                        <a:buClr>
                          <a:srgbClr val="000000"/>
                        </a:buClr>
                        <a:buSzPts val="1300"/>
                        <a:buFont typeface="Arial"/>
                        <a:buNone/>
                      </a:pPr>
                      <a:r>
                        <a:rPr b="1" lang="en-GB" sz="1300" u="none" cap="none" strike="noStrike">
                          <a:latin typeface="Calibri"/>
                          <a:ea typeface="Calibri"/>
                          <a:cs typeface="Calibri"/>
                          <a:sym typeface="Calibri"/>
                        </a:rPr>
                        <a:t>Salah</a:t>
                      </a:r>
                      <a:r>
                        <a:rPr lang="en-GB" sz="1300" u="none" cap="none" strike="noStrike">
                          <a:latin typeface="Calibri"/>
                          <a:ea typeface="Calibri"/>
                          <a:cs typeface="Calibri"/>
                          <a:sym typeface="Calibri"/>
                        </a:rPr>
                        <a:t> and its significance: how and why Muslims pray including times, directions, ablution (</a:t>
                      </a:r>
                      <a:r>
                        <a:rPr b="1" lang="en-GB" sz="1300" u="none" cap="none" strike="noStrike">
                          <a:latin typeface="Calibri"/>
                          <a:ea typeface="Calibri"/>
                          <a:cs typeface="Calibri"/>
                          <a:sym typeface="Calibri"/>
                        </a:rPr>
                        <a:t>wudu</a:t>
                      </a:r>
                      <a:r>
                        <a:rPr lang="en-GB" sz="1300" u="none" cap="none" strike="noStrike">
                          <a:latin typeface="Calibri"/>
                          <a:ea typeface="Calibri"/>
                          <a:cs typeface="Calibri"/>
                          <a:sym typeface="Calibri"/>
                        </a:rPr>
                        <a:t>), movements (</a:t>
                      </a:r>
                      <a:r>
                        <a:rPr b="1" lang="en-GB" sz="1300" u="none" cap="none" strike="noStrike">
                          <a:latin typeface="Calibri"/>
                          <a:ea typeface="Calibri"/>
                          <a:cs typeface="Calibri"/>
                          <a:sym typeface="Calibri"/>
                        </a:rPr>
                        <a:t>rak’ahs</a:t>
                      </a:r>
                      <a:r>
                        <a:rPr lang="en-GB" sz="1300" u="none" cap="none" strike="noStrike">
                          <a:latin typeface="Calibri"/>
                          <a:ea typeface="Calibri"/>
                          <a:cs typeface="Calibri"/>
                          <a:sym typeface="Calibri"/>
                        </a:rPr>
                        <a:t>) and recitations; salah in the home and mosque and elsewhere; Friday prayer (</a:t>
                      </a:r>
                      <a:r>
                        <a:rPr b="1" lang="en-GB" sz="1300" u="none" cap="none" strike="noStrike">
                          <a:latin typeface="Calibri"/>
                          <a:ea typeface="Calibri"/>
                          <a:cs typeface="Calibri"/>
                          <a:sym typeface="Calibri"/>
                        </a:rPr>
                        <a:t>Jummah</a:t>
                      </a:r>
                      <a:r>
                        <a:rPr lang="en-GB" sz="1300" u="none" cap="none" strike="noStrike">
                          <a:latin typeface="Calibri"/>
                          <a:ea typeface="Calibri"/>
                          <a:cs typeface="Calibri"/>
                          <a:sym typeface="Calibri"/>
                        </a:rPr>
                        <a:t>); key differences in practices of Salah in Sunni and Shi’a Islam, and different Muslim views about the importance of prayer. </a:t>
                      </a:r>
                      <a:endParaRPr sz="1300" u="sng"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533400">
                <a:tc>
                  <a:txBody>
                    <a:bodyPr/>
                    <a:lstStyle/>
                    <a:p>
                      <a:pPr indent="0" lvl="0" marL="0" marR="0" rtl="0" algn="l">
                        <a:lnSpc>
                          <a:spcPct val="115000"/>
                        </a:lnSpc>
                        <a:spcBef>
                          <a:spcPts val="0"/>
                        </a:spcBef>
                        <a:spcAft>
                          <a:spcPts val="0"/>
                        </a:spcAft>
                        <a:buClr>
                          <a:srgbClr val="000000"/>
                        </a:buClr>
                        <a:buSzPts val="1300"/>
                        <a:buFont typeface="Arial"/>
                        <a:buNone/>
                      </a:pPr>
                      <a:r>
                        <a:rPr b="1" lang="en-GB" sz="1300" u="none" cap="none" strike="noStrike">
                          <a:latin typeface="Calibri"/>
                          <a:ea typeface="Calibri"/>
                          <a:cs typeface="Calibri"/>
                          <a:sym typeface="Calibri"/>
                        </a:rPr>
                        <a:t>Sawm</a:t>
                      </a:r>
                      <a:r>
                        <a:rPr lang="en-GB" sz="1300" u="none" cap="none" strike="noStrike">
                          <a:latin typeface="Calibri"/>
                          <a:ea typeface="Calibri"/>
                          <a:cs typeface="Calibri"/>
                          <a:sym typeface="Calibri"/>
                        </a:rPr>
                        <a:t>: the role and significance of fasting during the month of </a:t>
                      </a:r>
                      <a:r>
                        <a:rPr b="1" lang="en-GB" sz="1300" u="none" cap="none" strike="noStrike">
                          <a:latin typeface="Calibri"/>
                          <a:ea typeface="Calibri"/>
                          <a:cs typeface="Calibri"/>
                          <a:sym typeface="Calibri"/>
                        </a:rPr>
                        <a:t>Ramadan </a:t>
                      </a:r>
                      <a:r>
                        <a:rPr lang="en-GB" sz="1300" u="none" cap="none" strike="noStrike">
                          <a:latin typeface="Calibri"/>
                          <a:ea typeface="Calibri"/>
                          <a:cs typeface="Calibri"/>
                          <a:sym typeface="Calibri"/>
                        </a:rPr>
                        <a:t>including origins, duties, benefits of fasting, the exceptions and their reasons, and the </a:t>
                      </a:r>
                      <a:r>
                        <a:rPr b="1" lang="en-GB" sz="1300" u="none" cap="none" strike="noStrike">
                          <a:latin typeface="Calibri"/>
                          <a:ea typeface="Calibri"/>
                          <a:cs typeface="Calibri"/>
                          <a:sym typeface="Calibri"/>
                        </a:rPr>
                        <a:t>Night of Power </a:t>
                      </a:r>
                      <a:endParaRPr b="1" sz="1300" u="sng"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533400">
                <a:tc>
                  <a:txBody>
                    <a:bodyPr/>
                    <a:lstStyle/>
                    <a:p>
                      <a:pPr indent="0" lvl="0" marL="0" marR="0" rtl="0" algn="l">
                        <a:lnSpc>
                          <a:spcPct val="115000"/>
                        </a:lnSpc>
                        <a:spcBef>
                          <a:spcPts val="0"/>
                        </a:spcBef>
                        <a:spcAft>
                          <a:spcPts val="0"/>
                        </a:spcAft>
                        <a:buClr>
                          <a:srgbClr val="000000"/>
                        </a:buClr>
                        <a:buSzPts val="1300"/>
                        <a:buFont typeface="Arial"/>
                        <a:buNone/>
                      </a:pPr>
                      <a:r>
                        <a:rPr b="1" lang="en-GB" sz="1300" u="none" cap="none" strike="noStrike">
                          <a:latin typeface="Calibri"/>
                          <a:ea typeface="Calibri"/>
                          <a:cs typeface="Calibri"/>
                          <a:sym typeface="Calibri"/>
                        </a:rPr>
                        <a:t>Zakah</a:t>
                      </a:r>
                      <a:r>
                        <a:rPr lang="en-GB" sz="1300" u="none" cap="none" strike="noStrike">
                          <a:latin typeface="Calibri"/>
                          <a:ea typeface="Calibri"/>
                          <a:cs typeface="Calibri"/>
                          <a:sym typeface="Calibri"/>
                        </a:rPr>
                        <a:t>: The role and significance of the pilgrimage to </a:t>
                      </a:r>
                      <a:r>
                        <a:rPr b="1" lang="en-GB" sz="1300" u="none" cap="none" strike="noStrike">
                          <a:latin typeface="Calibri"/>
                          <a:ea typeface="Calibri"/>
                          <a:cs typeface="Calibri"/>
                          <a:sym typeface="Calibri"/>
                        </a:rPr>
                        <a:t>Makkah</a:t>
                      </a:r>
                      <a:r>
                        <a:rPr lang="en-GB" sz="1300" u="none" cap="none" strike="noStrike">
                          <a:latin typeface="Calibri"/>
                          <a:ea typeface="Calibri"/>
                          <a:cs typeface="Calibri"/>
                          <a:sym typeface="Calibri"/>
                        </a:rPr>
                        <a:t> including origins how hajj is performed, the actions pilgrims perform at sites including the </a:t>
                      </a:r>
                      <a:r>
                        <a:rPr b="1" lang="en-GB" sz="1300" u="none" cap="none" strike="noStrike">
                          <a:latin typeface="Calibri"/>
                          <a:ea typeface="Calibri"/>
                          <a:cs typeface="Calibri"/>
                          <a:sym typeface="Calibri"/>
                        </a:rPr>
                        <a:t>Ka’aba at Makkah, Mina, Arafat, Muzdalifah </a:t>
                      </a:r>
                      <a:r>
                        <a:rPr lang="en-GB" sz="1300" u="none" cap="none" strike="noStrike">
                          <a:latin typeface="Calibri"/>
                          <a:ea typeface="Calibri"/>
                          <a:cs typeface="Calibri"/>
                          <a:sym typeface="Calibri"/>
                        </a:rPr>
                        <a:t>and their significance. </a:t>
                      </a:r>
                      <a:endParaRPr sz="1300" u="sng"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533400">
                <a:tc>
                  <a:txBody>
                    <a:bodyPr/>
                    <a:lstStyle/>
                    <a:p>
                      <a:pPr indent="0" lvl="0" marL="0" marR="0" rtl="0" algn="l">
                        <a:lnSpc>
                          <a:spcPct val="115000"/>
                        </a:lnSpc>
                        <a:spcBef>
                          <a:spcPts val="0"/>
                        </a:spcBef>
                        <a:spcAft>
                          <a:spcPts val="0"/>
                        </a:spcAft>
                        <a:buClr>
                          <a:srgbClr val="000000"/>
                        </a:buClr>
                        <a:buSzPts val="1300"/>
                        <a:buFont typeface="Arial"/>
                        <a:buNone/>
                      </a:pPr>
                      <a:r>
                        <a:rPr b="1" lang="en-GB" sz="1300" u="none" cap="none" strike="noStrike">
                          <a:latin typeface="Calibri"/>
                          <a:ea typeface="Calibri"/>
                          <a:cs typeface="Calibri"/>
                          <a:sym typeface="Calibri"/>
                        </a:rPr>
                        <a:t>Jihad</a:t>
                      </a:r>
                      <a:r>
                        <a:rPr lang="en-GB" sz="1300" u="none" cap="none" strike="noStrike">
                          <a:latin typeface="Calibri"/>
                          <a:ea typeface="Calibri"/>
                          <a:cs typeface="Calibri"/>
                          <a:sym typeface="Calibri"/>
                        </a:rPr>
                        <a:t>: Different understandings of jihad: the meaning and significance of </a:t>
                      </a:r>
                      <a:r>
                        <a:rPr b="1" lang="en-GB" sz="1300" u="none" cap="none" strike="noStrike">
                          <a:latin typeface="Calibri"/>
                          <a:ea typeface="Calibri"/>
                          <a:cs typeface="Calibri"/>
                          <a:sym typeface="Calibri"/>
                        </a:rPr>
                        <a:t>greater jihad</a:t>
                      </a:r>
                      <a:r>
                        <a:rPr lang="en-GB" sz="1300" u="none" cap="none" strike="noStrike">
                          <a:latin typeface="Calibri"/>
                          <a:ea typeface="Calibri"/>
                          <a:cs typeface="Calibri"/>
                          <a:sym typeface="Calibri"/>
                        </a:rPr>
                        <a:t> and </a:t>
                      </a:r>
                      <a:r>
                        <a:rPr b="1" lang="en-GB" sz="1300" u="none" cap="none" strike="noStrike">
                          <a:latin typeface="Calibri"/>
                          <a:ea typeface="Calibri"/>
                          <a:cs typeface="Calibri"/>
                          <a:sym typeface="Calibri"/>
                        </a:rPr>
                        <a:t>lesser jihad</a:t>
                      </a:r>
                      <a:r>
                        <a:rPr lang="en-GB" sz="1300" u="none" cap="none" strike="noStrike">
                          <a:latin typeface="Calibri"/>
                          <a:ea typeface="Calibri"/>
                          <a:cs typeface="Calibri"/>
                          <a:sym typeface="Calibri"/>
                        </a:rPr>
                        <a:t>, origins and conditions for the declaration of lesser jihad. </a:t>
                      </a:r>
                      <a:endParaRPr sz="1300" u="sng"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533400">
                <a:tc>
                  <a:txBody>
                    <a:bodyPr/>
                    <a:lstStyle/>
                    <a:p>
                      <a:pPr indent="0" lvl="0" marL="0" marR="0" rtl="0" algn="l">
                        <a:lnSpc>
                          <a:spcPct val="115000"/>
                        </a:lnSpc>
                        <a:spcBef>
                          <a:spcPts val="0"/>
                        </a:spcBef>
                        <a:spcAft>
                          <a:spcPts val="0"/>
                        </a:spcAft>
                        <a:buClr>
                          <a:srgbClr val="000000"/>
                        </a:buClr>
                        <a:buSzPts val="1300"/>
                        <a:buFont typeface="Arial"/>
                        <a:buNone/>
                      </a:pPr>
                      <a:r>
                        <a:rPr lang="en-GB" sz="1300" u="none" cap="none" strike="noStrike">
                          <a:latin typeface="Calibri"/>
                          <a:ea typeface="Calibri"/>
                          <a:cs typeface="Calibri"/>
                          <a:sym typeface="Calibri"/>
                        </a:rPr>
                        <a:t>Festivals and commemorations and their importance for Muslims in Great Britain today, including the origins and meaning of</a:t>
                      </a:r>
                      <a:r>
                        <a:rPr b="1" lang="en-GB" sz="1300" u="none" cap="none" strike="noStrike">
                          <a:latin typeface="Calibri"/>
                          <a:ea typeface="Calibri"/>
                          <a:cs typeface="Calibri"/>
                          <a:sym typeface="Calibri"/>
                        </a:rPr>
                        <a:t> Id-ul-Adha, Id-ul-Fitr, Ashura.</a:t>
                      </a:r>
                      <a:endParaRPr b="1"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6" name="Shape 1416"/>
        <p:cNvGrpSpPr/>
        <p:nvPr/>
      </p:nvGrpSpPr>
      <p:grpSpPr>
        <a:xfrm>
          <a:off x="0" y="0"/>
          <a:ext cx="0" cy="0"/>
          <a:chOff x="0" y="0"/>
          <a:chExt cx="0" cy="0"/>
        </a:xfrm>
      </p:grpSpPr>
      <p:sp>
        <p:nvSpPr>
          <p:cNvPr id="1417" name="Google Shape;1417;p70"/>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Imamate - Shi’a Islam</a:t>
            </a:r>
            <a:endParaRPr b="1" i="0" sz="2800" u="sng" cap="none" strike="noStrike">
              <a:solidFill>
                <a:schemeClr val="dk1"/>
              </a:solidFill>
              <a:latin typeface="Arial"/>
              <a:ea typeface="Arial"/>
              <a:cs typeface="Arial"/>
              <a:sym typeface="Arial"/>
            </a:endParaRPr>
          </a:p>
        </p:txBody>
      </p:sp>
      <p:sp>
        <p:nvSpPr>
          <p:cNvPr id="1418" name="Google Shape;1418;p70"/>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Autofit/>
          </a:bodyPr>
          <a:lstStyle/>
          <a:p>
            <a:pPr indent="0" lvl="0" marL="0" marR="0" rtl="0" algn="l">
              <a:lnSpc>
                <a:spcPct val="107916"/>
              </a:lnSpc>
              <a:spcBef>
                <a:spcPts val="0"/>
              </a:spcBef>
              <a:spcAft>
                <a:spcPts val="0"/>
              </a:spcAft>
              <a:buClr>
                <a:schemeClr val="dk2"/>
              </a:buClr>
              <a:buSzPts val="1800"/>
              <a:buFont typeface="Arial"/>
              <a:buNone/>
            </a:pPr>
            <a:r>
              <a:rPr b="0" i="0" lang="en-GB" sz="1800" u="none" cap="none" strike="noStrike">
                <a:solidFill>
                  <a:srgbClr val="000000"/>
                </a:solidFill>
                <a:latin typeface="Arial"/>
                <a:ea typeface="Arial"/>
                <a:cs typeface="Arial"/>
                <a:sym typeface="Arial"/>
              </a:rPr>
              <a:t>When Muhammad died, it was not clear who should succeed him.</a:t>
            </a:r>
            <a:endParaRPr b="0" i="0" sz="1800" u="none" cap="none" strike="noStrike">
              <a:solidFill>
                <a:srgbClr val="000000"/>
              </a:solidFill>
              <a:latin typeface="Arial"/>
              <a:ea typeface="Arial"/>
              <a:cs typeface="Arial"/>
              <a:sym typeface="Arial"/>
            </a:endParaRPr>
          </a:p>
          <a:p>
            <a:pPr indent="-342900" lvl="0" marL="457200" marR="0" rtl="0" algn="l">
              <a:lnSpc>
                <a:spcPct val="107916"/>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Sunnis elected Abu Bakr as their first Caliph.</a:t>
            </a:r>
            <a:endParaRPr b="0" i="0" sz="1800" u="none" cap="none" strike="noStrike">
              <a:solidFill>
                <a:srgbClr val="000000"/>
              </a:solidFill>
              <a:latin typeface="Arial"/>
              <a:ea typeface="Arial"/>
              <a:cs typeface="Arial"/>
              <a:sym typeface="Arial"/>
            </a:endParaRPr>
          </a:p>
          <a:p>
            <a:pPr indent="-342900" lvl="0" marL="457200" marR="0" rtl="0" algn="l">
              <a:lnSpc>
                <a:spcPct val="107916"/>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Shi’as named Ali as their first Imam</a:t>
            </a:r>
            <a:endParaRPr b="0" i="0" sz="1800" u="none" cap="none" strike="noStrike">
              <a:solidFill>
                <a:srgbClr val="000000"/>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rPr b="0" i="0" lang="en-GB" sz="1800" u="none" cap="none" strike="noStrike">
                <a:solidFill>
                  <a:srgbClr val="000000"/>
                </a:solidFill>
                <a:latin typeface="Arial"/>
                <a:ea typeface="Arial"/>
                <a:cs typeface="Arial"/>
                <a:sym typeface="Arial"/>
              </a:rPr>
              <a:t>For Shi’as it was important that Ali took control as they believed he was appointed by divine instruction, following the family line. When Ali died his son was the next Imam.</a:t>
            </a:r>
            <a:endParaRPr b="0" i="0" sz="1800" u="none" cap="none" strike="noStrike">
              <a:solidFill>
                <a:srgbClr val="000000"/>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rPr b="0" i="0" lang="en-GB" sz="1800" u="none" cap="none" strike="noStrike">
                <a:solidFill>
                  <a:srgbClr val="000000"/>
                </a:solidFill>
                <a:latin typeface="Arial"/>
                <a:ea typeface="Arial"/>
                <a:cs typeface="Arial"/>
                <a:sym typeface="Arial"/>
              </a:rPr>
              <a:t>The Twelver branch of Shi’a </a:t>
            </a:r>
            <a:r>
              <a:rPr lang="en-GB">
                <a:solidFill>
                  <a:srgbClr val="000000"/>
                </a:solidFill>
              </a:rPr>
              <a:t>Islam</a:t>
            </a:r>
            <a:r>
              <a:rPr b="0" i="0" lang="en-GB" sz="1800" u="none" cap="none" strike="noStrike">
                <a:solidFill>
                  <a:srgbClr val="000000"/>
                </a:solidFill>
                <a:latin typeface="Arial"/>
                <a:ea typeface="Arial"/>
                <a:cs typeface="Arial"/>
                <a:sym typeface="Arial"/>
              </a:rPr>
              <a:t>, believes that there have been 12 Imams. The last, Muhammad al-Mahdi, is believed to be being kept alive by God and hidden somewhere on earth to be return with Jesus to bring equality and justice.</a:t>
            </a:r>
            <a:endParaRPr b="0" i="0" sz="1800" u="none" cap="none" strike="noStrike">
              <a:solidFill>
                <a:srgbClr val="000000"/>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rPr b="0" i="0" lang="en-GB" sz="1800" u="none" cap="none" strike="noStrike">
                <a:solidFill>
                  <a:srgbClr val="000000"/>
                </a:solidFill>
                <a:latin typeface="Arial"/>
                <a:ea typeface="Arial"/>
                <a:cs typeface="Arial"/>
                <a:sym typeface="Arial"/>
              </a:rPr>
              <a:t>The Twelvers believe that the Imams not only rule but are able to maintain and interpret the Quran and Shariah law without fault. They believe that the Imams continue to guide people to follow the laws correctly. They believe that there has always been an Imam who is descendent of Muhammad.</a:t>
            </a:r>
            <a:endParaRPr b="0" i="0" sz="1800" u="none" cap="none" strike="noStrike">
              <a:solidFill>
                <a:srgbClr val="000000"/>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t/>
            </a:r>
            <a:endParaRPr b="1" i="0" sz="1400" u="none" cap="none" strike="noStrike">
              <a:solidFill>
                <a:schemeClr val="dk1"/>
              </a:solidFill>
              <a:latin typeface="Arial"/>
              <a:ea typeface="Arial"/>
              <a:cs typeface="Arial"/>
              <a:sym typeface="Arial"/>
            </a:endParaRPr>
          </a:p>
        </p:txBody>
      </p:sp>
      <p:sp>
        <p:nvSpPr>
          <p:cNvPr id="1419" name="Google Shape;1419;p70"/>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3" name="Shape 1423"/>
        <p:cNvGrpSpPr/>
        <p:nvPr/>
      </p:nvGrpSpPr>
      <p:grpSpPr>
        <a:xfrm>
          <a:off x="0" y="0"/>
          <a:ext cx="0" cy="0"/>
          <a:chOff x="0" y="0"/>
          <a:chExt cx="0" cy="0"/>
        </a:xfrm>
      </p:grpSpPr>
      <p:sp>
        <p:nvSpPr>
          <p:cNvPr id="1424" name="Google Shape;1424;p71"/>
          <p:cNvSpPr txBox="1"/>
          <p:nvPr>
            <p:ph type="title"/>
          </p:nvPr>
        </p:nvSpPr>
        <p:spPr>
          <a:xfrm>
            <a:off x="0" y="-4"/>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1425" name="Google Shape;1425;p71"/>
          <p:cNvSpPr txBox="1"/>
          <p:nvPr>
            <p:ph idx="1" type="body"/>
          </p:nvPr>
        </p:nvSpPr>
        <p:spPr>
          <a:xfrm>
            <a:off x="257700" y="1568300"/>
            <a:ext cx="7044600" cy="79293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GB"/>
              <a:t>Give two of the roles of angels in Islam (2 marks)</a:t>
            </a:r>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2. Explain two ways in which a belief in prophethood influences Muslims today (4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3. Explain two Muslim teachings about the imamate in Shi’a Islam (5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1426" name="Google Shape;1426;p71"/>
          <p:cNvCxnSpPr/>
          <p:nvPr/>
        </p:nvCxnSpPr>
        <p:spPr>
          <a:xfrm>
            <a:off x="405200" y="216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27" name="Google Shape;1427;p71"/>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28" name="Google Shape;1428;p71"/>
          <p:cNvCxnSpPr/>
          <p:nvPr/>
        </p:nvCxnSpPr>
        <p:spPr>
          <a:xfrm>
            <a:off x="405200" y="353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29" name="Google Shape;1429;p71"/>
          <p:cNvCxnSpPr/>
          <p:nvPr/>
        </p:nvCxnSpPr>
        <p:spPr>
          <a:xfrm>
            <a:off x="405200" y="384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30" name="Google Shape;1430;p71"/>
          <p:cNvCxnSpPr/>
          <p:nvPr/>
        </p:nvCxnSpPr>
        <p:spPr>
          <a:xfrm>
            <a:off x="405200" y="414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31" name="Google Shape;1431;p71"/>
          <p:cNvCxnSpPr/>
          <p:nvPr/>
        </p:nvCxnSpPr>
        <p:spPr>
          <a:xfrm>
            <a:off x="405200" y="445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32" name="Google Shape;1432;p71"/>
          <p:cNvCxnSpPr/>
          <p:nvPr/>
        </p:nvCxnSpPr>
        <p:spPr>
          <a:xfrm>
            <a:off x="405200" y="475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33" name="Google Shape;1433;p71"/>
          <p:cNvCxnSpPr/>
          <p:nvPr/>
        </p:nvCxnSpPr>
        <p:spPr>
          <a:xfrm>
            <a:off x="405200" y="506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34" name="Google Shape;1434;p71"/>
          <p:cNvCxnSpPr/>
          <p:nvPr/>
        </p:nvCxnSpPr>
        <p:spPr>
          <a:xfrm>
            <a:off x="405200" y="536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35" name="Google Shape;1435;p71"/>
          <p:cNvCxnSpPr/>
          <p:nvPr/>
        </p:nvCxnSpPr>
        <p:spPr>
          <a:xfrm>
            <a:off x="405200" y="567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36" name="Google Shape;1436;p71"/>
          <p:cNvCxnSpPr/>
          <p:nvPr/>
        </p:nvCxnSpPr>
        <p:spPr>
          <a:xfrm>
            <a:off x="329000" y="719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37" name="Google Shape;1437;p71"/>
          <p:cNvCxnSpPr/>
          <p:nvPr/>
        </p:nvCxnSpPr>
        <p:spPr>
          <a:xfrm>
            <a:off x="329000" y="749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38" name="Google Shape;1438;p71"/>
          <p:cNvCxnSpPr/>
          <p:nvPr/>
        </p:nvCxnSpPr>
        <p:spPr>
          <a:xfrm>
            <a:off x="329000" y="780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39" name="Google Shape;1439;p71"/>
          <p:cNvCxnSpPr/>
          <p:nvPr/>
        </p:nvCxnSpPr>
        <p:spPr>
          <a:xfrm>
            <a:off x="329000" y="810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40" name="Google Shape;1440;p71"/>
          <p:cNvCxnSpPr/>
          <p:nvPr/>
        </p:nvCxnSpPr>
        <p:spPr>
          <a:xfrm>
            <a:off x="329000" y="841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41" name="Google Shape;1441;p71"/>
          <p:cNvCxnSpPr/>
          <p:nvPr/>
        </p:nvCxnSpPr>
        <p:spPr>
          <a:xfrm>
            <a:off x="329000" y="871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42" name="Google Shape;1442;p71"/>
          <p:cNvCxnSpPr/>
          <p:nvPr/>
        </p:nvCxnSpPr>
        <p:spPr>
          <a:xfrm>
            <a:off x="329000" y="810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43" name="Google Shape;1443;p71"/>
          <p:cNvCxnSpPr/>
          <p:nvPr/>
        </p:nvCxnSpPr>
        <p:spPr>
          <a:xfrm>
            <a:off x="329000" y="841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44" name="Google Shape;1444;p71"/>
          <p:cNvCxnSpPr/>
          <p:nvPr/>
        </p:nvCxnSpPr>
        <p:spPr>
          <a:xfrm>
            <a:off x="329000" y="871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45" name="Google Shape;1445;p71"/>
          <p:cNvCxnSpPr/>
          <p:nvPr/>
        </p:nvCxnSpPr>
        <p:spPr>
          <a:xfrm>
            <a:off x="329000" y="902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46" name="Google Shape;1446;p71"/>
          <p:cNvCxnSpPr/>
          <p:nvPr/>
        </p:nvCxnSpPr>
        <p:spPr>
          <a:xfrm>
            <a:off x="329000" y="932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47" name="Google Shape;1447;p71"/>
          <p:cNvCxnSpPr/>
          <p:nvPr/>
        </p:nvCxnSpPr>
        <p:spPr>
          <a:xfrm>
            <a:off x="329000" y="963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48" name="Google Shape;1448;p71"/>
          <p:cNvCxnSpPr/>
          <p:nvPr/>
        </p:nvCxnSpPr>
        <p:spPr>
          <a:xfrm>
            <a:off x="329000" y="993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49" name="Google Shape;1449;p71"/>
          <p:cNvCxnSpPr/>
          <p:nvPr/>
        </p:nvCxnSpPr>
        <p:spPr>
          <a:xfrm>
            <a:off x="329000" y="1024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50" name="Google Shape;1450;p71"/>
          <p:cNvCxnSpPr/>
          <p:nvPr/>
        </p:nvCxnSpPr>
        <p:spPr>
          <a:xfrm>
            <a:off x="329000" y="6890300"/>
            <a:ext cx="6919800" cy="0"/>
          </a:xfrm>
          <a:prstGeom prst="straightConnector1">
            <a:avLst/>
          </a:prstGeom>
          <a:noFill/>
          <a:ln cap="flat" cmpd="sng" w="9525">
            <a:solidFill>
              <a:schemeClr val="dk2"/>
            </a:solidFill>
            <a:prstDash val="solid"/>
            <a:round/>
            <a:headEnd len="sm" w="sm" type="none"/>
            <a:tailEnd len="sm" w="sm" type="none"/>
          </a:ln>
        </p:spPr>
      </p:cxnSp>
      <p:sp>
        <p:nvSpPr>
          <p:cNvPr id="1451" name="Google Shape;1451;p7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5" name="Shape 1455"/>
        <p:cNvGrpSpPr/>
        <p:nvPr/>
      </p:nvGrpSpPr>
      <p:grpSpPr>
        <a:xfrm>
          <a:off x="0" y="0"/>
          <a:ext cx="0" cy="0"/>
          <a:chOff x="0" y="0"/>
          <a:chExt cx="0" cy="0"/>
        </a:xfrm>
      </p:grpSpPr>
      <p:sp>
        <p:nvSpPr>
          <p:cNvPr id="1456" name="Google Shape;1456;p72"/>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1457" name="Google Shape;1457;p72"/>
          <p:cNvSpPr txBox="1"/>
          <p:nvPr>
            <p:ph idx="1" type="body"/>
          </p:nvPr>
        </p:nvSpPr>
        <p:spPr>
          <a:xfrm>
            <a:off x="333900" y="1568300"/>
            <a:ext cx="7044600" cy="456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4. “The Sunnah is more important than the Qur’an as a guide to life for Muslims today” (12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1458" name="Google Shape;1458;p72"/>
          <p:cNvCxnSpPr/>
          <p:nvPr/>
        </p:nvCxnSpPr>
        <p:spPr>
          <a:xfrm>
            <a:off x="405200" y="2775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59" name="Google Shape;1459;p72"/>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60" name="Google Shape;1460;p72"/>
          <p:cNvCxnSpPr/>
          <p:nvPr/>
        </p:nvCxnSpPr>
        <p:spPr>
          <a:xfrm>
            <a:off x="405200" y="3080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61" name="Google Shape;1461;p72"/>
          <p:cNvCxnSpPr/>
          <p:nvPr/>
        </p:nvCxnSpPr>
        <p:spPr>
          <a:xfrm>
            <a:off x="405200" y="338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62" name="Google Shape;1462;p72"/>
          <p:cNvCxnSpPr/>
          <p:nvPr/>
        </p:nvCxnSpPr>
        <p:spPr>
          <a:xfrm>
            <a:off x="405200" y="368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63" name="Google Shape;1463;p72"/>
          <p:cNvCxnSpPr/>
          <p:nvPr/>
        </p:nvCxnSpPr>
        <p:spPr>
          <a:xfrm>
            <a:off x="405200" y="399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64" name="Google Shape;1464;p72"/>
          <p:cNvCxnSpPr/>
          <p:nvPr/>
        </p:nvCxnSpPr>
        <p:spPr>
          <a:xfrm>
            <a:off x="405200" y="429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65" name="Google Shape;1465;p72"/>
          <p:cNvCxnSpPr/>
          <p:nvPr/>
        </p:nvCxnSpPr>
        <p:spPr>
          <a:xfrm>
            <a:off x="405200" y="460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66" name="Google Shape;1466;p72"/>
          <p:cNvCxnSpPr/>
          <p:nvPr/>
        </p:nvCxnSpPr>
        <p:spPr>
          <a:xfrm>
            <a:off x="405200" y="490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67" name="Google Shape;1467;p72"/>
          <p:cNvCxnSpPr/>
          <p:nvPr/>
        </p:nvCxnSpPr>
        <p:spPr>
          <a:xfrm>
            <a:off x="405200" y="521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68" name="Google Shape;1468;p72"/>
          <p:cNvCxnSpPr/>
          <p:nvPr/>
        </p:nvCxnSpPr>
        <p:spPr>
          <a:xfrm>
            <a:off x="405200" y="551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69" name="Google Shape;1469;p72"/>
          <p:cNvCxnSpPr/>
          <p:nvPr/>
        </p:nvCxnSpPr>
        <p:spPr>
          <a:xfrm>
            <a:off x="405200" y="582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70" name="Google Shape;1470;p72"/>
          <p:cNvCxnSpPr/>
          <p:nvPr/>
        </p:nvCxnSpPr>
        <p:spPr>
          <a:xfrm>
            <a:off x="405200" y="612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71" name="Google Shape;1471;p72"/>
          <p:cNvCxnSpPr/>
          <p:nvPr/>
        </p:nvCxnSpPr>
        <p:spPr>
          <a:xfrm>
            <a:off x="405200" y="643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72" name="Google Shape;1472;p72"/>
          <p:cNvCxnSpPr/>
          <p:nvPr/>
        </p:nvCxnSpPr>
        <p:spPr>
          <a:xfrm>
            <a:off x="405200" y="673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73" name="Google Shape;1473;p72"/>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74" name="Google Shape;1474;p72"/>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75" name="Google Shape;1475;p72"/>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76" name="Google Shape;1476;p72"/>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77" name="Google Shape;1477;p72"/>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78" name="Google Shape;1478;p72"/>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79" name="Google Shape;1479;p72"/>
          <p:cNvCxnSpPr/>
          <p:nvPr/>
        </p:nvCxnSpPr>
        <p:spPr>
          <a:xfrm>
            <a:off x="405200" y="795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80" name="Google Shape;1480;p72"/>
          <p:cNvCxnSpPr/>
          <p:nvPr/>
        </p:nvCxnSpPr>
        <p:spPr>
          <a:xfrm>
            <a:off x="405200" y="826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81" name="Google Shape;1481;p72"/>
          <p:cNvCxnSpPr/>
          <p:nvPr/>
        </p:nvCxnSpPr>
        <p:spPr>
          <a:xfrm>
            <a:off x="4052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82" name="Google Shape;1482;p72"/>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83" name="Google Shape;1483;p72"/>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84" name="Google Shape;1484;p72"/>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85" name="Google Shape;1485;p72"/>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86" name="Google Shape;1486;p72"/>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87" name="Google Shape;1487;p72"/>
          <p:cNvCxnSpPr/>
          <p:nvPr/>
        </p:nvCxnSpPr>
        <p:spPr>
          <a:xfrm>
            <a:off x="405200" y="948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88" name="Google Shape;1488;p72"/>
          <p:cNvCxnSpPr/>
          <p:nvPr/>
        </p:nvCxnSpPr>
        <p:spPr>
          <a:xfrm>
            <a:off x="405200" y="978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89" name="Google Shape;1489;p72"/>
          <p:cNvCxnSpPr/>
          <p:nvPr/>
        </p:nvCxnSpPr>
        <p:spPr>
          <a:xfrm>
            <a:off x="405200" y="1009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90" name="Google Shape;1490;p72"/>
          <p:cNvCxnSpPr/>
          <p:nvPr/>
        </p:nvCxnSpPr>
        <p:spPr>
          <a:xfrm>
            <a:off x="405200" y="10395500"/>
            <a:ext cx="6919800" cy="0"/>
          </a:xfrm>
          <a:prstGeom prst="straightConnector1">
            <a:avLst/>
          </a:prstGeom>
          <a:noFill/>
          <a:ln cap="flat" cmpd="sng" w="9525">
            <a:solidFill>
              <a:schemeClr val="dk2"/>
            </a:solidFill>
            <a:prstDash val="solid"/>
            <a:round/>
            <a:headEnd len="sm" w="sm" type="none"/>
            <a:tailEnd len="sm" w="sm" type="none"/>
          </a:ln>
        </p:spPr>
      </p:cxnSp>
      <p:sp>
        <p:nvSpPr>
          <p:cNvPr id="1491" name="Google Shape;1491;p72"/>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5" name="Shape 1495"/>
        <p:cNvGrpSpPr/>
        <p:nvPr/>
      </p:nvGrpSpPr>
      <p:grpSpPr>
        <a:xfrm>
          <a:off x="0" y="0"/>
          <a:ext cx="0" cy="0"/>
          <a:chOff x="0" y="0"/>
          <a:chExt cx="0" cy="0"/>
        </a:xfrm>
      </p:grpSpPr>
      <p:sp>
        <p:nvSpPr>
          <p:cNvPr id="1496" name="Google Shape;1496;p73"/>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1497" name="Google Shape;1497;p73"/>
          <p:cNvSpPr txBox="1"/>
          <p:nvPr>
            <p:ph idx="1" type="body"/>
          </p:nvPr>
        </p:nvSpPr>
        <p:spPr>
          <a:xfrm>
            <a:off x="333900" y="1568300"/>
            <a:ext cx="7044600" cy="456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5. “For Muslims, following the example of Muhammed is more important than following the teachings of the Qur’an” (12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1498" name="Google Shape;1498;p73"/>
          <p:cNvCxnSpPr/>
          <p:nvPr/>
        </p:nvCxnSpPr>
        <p:spPr>
          <a:xfrm>
            <a:off x="405200" y="2775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499" name="Google Shape;1499;p73"/>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00" name="Google Shape;1500;p73"/>
          <p:cNvCxnSpPr/>
          <p:nvPr/>
        </p:nvCxnSpPr>
        <p:spPr>
          <a:xfrm>
            <a:off x="405200" y="3080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01" name="Google Shape;1501;p73"/>
          <p:cNvCxnSpPr/>
          <p:nvPr/>
        </p:nvCxnSpPr>
        <p:spPr>
          <a:xfrm>
            <a:off x="405200" y="338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02" name="Google Shape;1502;p73"/>
          <p:cNvCxnSpPr/>
          <p:nvPr/>
        </p:nvCxnSpPr>
        <p:spPr>
          <a:xfrm>
            <a:off x="405200" y="368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03" name="Google Shape;1503;p73"/>
          <p:cNvCxnSpPr/>
          <p:nvPr/>
        </p:nvCxnSpPr>
        <p:spPr>
          <a:xfrm>
            <a:off x="405200" y="399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04" name="Google Shape;1504;p73"/>
          <p:cNvCxnSpPr/>
          <p:nvPr/>
        </p:nvCxnSpPr>
        <p:spPr>
          <a:xfrm>
            <a:off x="405200" y="429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05" name="Google Shape;1505;p73"/>
          <p:cNvCxnSpPr/>
          <p:nvPr/>
        </p:nvCxnSpPr>
        <p:spPr>
          <a:xfrm>
            <a:off x="405200" y="460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06" name="Google Shape;1506;p73"/>
          <p:cNvCxnSpPr/>
          <p:nvPr/>
        </p:nvCxnSpPr>
        <p:spPr>
          <a:xfrm>
            <a:off x="405200" y="490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07" name="Google Shape;1507;p73"/>
          <p:cNvCxnSpPr/>
          <p:nvPr/>
        </p:nvCxnSpPr>
        <p:spPr>
          <a:xfrm>
            <a:off x="405200" y="521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08" name="Google Shape;1508;p73"/>
          <p:cNvCxnSpPr/>
          <p:nvPr/>
        </p:nvCxnSpPr>
        <p:spPr>
          <a:xfrm>
            <a:off x="405200" y="551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09" name="Google Shape;1509;p73"/>
          <p:cNvCxnSpPr/>
          <p:nvPr/>
        </p:nvCxnSpPr>
        <p:spPr>
          <a:xfrm>
            <a:off x="405200" y="582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10" name="Google Shape;1510;p73"/>
          <p:cNvCxnSpPr/>
          <p:nvPr/>
        </p:nvCxnSpPr>
        <p:spPr>
          <a:xfrm>
            <a:off x="405200" y="612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11" name="Google Shape;1511;p73"/>
          <p:cNvCxnSpPr/>
          <p:nvPr/>
        </p:nvCxnSpPr>
        <p:spPr>
          <a:xfrm>
            <a:off x="405200" y="643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12" name="Google Shape;1512;p73"/>
          <p:cNvCxnSpPr/>
          <p:nvPr/>
        </p:nvCxnSpPr>
        <p:spPr>
          <a:xfrm>
            <a:off x="405200" y="673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13" name="Google Shape;1513;p73"/>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14" name="Google Shape;1514;p73"/>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15" name="Google Shape;1515;p73"/>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16" name="Google Shape;1516;p73"/>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17" name="Google Shape;1517;p73"/>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18" name="Google Shape;1518;p73"/>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19" name="Google Shape;1519;p73"/>
          <p:cNvCxnSpPr/>
          <p:nvPr/>
        </p:nvCxnSpPr>
        <p:spPr>
          <a:xfrm>
            <a:off x="405200" y="795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20" name="Google Shape;1520;p73"/>
          <p:cNvCxnSpPr/>
          <p:nvPr/>
        </p:nvCxnSpPr>
        <p:spPr>
          <a:xfrm>
            <a:off x="405200" y="826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21" name="Google Shape;1521;p73"/>
          <p:cNvCxnSpPr/>
          <p:nvPr/>
        </p:nvCxnSpPr>
        <p:spPr>
          <a:xfrm>
            <a:off x="4052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22" name="Google Shape;1522;p73"/>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23" name="Google Shape;1523;p73"/>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24" name="Google Shape;1524;p73"/>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25" name="Google Shape;1525;p73"/>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26" name="Google Shape;1526;p73"/>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27" name="Google Shape;1527;p73"/>
          <p:cNvCxnSpPr/>
          <p:nvPr/>
        </p:nvCxnSpPr>
        <p:spPr>
          <a:xfrm>
            <a:off x="405200" y="948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28" name="Google Shape;1528;p73"/>
          <p:cNvCxnSpPr/>
          <p:nvPr/>
        </p:nvCxnSpPr>
        <p:spPr>
          <a:xfrm>
            <a:off x="405200" y="978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29" name="Google Shape;1529;p73"/>
          <p:cNvCxnSpPr/>
          <p:nvPr/>
        </p:nvCxnSpPr>
        <p:spPr>
          <a:xfrm>
            <a:off x="405200" y="1009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30" name="Google Shape;1530;p73"/>
          <p:cNvCxnSpPr/>
          <p:nvPr/>
        </p:nvCxnSpPr>
        <p:spPr>
          <a:xfrm>
            <a:off x="405200" y="10395500"/>
            <a:ext cx="6919800" cy="0"/>
          </a:xfrm>
          <a:prstGeom prst="straightConnector1">
            <a:avLst/>
          </a:prstGeom>
          <a:noFill/>
          <a:ln cap="flat" cmpd="sng" w="9525">
            <a:solidFill>
              <a:schemeClr val="dk2"/>
            </a:solidFill>
            <a:prstDash val="solid"/>
            <a:round/>
            <a:headEnd len="sm" w="sm" type="none"/>
            <a:tailEnd len="sm" w="sm" type="none"/>
          </a:ln>
        </p:spPr>
      </p:cxnSp>
      <p:sp>
        <p:nvSpPr>
          <p:cNvPr id="1531" name="Google Shape;1531;p73"/>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5" name="Shape 1535"/>
        <p:cNvGrpSpPr/>
        <p:nvPr/>
      </p:nvGrpSpPr>
      <p:grpSpPr>
        <a:xfrm>
          <a:off x="0" y="0"/>
          <a:ext cx="0" cy="0"/>
          <a:chOff x="0" y="0"/>
          <a:chExt cx="0" cy="0"/>
        </a:xfrm>
      </p:grpSpPr>
      <p:sp>
        <p:nvSpPr>
          <p:cNvPr id="1536" name="Google Shape;1536;p74"/>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Islam Practices</a:t>
            </a:r>
            <a:endParaRPr b="1" i="0" sz="2800" u="sng" cap="none" strike="noStrike">
              <a:solidFill>
                <a:schemeClr val="dk1"/>
              </a:solidFill>
              <a:latin typeface="Arial"/>
              <a:ea typeface="Arial"/>
              <a:cs typeface="Arial"/>
              <a:sym typeface="Arial"/>
            </a:endParaRPr>
          </a:p>
        </p:txBody>
      </p:sp>
      <p:sp>
        <p:nvSpPr>
          <p:cNvPr id="1537" name="Google Shape;1537;p74"/>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Five Pillars of Sunni Islam</a:t>
            </a:r>
            <a:endParaRPr b="0" i="0" sz="2400" u="none" cap="none" strike="noStrike">
              <a:solidFill>
                <a:schemeClr val="dk1"/>
              </a:solidFill>
              <a:latin typeface="Arial"/>
              <a:ea typeface="Arial"/>
              <a:cs typeface="Arial"/>
              <a:sym typeface="Arial"/>
            </a:endParaRPr>
          </a:p>
          <a:p>
            <a:pPr indent="-381000" lvl="1" marL="9144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Shahadah - statement of belief</a:t>
            </a:r>
            <a:endParaRPr b="0" i="0" sz="2400" u="none" cap="none" strike="noStrike">
              <a:solidFill>
                <a:schemeClr val="dk1"/>
              </a:solidFill>
              <a:latin typeface="Arial"/>
              <a:ea typeface="Arial"/>
              <a:cs typeface="Arial"/>
              <a:sym typeface="Arial"/>
            </a:endParaRPr>
          </a:p>
          <a:p>
            <a:pPr indent="-381000" lvl="1" marL="9144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Salah  - obligation to pray 5 times a day</a:t>
            </a:r>
            <a:endParaRPr b="0" i="0" sz="2400" u="none" cap="none" strike="noStrike">
              <a:solidFill>
                <a:schemeClr val="dk1"/>
              </a:solidFill>
              <a:latin typeface="Arial"/>
              <a:ea typeface="Arial"/>
              <a:cs typeface="Arial"/>
              <a:sym typeface="Arial"/>
            </a:endParaRPr>
          </a:p>
          <a:p>
            <a:pPr indent="-381000" lvl="1" marL="9144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Sawm - fasting during Ramadan</a:t>
            </a:r>
            <a:endParaRPr b="0" i="0" sz="2400" u="none" cap="none" strike="noStrike">
              <a:solidFill>
                <a:schemeClr val="dk1"/>
              </a:solidFill>
              <a:latin typeface="Arial"/>
              <a:ea typeface="Arial"/>
              <a:cs typeface="Arial"/>
              <a:sym typeface="Arial"/>
            </a:endParaRPr>
          </a:p>
          <a:p>
            <a:pPr indent="-381000" lvl="1" marL="9144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Zakah - giving alms </a:t>
            </a:r>
            <a:endParaRPr b="0" i="0" sz="2400" u="none" cap="none" strike="noStrike">
              <a:solidFill>
                <a:schemeClr val="dk1"/>
              </a:solidFill>
              <a:latin typeface="Arial"/>
              <a:ea typeface="Arial"/>
              <a:cs typeface="Arial"/>
              <a:sym typeface="Arial"/>
            </a:endParaRPr>
          </a:p>
          <a:p>
            <a:pPr indent="-381000" lvl="1" marL="9144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Hajj -  the pilgrimage to Makkah </a:t>
            </a:r>
            <a:endParaRPr b="0" i="0" sz="2400" u="none" cap="none" strike="noStrike">
              <a:solidFill>
                <a:schemeClr val="dk1"/>
              </a:solidFill>
              <a:latin typeface="Arial"/>
              <a:ea typeface="Arial"/>
              <a:cs typeface="Arial"/>
              <a:sym typeface="Arial"/>
            </a:endParaRPr>
          </a:p>
          <a:p>
            <a:pPr indent="-381000" lvl="0" marL="4572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Ten Obligatory Acts of Shi’a Islam</a:t>
            </a:r>
            <a:endParaRPr b="0" i="0" sz="2400" u="none" cap="none" strike="noStrike">
              <a:solidFill>
                <a:schemeClr val="dk1"/>
              </a:solidFill>
              <a:latin typeface="Arial"/>
              <a:ea typeface="Arial"/>
              <a:cs typeface="Arial"/>
              <a:sym typeface="Arial"/>
            </a:endParaRPr>
          </a:p>
          <a:p>
            <a:pPr indent="-381000" lvl="0" marL="4572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Jihad</a:t>
            </a:r>
            <a:endParaRPr b="0" i="0" sz="2400" u="none" cap="none" strike="noStrike">
              <a:solidFill>
                <a:schemeClr val="dk1"/>
              </a:solidFill>
              <a:latin typeface="Arial"/>
              <a:ea typeface="Arial"/>
              <a:cs typeface="Arial"/>
              <a:sym typeface="Arial"/>
            </a:endParaRPr>
          </a:p>
          <a:p>
            <a:pPr indent="-381000" lvl="1" marL="9144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The meaning and significance of greater and lesser jihad</a:t>
            </a:r>
            <a:endParaRPr b="0" i="0" sz="2400" u="none" cap="none" strike="noStrike">
              <a:solidFill>
                <a:schemeClr val="dk1"/>
              </a:solidFill>
              <a:latin typeface="Arial"/>
              <a:ea typeface="Arial"/>
              <a:cs typeface="Arial"/>
              <a:sym typeface="Arial"/>
            </a:endParaRPr>
          </a:p>
          <a:p>
            <a:pPr indent="-381000" lvl="1" marL="9144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Origins, influence and conditions for the declaration of lesser jihad.</a:t>
            </a:r>
            <a:endParaRPr b="0" i="0" sz="2400" u="none" cap="none" strike="noStrike">
              <a:solidFill>
                <a:schemeClr val="dk1"/>
              </a:solidFill>
              <a:latin typeface="Arial"/>
              <a:ea typeface="Arial"/>
              <a:cs typeface="Arial"/>
              <a:sym typeface="Arial"/>
            </a:endParaRPr>
          </a:p>
          <a:p>
            <a:pPr indent="-381000" lvl="0" marL="4572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Festivals and commemorations and their importance for Muslims in Great Britain today</a:t>
            </a:r>
            <a:endParaRPr b="0" i="0" sz="2400" u="none" cap="none" strike="noStrike">
              <a:solidFill>
                <a:schemeClr val="dk1"/>
              </a:solidFill>
              <a:latin typeface="Arial"/>
              <a:ea typeface="Arial"/>
              <a:cs typeface="Arial"/>
              <a:sym typeface="Arial"/>
            </a:endParaRPr>
          </a:p>
          <a:p>
            <a:pPr indent="-381000" lvl="1" marL="9144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Id-ul-Adha, Id-ul-Fitr, Ashura.</a:t>
            </a:r>
            <a:endParaRPr b="0" i="0" sz="2400" u="none" cap="none" strike="noStrike">
              <a:solidFill>
                <a:schemeClr val="dk1"/>
              </a:solidFill>
              <a:latin typeface="Arial"/>
              <a:ea typeface="Arial"/>
              <a:cs typeface="Arial"/>
              <a:sym typeface="Arial"/>
            </a:endParaRPr>
          </a:p>
        </p:txBody>
      </p:sp>
      <p:sp>
        <p:nvSpPr>
          <p:cNvPr id="1538" name="Google Shape;1538;p74"/>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2" name="Shape 1542"/>
        <p:cNvGrpSpPr/>
        <p:nvPr/>
      </p:nvGrpSpPr>
      <p:grpSpPr>
        <a:xfrm>
          <a:off x="0" y="0"/>
          <a:ext cx="0" cy="0"/>
          <a:chOff x="0" y="0"/>
          <a:chExt cx="0" cy="0"/>
        </a:xfrm>
      </p:grpSpPr>
      <p:sp>
        <p:nvSpPr>
          <p:cNvPr id="1543" name="Google Shape;1543;p75"/>
          <p:cNvSpPr txBox="1"/>
          <p:nvPr>
            <p:ph type="title"/>
          </p:nvPr>
        </p:nvSpPr>
        <p:spPr>
          <a:xfrm>
            <a:off x="257705" y="848891"/>
            <a:ext cx="7044600" cy="119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Islam Practices - </a:t>
            </a:r>
            <a:endParaRPr b="1" i="0" sz="28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Key Teachings</a:t>
            </a:r>
            <a:endParaRPr b="1" i="0" sz="2800" u="sng" cap="none" strike="noStrike">
              <a:solidFill>
                <a:schemeClr val="dk1"/>
              </a:solidFill>
              <a:latin typeface="Arial"/>
              <a:ea typeface="Arial"/>
              <a:cs typeface="Arial"/>
              <a:sym typeface="Arial"/>
            </a:endParaRPr>
          </a:p>
        </p:txBody>
      </p:sp>
      <p:graphicFrame>
        <p:nvGraphicFramePr>
          <p:cNvPr id="1544" name="Google Shape;1544;p75"/>
          <p:cNvGraphicFramePr/>
          <p:nvPr/>
        </p:nvGraphicFramePr>
        <p:xfrm>
          <a:off x="152400" y="1981200"/>
          <a:ext cx="3000000" cy="3000000"/>
        </p:xfrm>
        <a:graphic>
          <a:graphicData uri="http://schemas.openxmlformats.org/drawingml/2006/table">
            <a:tbl>
              <a:tblPr bandCol="1" bandRow="1">
                <a:noFill/>
                <a:tableStyleId>{D004598E-4B5A-4FFF-B765-3EE584F35167}</a:tableStyleId>
              </a:tblPr>
              <a:tblGrid>
                <a:gridCol w="2209150"/>
                <a:gridCol w="5077375"/>
              </a:tblGrid>
              <a:tr h="177800">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latin typeface="Comic Sans MS"/>
                          <a:ea typeface="Comic Sans MS"/>
                          <a:cs typeface="Comic Sans MS"/>
                          <a:sym typeface="Comic Sans MS"/>
                        </a:rPr>
                        <a:t>Topic</a:t>
                      </a:r>
                      <a:endParaRPr sz="1400" u="none" cap="none" strike="noStrike">
                        <a:latin typeface="Comic Sans MS"/>
                        <a:ea typeface="Comic Sans MS"/>
                        <a:cs typeface="Comic Sans MS"/>
                        <a:sym typeface="Comic Sans MS"/>
                      </a:endParaRPr>
                    </a:p>
                  </a:txBody>
                  <a:tcPr marT="0" marB="0" marR="68575" marL="68575"/>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latin typeface="Comic Sans MS"/>
                          <a:ea typeface="Comic Sans MS"/>
                          <a:cs typeface="Comic Sans MS"/>
                          <a:sym typeface="Comic Sans MS"/>
                        </a:rPr>
                        <a:t>Key teaching/Quote</a:t>
                      </a:r>
                      <a:endParaRPr sz="1400" u="none" cap="none" strike="noStrike">
                        <a:latin typeface="Comic Sans MS"/>
                        <a:ea typeface="Comic Sans MS"/>
                        <a:cs typeface="Comic Sans MS"/>
                        <a:sym typeface="Comic Sans MS"/>
                      </a:endParaRPr>
                    </a:p>
                  </a:txBody>
                  <a:tcPr marT="0" marB="0" marR="68575" marL="68575"/>
                </a:tc>
              </a:tr>
              <a:tr h="177800">
                <a:tc>
                  <a:txBody>
                    <a:bodyPr/>
                    <a:lstStyle/>
                    <a:p>
                      <a:pPr indent="0" lvl="0" marL="0" marR="0" rtl="0" algn="l">
                        <a:lnSpc>
                          <a:spcPct val="115000"/>
                        </a:lnSpc>
                        <a:spcBef>
                          <a:spcPts val="0"/>
                        </a:spcBef>
                        <a:spcAft>
                          <a:spcPts val="0"/>
                        </a:spcAft>
                        <a:buClr>
                          <a:srgbClr val="000000"/>
                        </a:buClr>
                        <a:buSzPts val="1400"/>
                        <a:buFont typeface="Arial"/>
                        <a:buNone/>
                      </a:pPr>
                      <a:r>
                        <a:rPr lang="en-GB" sz="1400" u="none" cap="none" strike="noStrike">
                          <a:latin typeface="Comic Sans MS"/>
                          <a:ea typeface="Comic Sans MS"/>
                          <a:cs typeface="Comic Sans MS"/>
                          <a:sym typeface="Comic Sans MS"/>
                        </a:rPr>
                        <a:t>Shahadah – Statement of belief</a:t>
                      </a:r>
                      <a:endParaRPr sz="1400" u="none" cap="none" strike="noStrike">
                        <a:latin typeface="Comic Sans MS"/>
                        <a:ea typeface="Comic Sans MS"/>
                        <a:cs typeface="Comic Sans MS"/>
                        <a:sym typeface="Comic Sans MS"/>
                      </a:endParaRPr>
                    </a:p>
                  </a:txBody>
                  <a:tcPr marT="0" marB="0" marR="68575" marL="68575"/>
                </a:tc>
                <a:tc>
                  <a:txBody>
                    <a:bodyPr/>
                    <a:lstStyle/>
                    <a:p>
                      <a:pPr indent="0" lvl="0" marL="0" marR="0" rtl="0" algn="l">
                        <a:lnSpc>
                          <a:spcPct val="115000"/>
                        </a:lnSpc>
                        <a:spcBef>
                          <a:spcPts val="0"/>
                        </a:spcBef>
                        <a:spcAft>
                          <a:spcPts val="0"/>
                        </a:spcAft>
                        <a:buClr>
                          <a:srgbClr val="000000"/>
                        </a:buClr>
                        <a:buSzPts val="1400"/>
                        <a:buFont typeface="Arial"/>
                        <a:buNone/>
                      </a:pPr>
                      <a:r>
                        <a:rPr i="1" lang="en-GB" sz="1400" u="none" cap="none" strike="noStrike">
                          <a:latin typeface="Comic Sans MS"/>
                          <a:ea typeface="Comic Sans MS"/>
                          <a:cs typeface="Comic Sans MS"/>
                          <a:sym typeface="Comic Sans MS"/>
                        </a:rPr>
                        <a:t>‘I declare that there is no God but Allah, And Muhammed is His messenger.’</a:t>
                      </a:r>
                      <a:endParaRPr sz="1400" u="none" cap="none" strike="noStrike">
                        <a:latin typeface="Comic Sans MS"/>
                        <a:ea typeface="Comic Sans MS"/>
                        <a:cs typeface="Comic Sans MS"/>
                        <a:sym typeface="Comic Sans MS"/>
                      </a:endParaRPr>
                    </a:p>
                  </a:txBody>
                  <a:tcPr marT="0" marB="0" marR="68575" marL="68575"/>
                </a:tc>
              </a:tr>
              <a:tr h="177800">
                <a:tc rowSpan="3">
                  <a:txBody>
                    <a:bodyPr/>
                    <a:lstStyle/>
                    <a:p>
                      <a:pPr indent="0" lvl="0" marL="0" marR="0" rtl="0" algn="l">
                        <a:lnSpc>
                          <a:spcPct val="115000"/>
                        </a:lnSpc>
                        <a:spcBef>
                          <a:spcPts val="0"/>
                        </a:spcBef>
                        <a:spcAft>
                          <a:spcPts val="0"/>
                        </a:spcAft>
                        <a:buClr>
                          <a:srgbClr val="000000"/>
                        </a:buClr>
                        <a:buSzPts val="1400"/>
                        <a:buFont typeface="Arial"/>
                        <a:buNone/>
                      </a:pPr>
                      <a:r>
                        <a:rPr lang="en-GB" sz="1400" u="none" cap="none" strike="noStrike">
                          <a:latin typeface="Comic Sans MS"/>
                          <a:ea typeface="Comic Sans MS"/>
                          <a:cs typeface="Comic Sans MS"/>
                          <a:sym typeface="Comic Sans MS"/>
                        </a:rPr>
                        <a:t>Salah – prayer</a:t>
                      </a:r>
                      <a:endParaRPr sz="1400" u="none" cap="none" strike="noStrike">
                        <a:latin typeface="Comic Sans MS"/>
                        <a:ea typeface="Comic Sans MS"/>
                        <a:cs typeface="Comic Sans MS"/>
                        <a:sym typeface="Comic Sans MS"/>
                      </a:endParaRPr>
                    </a:p>
                    <a:p>
                      <a:pPr indent="0" lvl="0" marL="0" marR="0" rtl="0" algn="l">
                        <a:lnSpc>
                          <a:spcPct val="115000"/>
                        </a:lnSpc>
                        <a:spcBef>
                          <a:spcPts val="0"/>
                        </a:spcBef>
                        <a:spcAft>
                          <a:spcPts val="0"/>
                        </a:spcAft>
                        <a:buClr>
                          <a:srgbClr val="000000"/>
                        </a:buClr>
                        <a:buSzPts val="1400"/>
                        <a:buFont typeface="Arial"/>
                        <a:buNone/>
                      </a:pPr>
                      <a:r>
                        <a:t/>
                      </a:r>
                      <a:endParaRPr sz="1400" u="none" cap="none" strike="noStrike">
                        <a:latin typeface="Comic Sans MS"/>
                        <a:ea typeface="Comic Sans MS"/>
                        <a:cs typeface="Comic Sans MS"/>
                        <a:sym typeface="Comic Sans MS"/>
                      </a:endParaRPr>
                    </a:p>
                  </a:txBody>
                  <a:tcPr marT="0" marB="0" marR="68575" marL="68575"/>
                </a:tc>
                <a:tc>
                  <a:txBody>
                    <a:bodyPr/>
                    <a:lstStyle/>
                    <a:p>
                      <a:pPr indent="0" lvl="0" marL="0" marR="0" rtl="0" algn="l">
                        <a:lnSpc>
                          <a:spcPct val="115000"/>
                        </a:lnSpc>
                        <a:spcBef>
                          <a:spcPts val="0"/>
                        </a:spcBef>
                        <a:spcAft>
                          <a:spcPts val="0"/>
                        </a:spcAft>
                        <a:buClr>
                          <a:srgbClr val="000000"/>
                        </a:buClr>
                        <a:buSzPts val="1400"/>
                        <a:buFont typeface="Arial"/>
                        <a:buNone/>
                      </a:pPr>
                      <a:r>
                        <a:t/>
                      </a:r>
                      <a:endParaRPr sz="1400" u="none" cap="none" strike="noStrike">
                        <a:latin typeface="Comic Sans MS"/>
                        <a:ea typeface="Comic Sans MS"/>
                        <a:cs typeface="Comic Sans MS"/>
                        <a:sym typeface="Comic Sans MS"/>
                      </a:endParaRPr>
                    </a:p>
                  </a:txBody>
                  <a:tcPr marT="0" marB="0" marR="68575" marL="68575"/>
                </a:tc>
              </a:tr>
              <a:tr h="177800">
                <a:tc vMerge="1"/>
                <a:tc>
                  <a:txBody>
                    <a:bodyPr/>
                    <a:lstStyle/>
                    <a:p>
                      <a:pPr indent="0" lvl="0" marL="0" marR="0" rtl="0" algn="l">
                        <a:lnSpc>
                          <a:spcPct val="115000"/>
                        </a:lnSpc>
                        <a:spcBef>
                          <a:spcPts val="0"/>
                        </a:spcBef>
                        <a:spcAft>
                          <a:spcPts val="0"/>
                        </a:spcAft>
                        <a:buClr>
                          <a:srgbClr val="000000"/>
                        </a:buClr>
                        <a:buSzPts val="1400"/>
                        <a:buFont typeface="Arial"/>
                        <a:buNone/>
                      </a:pPr>
                      <a:r>
                        <a:rPr i="1" lang="en-GB" sz="1400" u="none" cap="none" strike="noStrike">
                          <a:latin typeface="Comic Sans MS"/>
                          <a:ea typeface="Comic Sans MS"/>
                          <a:cs typeface="Comic Sans MS"/>
                          <a:sym typeface="Comic Sans MS"/>
                        </a:rPr>
                        <a:t>‘In the name of the compassionate Allah.’ (Qur’an)</a:t>
                      </a:r>
                      <a:endParaRPr sz="1400" u="none" cap="none" strike="noStrike">
                        <a:latin typeface="Comic Sans MS"/>
                        <a:ea typeface="Comic Sans MS"/>
                        <a:cs typeface="Comic Sans MS"/>
                        <a:sym typeface="Comic Sans MS"/>
                      </a:endParaRPr>
                    </a:p>
                  </a:txBody>
                  <a:tcPr marT="0" marB="0" marR="68575" marL="68575"/>
                </a:tc>
              </a:tr>
              <a:tr h="177800">
                <a:tc vMerge="1"/>
                <a:tc>
                  <a:txBody>
                    <a:bodyPr/>
                    <a:lstStyle/>
                    <a:p>
                      <a:pPr indent="0" lvl="0" marL="0" marR="0" rtl="0" algn="l">
                        <a:lnSpc>
                          <a:spcPct val="115000"/>
                        </a:lnSpc>
                        <a:spcBef>
                          <a:spcPts val="0"/>
                        </a:spcBef>
                        <a:spcAft>
                          <a:spcPts val="0"/>
                        </a:spcAft>
                        <a:buClr>
                          <a:srgbClr val="000000"/>
                        </a:buClr>
                        <a:buSzPts val="1400"/>
                        <a:buFont typeface="Arial"/>
                        <a:buNone/>
                      </a:pPr>
                      <a:r>
                        <a:rPr i="1" lang="en-GB" sz="1400" u="none" cap="none" strike="noStrike">
                          <a:latin typeface="Comic Sans MS"/>
                          <a:ea typeface="Comic Sans MS"/>
                          <a:cs typeface="Comic Sans MS"/>
                          <a:sym typeface="Comic Sans MS"/>
                        </a:rPr>
                        <a:t>‘People should know that Allah sees each person in prayer even if they do not see him.’ (Imam Sadiq – Shi’a)</a:t>
                      </a:r>
                      <a:endParaRPr sz="1400" u="none" cap="none" strike="noStrike">
                        <a:latin typeface="Comic Sans MS"/>
                        <a:ea typeface="Comic Sans MS"/>
                        <a:cs typeface="Comic Sans MS"/>
                        <a:sym typeface="Comic Sans MS"/>
                      </a:endParaRPr>
                    </a:p>
                  </a:txBody>
                  <a:tcPr marT="0" marB="0" marR="68575" marL="68575"/>
                </a:tc>
              </a:tr>
              <a:tr h="177800">
                <a:tc>
                  <a:txBody>
                    <a:bodyPr/>
                    <a:lstStyle/>
                    <a:p>
                      <a:pPr indent="0" lvl="0" marL="0" marR="0" rtl="0" algn="l">
                        <a:lnSpc>
                          <a:spcPct val="115000"/>
                        </a:lnSpc>
                        <a:spcBef>
                          <a:spcPts val="0"/>
                        </a:spcBef>
                        <a:spcAft>
                          <a:spcPts val="0"/>
                        </a:spcAft>
                        <a:buClr>
                          <a:srgbClr val="000000"/>
                        </a:buClr>
                        <a:buSzPts val="1400"/>
                        <a:buFont typeface="Arial"/>
                        <a:buNone/>
                      </a:pPr>
                      <a:r>
                        <a:rPr lang="en-GB" sz="1400" u="none" cap="none" strike="noStrike">
                          <a:latin typeface="Comic Sans MS"/>
                          <a:ea typeface="Comic Sans MS"/>
                          <a:cs typeface="Comic Sans MS"/>
                          <a:sym typeface="Comic Sans MS"/>
                        </a:rPr>
                        <a:t>Sawm – Fasting during Ramadan</a:t>
                      </a:r>
                      <a:endParaRPr sz="1400" u="none" cap="none" strike="noStrike">
                        <a:latin typeface="Comic Sans MS"/>
                        <a:ea typeface="Comic Sans MS"/>
                        <a:cs typeface="Comic Sans MS"/>
                        <a:sym typeface="Comic Sans MS"/>
                      </a:endParaRPr>
                    </a:p>
                  </a:txBody>
                  <a:tcPr marT="0" marB="0" marR="68575" marL="68575"/>
                </a:tc>
                <a:tc>
                  <a:txBody>
                    <a:bodyPr/>
                    <a:lstStyle/>
                    <a:p>
                      <a:pPr indent="0" lvl="0" marL="0" marR="0" rtl="0" algn="l">
                        <a:lnSpc>
                          <a:spcPct val="115000"/>
                        </a:lnSpc>
                        <a:spcBef>
                          <a:spcPts val="0"/>
                        </a:spcBef>
                        <a:spcAft>
                          <a:spcPts val="0"/>
                        </a:spcAft>
                        <a:buClr>
                          <a:srgbClr val="000000"/>
                        </a:buClr>
                        <a:buSzPts val="1400"/>
                        <a:buFont typeface="Arial"/>
                        <a:buNone/>
                      </a:pPr>
                      <a:r>
                        <a:rPr i="1" lang="en-GB" sz="1400" u="none" cap="none" strike="noStrike">
                          <a:latin typeface="Comic Sans MS"/>
                          <a:ea typeface="Comic Sans MS"/>
                          <a:cs typeface="Comic Sans MS"/>
                          <a:sym typeface="Comic Sans MS"/>
                        </a:rPr>
                        <a:t>‘Oh believers! Fasting is prescribed for you as it were for those before you that you may learn self-restraint’ (Qur’an)</a:t>
                      </a:r>
                      <a:endParaRPr sz="1400" u="none" cap="none" strike="noStrike">
                        <a:latin typeface="Comic Sans MS"/>
                        <a:ea typeface="Comic Sans MS"/>
                        <a:cs typeface="Comic Sans MS"/>
                        <a:sym typeface="Comic Sans MS"/>
                      </a:endParaRPr>
                    </a:p>
                  </a:txBody>
                  <a:tcPr marT="0" marB="0" marR="68575" marL="68575"/>
                </a:tc>
              </a:tr>
              <a:tr h="177800">
                <a:tc rowSpan="2">
                  <a:txBody>
                    <a:bodyPr/>
                    <a:lstStyle/>
                    <a:p>
                      <a:pPr indent="0" lvl="0" marL="0" marR="0" rtl="0" algn="l">
                        <a:lnSpc>
                          <a:spcPct val="115000"/>
                        </a:lnSpc>
                        <a:spcBef>
                          <a:spcPts val="0"/>
                        </a:spcBef>
                        <a:spcAft>
                          <a:spcPts val="0"/>
                        </a:spcAft>
                        <a:buClr>
                          <a:srgbClr val="000000"/>
                        </a:buClr>
                        <a:buSzPts val="1400"/>
                        <a:buFont typeface="Arial"/>
                        <a:buNone/>
                      </a:pPr>
                      <a:r>
                        <a:rPr lang="en-GB" sz="1400" u="none" cap="none" strike="noStrike">
                          <a:latin typeface="Comic Sans MS"/>
                          <a:ea typeface="Comic Sans MS"/>
                          <a:cs typeface="Comic Sans MS"/>
                          <a:sym typeface="Comic Sans MS"/>
                        </a:rPr>
                        <a:t>Zakah – giving to charity</a:t>
                      </a:r>
                      <a:endParaRPr sz="1400" u="none" cap="none" strike="noStrike">
                        <a:latin typeface="Comic Sans MS"/>
                        <a:ea typeface="Comic Sans MS"/>
                        <a:cs typeface="Comic Sans MS"/>
                        <a:sym typeface="Comic Sans MS"/>
                      </a:endParaRPr>
                    </a:p>
                    <a:p>
                      <a:pPr indent="0" lvl="0" marL="0" marR="0" rtl="0" algn="l">
                        <a:lnSpc>
                          <a:spcPct val="115000"/>
                        </a:lnSpc>
                        <a:spcBef>
                          <a:spcPts val="0"/>
                        </a:spcBef>
                        <a:spcAft>
                          <a:spcPts val="0"/>
                        </a:spcAft>
                        <a:buClr>
                          <a:srgbClr val="000000"/>
                        </a:buClr>
                        <a:buSzPts val="1400"/>
                        <a:buFont typeface="Arial"/>
                        <a:buNone/>
                      </a:pPr>
                      <a:r>
                        <a:t/>
                      </a:r>
                      <a:endParaRPr sz="1400" u="none" cap="none" strike="noStrike">
                        <a:latin typeface="Comic Sans MS"/>
                        <a:ea typeface="Comic Sans MS"/>
                        <a:cs typeface="Comic Sans MS"/>
                        <a:sym typeface="Comic Sans MS"/>
                      </a:endParaRPr>
                    </a:p>
                  </a:txBody>
                  <a:tcPr marT="0" marB="0" marR="68575" marL="68575"/>
                </a:tc>
                <a:tc>
                  <a:txBody>
                    <a:bodyPr/>
                    <a:lstStyle/>
                    <a:p>
                      <a:pPr indent="0" lvl="0" marL="0" marR="0" rtl="0" algn="l">
                        <a:lnSpc>
                          <a:spcPct val="115000"/>
                        </a:lnSpc>
                        <a:spcBef>
                          <a:spcPts val="0"/>
                        </a:spcBef>
                        <a:spcAft>
                          <a:spcPts val="0"/>
                        </a:spcAft>
                        <a:buClr>
                          <a:srgbClr val="000000"/>
                        </a:buClr>
                        <a:buSzPts val="1400"/>
                        <a:buFont typeface="Arial"/>
                        <a:buNone/>
                      </a:pPr>
                      <a:r>
                        <a:rPr i="1" lang="en-GB" sz="1400" u="none" cap="none" strike="noStrike">
                          <a:latin typeface="Comic Sans MS"/>
                          <a:ea typeface="Comic Sans MS"/>
                          <a:cs typeface="Comic Sans MS"/>
                          <a:sym typeface="Comic Sans MS"/>
                        </a:rPr>
                        <a:t>‘Be steadfast in prayer and giving.’ (Qur’an)</a:t>
                      </a:r>
                      <a:endParaRPr sz="1400" u="none" cap="none" strike="noStrike">
                        <a:latin typeface="Comic Sans MS"/>
                        <a:ea typeface="Comic Sans MS"/>
                        <a:cs typeface="Comic Sans MS"/>
                        <a:sym typeface="Comic Sans MS"/>
                      </a:endParaRPr>
                    </a:p>
                  </a:txBody>
                  <a:tcPr marT="0" marB="0" marR="68575" marL="68575"/>
                </a:tc>
              </a:tr>
              <a:tr h="177800">
                <a:tc vMerge="1"/>
                <a:tc>
                  <a:txBody>
                    <a:bodyPr/>
                    <a:lstStyle/>
                    <a:p>
                      <a:pPr indent="0" lvl="0" marL="0" marR="0" rtl="0" algn="l">
                        <a:lnSpc>
                          <a:spcPct val="115000"/>
                        </a:lnSpc>
                        <a:spcBef>
                          <a:spcPts val="0"/>
                        </a:spcBef>
                        <a:spcAft>
                          <a:spcPts val="0"/>
                        </a:spcAft>
                        <a:buClr>
                          <a:srgbClr val="000000"/>
                        </a:buClr>
                        <a:buSzPts val="1400"/>
                        <a:buFont typeface="Arial"/>
                        <a:buNone/>
                      </a:pPr>
                      <a:r>
                        <a:rPr i="1" lang="en-GB" sz="1400" u="none" cap="none" strike="noStrike">
                          <a:latin typeface="Comic Sans MS"/>
                          <a:ea typeface="Comic Sans MS"/>
                          <a:cs typeface="Comic Sans MS"/>
                          <a:sym typeface="Comic Sans MS"/>
                        </a:rPr>
                        <a:t>‘The purpose of zakah is to test the rich and provide for the poor, if all people paid their zakah no one would be poos any longer.’(Imam Ali – Shi’a)</a:t>
                      </a:r>
                      <a:endParaRPr sz="1400" u="none" cap="none" strike="noStrike">
                        <a:latin typeface="Comic Sans MS"/>
                        <a:ea typeface="Comic Sans MS"/>
                        <a:cs typeface="Comic Sans MS"/>
                        <a:sym typeface="Comic Sans MS"/>
                      </a:endParaRPr>
                    </a:p>
                  </a:txBody>
                  <a:tcPr marT="0" marB="0" marR="68575" marL="68575"/>
                </a:tc>
              </a:tr>
              <a:tr h="177800">
                <a:tc rowSpan="2">
                  <a:txBody>
                    <a:bodyPr/>
                    <a:lstStyle/>
                    <a:p>
                      <a:pPr indent="0" lvl="0" marL="0" marR="0" rtl="0" algn="l">
                        <a:lnSpc>
                          <a:spcPct val="115000"/>
                        </a:lnSpc>
                        <a:spcBef>
                          <a:spcPts val="0"/>
                        </a:spcBef>
                        <a:spcAft>
                          <a:spcPts val="0"/>
                        </a:spcAft>
                        <a:buClr>
                          <a:srgbClr val="000000"/>
                        </a:buClr>
                        <a:buSzPts val="1400"/>
                        <a:buFont typeface="Arial"/>
                        <a:buNone/>
                      </a:pPr>
                      <a:r>
                        <a:rPr lang="en-GB" sz="1400" u="none" cap="none" strike="noStrike">
                          <a:latin typeface="Comic Sans MS"/>
                          <a:ea typeface="Comic Sans MS"/>
                          <a:cs typeface="Comic Sans MS"/>
                          <a:sym typeface="Comic Sans MS"/>
                        </a:rPr>
                        <a:t>Hajj – pilgrimage </a:t>
                      </a:r>
                      <a:endParaRPr sz="1400" u="none" cap="none" strike="noStrike">
                        <a:latin typeface="Comic Sans MS"/>
                        <a:ea typeface="Comic Sans MS"/>
                        <a:cs typeface="Comic Sans MS"/>
                        <a:sym typeface="Comic Sans MS"/>
                      </a:endParaRPr>
                    </a:p>
                  </a:txBody>
                  <a:tcPr marT="0" marB="0" marR="68575" marL="68575"/>
                </a:tc>
                <a:tc>
                  <a:txBody>
                    <a:bodyPr/>
                    <a:lstStyle/>
                    <a:p>
                      <a:pPr indent="0" lvl="0" marL="0" marR="0" rtl="0" algn="l">
                        <a:lnSpc>
                          <a:spcPct val="115000"/>
                        </a:lnSpc>
                        <a:spcBef>
                          <a:spcPts val="0"/>
                        </a:spcBef>
                        <a:spcAft>
                          <a:spcPts val="0"/>
                        </a:spcAft>
                        <a:buClr>
                          <a:srgbClr val="000000"/>
                        </a:buClr>
                        <a:buSzPts val="1400"/>
                        <a:buFont typeface="Arial"/>
                        <a:buNone/>
                      </a:pPr>
                      <a:r>
                        <a:rPr i="1" lang="en-GB" sz="1400" u="none" cap="none" strike="noStrike">
                          <a:latin typeface="Comic Sans MS"/>
                          <a:ea typeface="Comic Sans MS"/>
                          <a:cs typeface="Comic Sans MS"/>
                          <a:sym typeface="Comic Sans MS"/>
                        </a:rPr>
                        <a:t>‘And proclaim that the people should observe Hajj pilgrimage.’ (Qur’an)</a:t>
                      </a:r>
                      <a:endParaRPr sz="1400" u="none" cap="none" strike="noStrike">
                        <a:latin typeface="Comic Sans MS"/>
                        <a:ea typeface="Comic Sans MS"/>
                        <a:cs typeface="Comic Sans MS"/>
                        <a:sym typeface="Comic Sans MS"/>
                      </a:endParaRPr>
                    </a:p>
                  </a:txBody>
                  <a:tcPr marT="0" marB="0" marR="68575" marL="68575"/>
                </a:tc>
              </a:tr>
              <a:tr h="177800">
                <a:tc vMerge="1"/>
                <a:tc>
                  <a:txBody>
                    <a:bodyPr/>
                    <a:lstStyle/>
                    <a:p>
                      <a:pPr indent="0" lvl="0" marL="0" marR="0" rtl="0" algn="l">
                        <a:lnSpc>
                          <a:spcPct val="115000"/>
                        </a:lnSpc>
                        <a:spcBef>
                          <a:spcPts val="0"/>
                        </a:spcBef>
                        <a:spcAft>
                          <a:spcPts val="0"/>
                        </a:spcAft>
                        <a:buClr>
                          <a:srgbClr val="000000"/>
                        </a:buClr>
                        <a:buSzPts val="1400"/>
                        <a:buFont typeface="Arial"/>
                        <a:buNone/>
                      </a:pPr>
                      <a:r>
                        <a:rPr i="1" lang="en-GB" sz="1400" u="none" cap="none" strike="noStrike">
                          <a:latin typeface="Comic Sans MS"/>
                          <a:ea typeface="Comic Sans MS"/>
                          <a:cs typeface="Comic Sans MS"/>
                          <a:sym typeface="Comic Sans MS"/>
                        </a:rPr>
                        <a:t>‘For a single man [who goes on Hajj] of a believing family Allah will forgive all the sins of that family.’ (Qur’an)</a:t>
                      </a:r>
                      <a:endParaRPr sz="1400" u="none" cap="none" strike="noStrike">
                        <a:latin typeface="Comic Sans MS"/>
                        <a:ea typeface="Comic Sans MS"/>
                        <a:cs typeface="Comic Sans MS"/>
                        <a:sym typeface="Comic Sans MS"/>
                      </a:endParaRPr>
                    </a:p>
                  </a:txBody>
                  <a:tcPr marT="0" marB="0" marR="68575" marL="68575"/>
                </a:tc>
              </a:tr>
              <a:tr h="177800">
                <a:tc>
                  <a:txBody>
                    <a:bodyPr/>
                    <a:lstStyle/>
                    <a:p>
                      <a:pPr indent="0" lvl="0" marL="0" marR="0" rtl="0" algn="l">
                        <a:lnSpc>
                          <a:spcPct val="115000"/>
                        </a:lnSpc>
                        <a:spcBef>
                          <a:spcPts val="0"/>
                        </a:spcBef>
                        <a:spcAft>
                          <a:spcPts val="0"/>
                        </a:spcAft>
                        <a:buClr>
                          <a:srgbClr val="000000"/>
                        </a:buClr>
                        <a:buSzPts val="1400"/>
                        <a:buFont typeface="Arial"/>
                        <a:buNone/>
                      </a:pPr>
                      <a:r>
                        <a:rPr lang="en-GB" sz="1400" u="none" cap="none" strike="noStrike">
                          <a:latin typeface="Comic Sans MS"/>
                          <a:ea typeface="Comic Sans MS"/>
                          <a:cs typeface="Comic Sans MS"/>
                          <a:sym typeface="Comic Sans MS"/>
                        </a:rPr>
                        <a:t>Mosques</a:t>
                      </a:r>
                      <a:endParaRPr sz="1400" u="none" cap="none" strike="noStrike">
                        <a:latin typeface="Comic Sans MS"/>
                        <a:ea typeface="Comic Sans MS"/>
                        <a:cs typeface="Comic Sans MS"/>
                        <a:sym typeface="Comic Sans MS"/>
                      </a:endParaRPr>
                    </a:p>
                  </a:txBody>
                  <a:tcPr marT="0" marB="0" marR="68575" marL="68575"/>
                </a:tc>
                <a:tc>
                  <a:txBody>
                    <a:bodyPr/>
                    <a:lstStyle/>
                    <a:p>
                      <a:pPr indent="0" lvl="0" marL="0" marR="0" rtl="0" algn="l">
                        <a:lnSpc>
                          <a:spcPct val="115000"/>
                        </a:lnSpc>
                        <a:spcBef>
                          <a:spcPts val="0"/>
                        </a:spcBef>
                        <a:spcAft>
                          <a:spcPts val="0"/>
                        </a:spcAft>
                        <a:buClr>
                          <a:srgbClr val="000000"/>
                        </a:buClr>
                        <a:buSzPts val="1400"/>
                        <a:buFont typeface="Arial"/>
                        <a:buNone/>
                      </a:pPr>
                      <a:r>
                        <a:rPr i="1" lang="en-GB" sz="1400" u="none" cap="none" strike="noStrike">
                          <a:latin typeface="Comic Sans MS"/>
                          <a:ea typeface="Comic Sans MS"/>
                          <a:cs typeface="Comic Sans MS"/>
                          <a:sym typeface="Comic Sans MS"/>
                        </a:rPr>
                        <a:t>‘Whoever builds a mosque in the name of Allah is mentioned, Allah will build a house for him in Paradise.’ (Qur’an))</a:t>
                      </a:r>
                      <a:endParaRPr sz="1400" u="none" cap="none" strike="noStrike">
                        <a:latin typeface="Comic Sans MS"/>
                        <a:ea typeface="Comic Sans MS"/>
                        <a:cs typeface="Comic Sans MS"/>
                        <a:sym typeface="Comic Sans MS"/>
                      </a:endParaRPr>
                    </a:p>
                  </a:txBody>
                  <a:tcPr marT="0" marB="0" marR="68575" marL="68575"/>
                </a:tc>
              </a:tr>
              <a:tr h="177800">
                <a:tc>
                  <a:txBody>
                    <a:bodyPr/>
                    <a:lstStyle/>
                    <a:p>
                      <a:pPr indent="0" lvl="0" marL="0" marR="0" rtl="0" algn="l">
                        <a:lnSpc>
                          <a:spcPct val="115000"/>
                        </a:lnSpc>
                        <a:spcBef>
                          <a:spcPts val="0"/>
                        </a:spcBef>
                        <a:spcAft>
                          <a:spcPts val="0"/>
                        </a:spcAft>
                        <a:buClr>
                          <a:srgbClr val="000000"/>
                        </a:buClr>
                        <a:buSzPts val="1400"/>
                        <a:buFont typeface="Arial"/>
                        <a:buNone/>
                      </a:pPr>
                      <a:r>
                        <a:rPr lang="en-GB" sz="1400" u="none" cap="none" strike="noStrike">
                          <a:latin typeface="Comic Sans MS"/>
                          <a:ea typeface="Comic Sans MS"/>
                          <a:cs typeface="Comic Sans MS"/>
                          <a:sym typeface="Comic Sans MS"/>
                        </a:rPr>
                        <a:t>Ummah – Muslim community</a:t>
                      </a:r>
                      <a:endParaRPr sz="1400" u="none" cap="none" strike="noStrike">
                        <a:latin typeface="Comic Sans MS"/>
                        <a:ea typeface="Comic Sans MS"/>
                        <a:cs typeface="Comic Sans MS"/>
                        <a:sym typeface="Comic Sans MS"/>
                      </a:endParaRPr>
                    </a:p>
                  </a:txBody>
                  <a:tcPr marT="0" marB="0" marR="68575" marL="68575"/>
                </a:tc>
                <a:tc>
                  <a:txBody>
                    <a:bodyPr/>
                    <a:lstStyle/>
                    <a:p>
                      <a:pPr indent="0" lvl="0" marL="0" marR="0" rtl="0" algn="l">
                        <a:lnSpc>
                          <a:spcPct val="115000"/>
                        </a:lnSpc>
                        <a:spcBef>
                          <a:spcPts val="0"/>
                        </a:spcBef>
                        <a:spcAft>
                          <a:spcPts val="0"/>
                        </a:spcAft>
                        <a:buClr>
                          <a:srgbClr val="000000"/>
                        </a:buClr>
                        <a:buSzPts val="1400"/>
                        <a:buFont typeface="Arial"/>
                        <a:buNone/>
                      </a:pPr>
                      <a:r>
                        <a:rPr i="1" lang="en-GB" sz="1400" u="none" cap="none" strike="noStrike">
                          <a:latin typeface="Comic Sans MS"/>
                          <a:ea typeface="Comic Sans MS"/>
                          <a:cs typeface="Comic Sans MS"/>
                          <a:sym typeface="Comic Sans MS"/>
                        </a:rPr>
                        <a:t>‘This ummah of yours is a single ummah.’ (Qur’an)</a:t>
                      </a:r>
                      <a:endParaRPr sz="1400" u="none" cap="none" strike="noStrike">
                        <a:latin typeface="Comic Sans MS"/>
                        <a:ea typeface="Comic Sans MS"/>
                        <a:cs typeface="Comic Sans MS"/>
                        <a:sym typeface="Comic Sans MS"/>
                      </a:endParaRPr>
                    </a:p>
                  </a:txBody>
                  <a:tcPr marT="0" marB="0" marR="68575" marL="68575"/>
                </a:tc>
              </a:tr>
              <a:tr h="177800">
                <a:tc rowSpan="2">
                  <a:txBody>
                    <a:bodyPr/>
                    <a:lstStyle/>
                    <a:p>
                      <a:pPr indent="0" lvl="0" marL="0" marR="0" rtl="0" algn="l">
                        <a:lnSpc>
                          <a:spcPct val="115000"/>
                        </a:lnSpc>
                        <a:spcBef>
                          <a:spcPts val="0"/>
                        </a:spcBef>
                        <a:spcAft>
                          <a:spcPts val="0"/>
                        </a:spcAft>
                        <a:buClr>
                          <a:srgbClr val="000000"/>
                        </a:buClr>
                        <a:buSzPts val="1400"/>
                        <a:buFont typeface="Arial"/>
                        <a:buNone/>
                      </a:pPr>
                      <a:r>
                        <a:rPr lang="en-GB" sz="1400" u="none" cap="none" strike="noStrike">
                          <a:latin typeface="Comic Sans MS"/>
                          <a:ea typeface="Comic Sans MS"/>
                          <a:cs typeface="Comic Sans MS"/>
                          <a:sym typeface="Comic Sans MS"/>
                        </a:rPr>
                        <a:t>Jihad</a:t>
                      </a:r>
                      <a:endParaRPr sz="1400" u="none" cap="none" strike="noStrike">
                        <a:latin typeface="Comic Sans MS"/>
                        <a:ea typeface="Comic Sans MS"/>
                        <a:cs typeface="Comic Sans MS"/>
                        <a:sym typeface="Comic Sans MS"/>
                      </a:endParaRPr>
                    </a:p>
                    <a:p>
                      <a:pPr indent="0" lvl="0" marL="0" marR="0" rtl="0" algn="l">
                        <a:lnSpc>
                          <a:spcPct val="115000"/>
                        </a:lnSpc>
                        <a:spcBef>
                          <a:spcPts val="0"/>
                        </a:spcBef>
                        <a:spcAft>
                          <a:spcPts val="0"/>
                        </a:spcAft>
                        <a:buClr>
                          <a:srgbClr val="000000"/>
                        </a:buClr>
                        <a:buSzPts val="1400"/>
                        <a:buFont typeface="Arial"/>
                        <a:buNone/>
                      </a:pPr>
                      <a:r>
                        <a:t/>
                      </a:r>
                      <a:endParaRPr sz="1400" u="none" cap="none" strike="noStrike">
                        <a:latin typeface="Comic Sans MS"/>
                        <a:ea typeface="Comic Sans MS"/>
                        <a:cs typeface="Comic Sans MS"/>
                        <a:sym typeface="Comic Sans MS"/>
                      </a:endParaRPr>
                    </a:p>
                  </a:txBody>
                  <a:tcPr marT="0" marB="0" marR="68575" marL="68575"/>
                </a:tc>
                <a:tc>
                  <a:txBody>
                    <a:bodyPr/>
                    <a:lstStyle/>
                    <a:p>
                      <a:pPr indent="0" lvl="0" marL="0" marR="0" rtl="0" algn="l">
                        <a:lnSpc>
                          <a:spcPct val="115000"/>
                        </a:lnSpc>
                        <a:spcBef>
                          <a:spcPts val="0"/>
                        </a:spcBef>
                        <a:spcAft>
                          <a:spcPts val="0"/>
                        </a:spcAft>
                        <a:buClr>
                          <a:srgbClr val="000000"/>
                        </a:buClr>
                        <a:buSzPts val="1400"/>
                        <a:buFont typeface="Arial"/>
                        <a:buNone/>
                      </a:pPr>
                      <a:r>
                        <a:rPr i="1" lang="en-GB" sz="1400" u="none" cap="none" strike="noStrike">
                          <a:latin typeface="Comic Sans MS"/>
                          <a:ea typeface="Comic Sans MS"/>
                          <a:cs typeface="Comic Sans MS"/>
                          <a:sym typeface="Comic Sans MS"/>
                        </a:rPr>
                        <a:t>‘The person who struggles so that Allah’s Word is supreme is the one serving Allah’s cause.’ (Prophet Muhammed)</a:t>
                      </a:r>
                      <a:endParaRPr sz="1400" u="none" cap="none" strike="noStrike">
                        <a:latin typeface="Comic Sans MS"/>
                        <a:ea typeface="Comic Sans MS"/>
                        <a:cs typeface="Comic Sans MS"/>
                        <a:sym typeface="Comic Sans MS"/>
                      </a:endParaRPr>
                    </a:p>
                  </a:txBody>
                  <a:tcPr marT="0" marB="0" marR="68575" marL="68575"/>
                </a:tc>
              </a:tr>
              <a:tr h="177800">
                <a:tc vMerge="1"/>
                <a:tc>
                  <a:txBody>
                    <a:bodyPr/>
                    <a:lstStyle/>
                    <a:p>
                      <a:pPr indent="0" lvl="0" marL="0" marR="0" rtl="0" algn="l">
                        <a:lnSpc>
                          <a:spcPct val="115000"/>
                        </a:lnSpc>
                        <a:spcBef>
                          <a:spcPts val="0"/>
                        </a:spcBef>
                        <a:spcAft>
                          <a:spcPts val="0"/>
                        </a:spcAft>
                        <a:buClr>
                          <a:srgbClr val="000000"/>
                        </a:buClr>
                        <a:buSzPts val="1400"/>
                        <a:buFont typeface="Arial"/>
                        <a:buNone/>
                      </a:pPr>
                      <a:r>
                        <a:rPr i="1" lang="en-GB" sz="1400" u="none" cap="none" strike="noStrike">
                          <a:latin typeface="Comic Sans MS"/>
                          <a:ea typeface="Comic Sans MS"/>
                          <a:cs typeface="Comic Sans MS"/>
                          <a:sym typeface="Comic Sans MS"/>
                        </a:rPr>
                        <a:t>‘Repel evil with what is seen as better, then your enemy will become your friend.’ (Qur’an)</a:t>
                      </a:r>
                      <a:endParaRPr sz="1400" u="none" cap="none" strike="noStrike">
                        <a:latin typeface="Comic Sans MS"/>
                        <a:ea typeface="Comic Sans MS"/>
                        <a:cs typeface="Comic Sans MS"/>
                        <a:sym typeface="Comic Sans MS"/>
                      </a:endParaRPr>
                    </a:p>
                  </a:txBody>
                  <a:tcPr marT="0" marB="0" marR="68575" marL="68575"/>
                </a:tc>
              </a:tr>
              <a:tr h="177800">
                <a:tc>
                  <a:txBody>
                    <a:bodyPr/>
                    <a:lstStyle/>
                    <a:p>
                      <a:pPr indent="0" lvl="0" marL="0" marR="0" rtl="0" algn="l">
                        <a:lnSpc>
                          <a:spcPct val="115000"/>
                        </a:lnSpc>
                        <a:spcBef>
                          <a:spcPts val="0"/>
                        </a:spcBef>
                        <a:spcAft>
                          <a:spcPts val="0"/>
                        </a:spcAft>
                        <a:buClr>
                          <a:srgbClr val="000000"/>
                        </a:buClr>
                        <a:buSzPts val="1400"/>
                        <a:buFont typeface="Arial"/>
                        <a:buNone/>
                      </a:pPr>
                      <a:r>
                        <a:rPr lang="en-GB" sz="1400" u="none" cap="none" strike="noStrike">
                          <a:latin typeface="Comic Sans MS"/>
                          <a:ea typeface="Comic Sans MS"/>
                          <a:cs typeface="Comic Sans MS"/>
                          <a:sym typeface="Comic Sans MS"/>
                        </a:rPr>
                        <a:t>Lesser Jihad</a:t>
                      </a:r>
                      <a:endParaRPr sz="1400" u="none" cap="none" strike="noStrike">
                        <a:latin typeface="Comic Sans MS"/>
                        <a:ea typeface="Comic Sans MS"/>
                        <a:cs typeface="Comic Sans MS"/>
                        <a:sym typeface="Comic Sans MS"/>
                      </a:endParaRPr>
                    </a:p>
                  </a:txBody>
                  <a:tcPr marT="0" marB="0" marR="68575" marL="68575"/>
                </a:tc>
                <a:tc>
                  <a:txBody>
                    <a:bodyPr/>
                    <a:lstStyle/>
                    <a:p>
                      <a:pPr indent="0" lvl="0" marL="0" marR="0" rtl="0" algn="l">
                        <a:lnSpc>
                          <a:spcPct val="115000"/>
                        </a:lnSpc>
                        <a:spcBef>
                          <a:spcPts val="0"/>
                        </a:spcBef>
                        <a:spcAft>
                          <a:spcPts val="0"/>
                        </a:spcAft>
                        <a:buClr>
                          <a:srgbClr val="000000"/>
                        </a:buClr>
                        <a:buSzPts val="1400"/>
                        <a:buFont typeface="Arial"/>
                        <a:buNone/>
                      </a:pPr>
                      <a:r>
                        <a:rPr i="1" lang="en-GB" sz="1400" u="none" cap="none" strike="noStrike">
                          <a:latin typeface="Comic Sans MS"/>
                          <a:ea typeface="Comic Sans MS"/>
                          <a:cs typeface="Comic Sans MS"/>
                          <a:sym typeface="Comic Sans MS"/>
                        </a:rPr>
                        <a:t>‘The best Jihad is the word of justice in front of an oppressive ruler.’ (attributed to the Prophet Muhammed)</a:t>
                      </a:r>
                      <a:endParaRPr sz="1400" u="none" cap="none" strike="noStrike">
                        <a:latin typeface="Comic Sans MS"/>
                        <a:ea typeface="Comic Sans MS"/>
                        <a:cs typeface="Comic Sans MS"/>
                        <a:sym typeface="Comic Sans MS"/>
                      </a:endParaRPr>
                    </a:p>
                  </a:txBody>
                  <a:tcPr marT="0" marB="0" marR="68575" marL="68575"/>
                </a:tc>
              </a:tr>
              <a:tr h="177800">
                <a:tc>
                  <a:txBody>
                    <a:bodyPr/>
                    <a:lstStyle/>
                    <a:p>
                      <a:pPr indent="0" lvl="0" marL="0" marR="0" rtl="0" algn="l">
                        <a:lnSpc>
                          <a:spcPct val="115000"/>
                        </a:lnSpc>
                        <a:spcBef>
                          <a:spcPts val="0"/>
                        </a:spcBef>
                        <a:spcAft>
                          <a:spcPts val="0"/>
                        </a:spcAft>
                        <a:buClr>
                          <a:srgbClr val="000000"/>
                        </a:buClr>
                        <a:buSzPts val="1400"/>
                        <a:buFont typeface="Arial"/>
                        <a:buNone/>
                      </a:pPr>
                      <a:r>
                        <a:rPr lang="en-GB" sz="1400" u="none" cap="none" strike="noStrike">
                          <a:latin typeface="Comic Sans MS"/>
                          <a:ea typeface="Comic Sans MS"/>
                          <a:cs typeface="Comic Sans MS"/>
                          <a:sym typeface="Comic Sans MS"/>
                        </a:rPr>
                        <a:t>Amr bil-Maroof and Nahi ‘Anil-Munkar (Shi’a)</a:t>
                      </a:r>
                      <a:endParaRPr sz="1400" u="none" cap="none" strike="noStrike">
                        <a:latin typeface="Comic Sans MS"/>
                        <a:ea typeface="Comic Sans MS"/>
                        <a:cs typeface="Comic Sans MS"/>
                        <a:sym typeface="Comic Sans MS"/>
                      </a:endParaRPr>
                    </a:p>
                  </a:txBody>
                  <a:tcPr marT="0" marB="0" marR="68575" marL="68575"/>
                </a:tc>
                <a:tc>
                  <a:txBody>
                    <a:bodyPr/>
                    <a:lstStyle/>
                    <a:p>
                      <a:pPr indent="0" lvl="0" marL="0" marR="0" rtl="0" algn="l">
                        <a:lnSpc>
                          <a:spcPct val="115000"/>
                        </a:lnSpc>
                        <a:spcBef>
                          <a:spcPts val="0"/>
                        </a:spcBef>
                        <a:spcAft>
                          <a:spcPts val="0"/>
                        </a:spcAft>
                        <a:buClr>
                          <a:srgbClr val="000000"/>
                        </a:buClr>
                        <a:buSzPts val="1400"/>
                        <a:buFont typeface="Arial"/>
                        <a:buNone/>
                      </a:pPr>
                      <a:r>
                        <a:rPr i="1" lang="en-GB" sz="1400" u="none" cap="none" strike="noStrike">
                          <a:latin typeface="Comic Sans MS"/>
                          <a:ea typeface="Comic Sans MS"/>
                          <a:cs typeface="Comic Sans MS"/>
                          <a:sym typeface="Comic Sans MS"/>
                        </a:rPr>
                        <a:t>‘…and whatever the Messenger has given you – take; and what he has forbidden you – refrain from.’ (Qur’an)</a:t>
                      </a:r>
                      <a:endParaRPr sz="1400" u="none" cap="none" strike="noStrike">
                        <a:latin typeface="Comic Sans MS"/>
                        <a:ea typeface="Comic Sans MS"/>
                        <a:cs typeface="Comic Sans MS"/>
                        <a:sym typeface="Comic Sans MS"/>
                      </a:endParaRPr>
                    </a:p>
                  </a:txBody>
                  <a:tcPr marT="0" marB="0" marR="68575" marL="68575"/>
                </a:tc>
              </a:tr>
              <a:tr h="177800">
                <a:tc>
                  <a:txBody>
                    <a:bodyPr/>
                    <a:lstStyle/>
                    <a:p>
                      <a:pPr indent="0" lvl="0" marL="0" marR="0" rtl="0" algn="l">
                        <a:lnSpc>
                          <a:spcPct val="115000"/>
                        </a:lnSpc>
                        <a:spcBef>
                          <a:spcPts val="0"/>
                        </a:spcBef>
                        <a:spcAft>
                          <a:spcPts val="0"/>
                        </a:spcAft>
                        <a:buClr>
                          <a:srgbClr val="000000"/>
                        </a:buClr>
                        <a:buSzPts val="1400"/>
                        <a:buFont typeface="Arial"/>
                        <a:buNone/>
                      </a:pPr>
                      <a:r>
                        <a:rPr lang="en-GB" sz="1400" u="none" cap="none" strike="noStrike">
                          <a:latin typeface="Comic Sans MS"/>
                          <a:ea typeface="Comic Sans MS"/>
                          <a:cs typeface="Comic Sans MS"/>
                          <a:sym typeface="Comic Sans MS"/>
                        </a:rPr>
                        <a:t>Eid ul-Fitr</a:t>
                      </a:r>
                      <a:endParaRPr sz="1400" u="none" cap="none" strike="noStrike">
                        <a:latin typeface="Comic Sans MS"/>
                        <a:ea typeface="Comic Sans MS"/>
                        <a:cs typeface="Comic Sans MS"/>
                        <a:sym typeface="Comic Sans MS"/>
                      </a:endParaRPr>
                    </a:p>
                  </a:txBody>
                  <a:tcPr marT="0" marB="0" marR="68575" marL="68575"/>
                </a:tc>
                <a:tc>
                  <a:txBody>
                    <a:bodyPr/>
                    <a:lstStyle/>
                    <a:p>
                      <a:pPr indent="0" lvl="0" marL="0" marR="0" rtl="0" algn="l">
                        <a:lnSpc>
                          <a:spcPct val="115000"/>
                        </a:lnSpc>
                        <a:spcBef>
                          <a:spcPts val="0"/>
                        </a:spcBef>
                        <a:spcAft>
                          <a:spcPts val="0"/>
                        </a:spcAft>
                        <a:buClr>
                          <a:srgbClr val="000000"/>
                        </a:buClr>
                        <a:buSzPts val="1400"/>
                        <a:buFont typeface="Arial"/>
                        <a:buNone/>
                      </a:pPr>
                      <a:r>
                        <a:rPr i="1" lang="en-GB" sz="1400" u="none" cap="none" strike="noStrike">
                          <a:latin typeface="Comic Sans MS"/>
                          <a:ea typeface="Comic Sans MS"/>
                          <a:cs typeface="Comic Sans MS"/>
                          <a:sym typeface="Comic Sans MS"/>
                        </a:rPr>
                        <a:t>‘Verily it is only a festival for he whose fast Allah has accepted and whose prayers He has acknowledged…’ (Imam Ali – Shi’a)</a:t>
                      </a:r>
                      <a:endParaRPr sz="1400" u="none" cap="none" strike="noStrike">
                        <a:latin typeface="Comic Sans MS"/>
                        <a:ea typeface="Comic Sans MS"/>
                        <a:cs typeface="Comic Sans MS"/>
                        <a:sym typeface="Comic Sans MS"/>
                      </a:endParaRPr>
                    </a:p>
                  </a:txBody>
                  <a:tcPr marT="0" marB="0" marR="68575" marL="68575"/>
                </a:tc>
              </a:tr>
            </a:tbl>
          </a:graphicData>
        </a:graphic>
      </p:graphicFrame>
      <p:sp>
        <p:nvSpPr>
          <p:cNvPr id="1545" name="Google Shape;1545;p75"/>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9" name="Shape 1549"/>
        <p:cNvGrpSpPr/>
        <p:nvPr/>
      </p:nvGrpSpPr>
      <p:grpSpPr>
        <a:xfrm>
          <a:off x="0" y="0"/>
          <a:ext cx="0" cy="0"/>
          <a:chOff x="0" y="0"/>
          <a:chExt cx="0" cy="0"/>
        </a:xfrm>
      </p:grpSpPr>
      <p:sp>
        <p:nvSpPr>
          <p:cNvPr id="1550" name="Google Shape;1550;p76"/>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The Five Pillars (Sunni)</a:t>
            </a:r>
            <a:endParaRPr b="1" i="0" sz="2800" u="sng" cap="none" strike="noStrike">
              <a:solidFill>
                <a:schemeClr val="dk1"/>
              </a:solidFill>
              <a:latin typeface="Arial"/>
              <a:ea typeface="Arial"/>
              <a:cs typeface="Arial"/>
              <a:sym typeface="Arial"/>
            </a:endParaRPr>
          </a:p>
        </p:txBody>
      </p:sp>
      <p:sp>
        <p:nvSpPr>
          <p:cNvPr id="1551" name="Google Shape;1551;p76"/>
          <p:cNvSpPr txBox="1"/>
          <p:nvPr>
            <p:ph idx="1" type="body"/>
          </p:nvPr>
        </p:nvSpPr>
        <p:spPr>
          <a:xfrm>
            <a:off x="257705" y="1786096"/>
            <a:ext cx="7044600" cy="7101900"/>
          </a:xfrm>
          <a:prstGeom prst="rect">
            <a:avLst/>
          </a:prstGeom>
          <a:noFill/>
          <a:ln>
            <a:noFill/>
          </a:ln>
        </p:spPr>
        <p:txBody>
          <a:bodyPr anchorCtr="0" anchor="t" bIns="91425" lIns="91425" spcFirstLastPara="1" rIns="91425" wrap="square" tIns="91425">
            <a:noAutofit/>
          </a:bodyPr>
          <a:lstStyle/>
          <a:p>
            <a:pPr indent="0" lvl="0" marL="0" marR="0" rtl="0" algn="just">
              <a:lnSpc>
                <a:spcPct val="107916"/>
              </a:lnSpc>
              <a:spcBef>
                <a:spcPts val="0"/>
              </a:spcBef>
              <a:spcAft>
                <a:spcPts val="0"/>
              </a:spcAft>
              <a:buClr>
                <a:schemeClr val="dk2"/>
              </a:buClr>
              <a:buSzPts val="1800"/>
              <a:buFont typeface="Arial"/>
              <a:buNone/>
            </a:pPr>
            <a:r>
              <a:rPr b="0" i="0" lang="en-GB" sz="2400" u="none" cap="none" strike="noStrike">
                <a:solidFill>
                  <a:schemeClr val="dk1"/>
                </a:solidFill>
                <a:latin typeface="Arial"/>
                <a:ea typeface="Arial"/>
                <a:cs typeface="Arial"/>
                <a:sym typeface="Arial"/>
              </a:rPr>
              <a:t>The five pillars in Sunni Islam are central to belief and considered to be essential to a perfect life. They are:</a:t>
            </a:r>
            <a:endParaRPr b="0" i="0" sz="2400" u="none" cap="none" strike="noStrike">
              <a:solidFill>
                <a:schemeClr val="dk1"/>
              </a:solidFill>
              <a:latin typeface="Arial"/>
              <a:ea typeface="Arial"/>
              <a:cs typeface="Arial"/>
              <a:sym typeface="Arial"/>
            </a:endParaRPr>
          </a:p>
          <a:p>
            <a:pPr indent="-381000" lvl="0" marL="457200" marR="0" rtl="0" algn="just">
              <a:lnSpc>
                <a:spcPct val="107916"/>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Shahadah – declaration of faith</a:t>
            </a:r>
            <a:endParaRPr b="0" i="0" sz="2400" u="none" cap="none" strike="noStrike">
              <a:solidFill>
                <a:schemeClr val="dk1"/>
              </a:solidFill>
              <a:latin typeface="Arial"/>
              <a:ea typeface="Arial"/>
              <a:cs typeface="Arial"/>
              <a:sym typeface="Arial"/>
            </a:endParaRPr>
          </a:p>
          <a:p>
            <a:pPr indent="-381000" lvl="0" marL="457200" marR="0" rtl="0" algn="just">
              <a:lnSpc>
                <a:spcPct val="107916"/>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Salah – Prayer</a:t>
            </a:r>
            <a:endParaRPr b="0" i="0" sz="2400" u="none" cap="none" strike="noStrike">
              <a:solidFill>
                <a:schemeClr val="dk1"/>
              </a:solidFill>
              <a:latin typeface="Arial"/>
              <a:ea typeface="Arial"/>
              <a:cs typeface="Arial"/>
              <a:sym typeface="Arial"/>
            </a:endParaRPr>
          </a:p>
          <a:p>
            <a:pPr indent="-381000" lvl="0" marL="457200" marR="0" rtl="0" algn="just">
              <a:lnSpc>
                <a:spcPct val="107916"/>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Zakah – Charity</a:t>
            </a:r>
            <a:endParaRPr b="0" i="0" sz="2400" u="none" cap="none" strike="noStrike">
              <a:solidFill>
                <a:schemeClr val="dk1"/>
              </a:solidFill>
              <a:latin typeface="Arial"/>
              <a:ea typeface="Arial"/>
              <a:cs typeface="Arial"/>
              <a:sym typeface="Arial"/>
            </a:endParaRPr>
          </a:p>
          <a:p>
            <a:pPr indent="-381000" lvl="0" marL="457200" marR="0" rtl="0" algn="just">
              <a:lnSpc>
                <a:spcPct val="107916"/>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Sawm – Fasting</a:t>
            </a:r>
            <a:endParaRPr b="0" i="0" sz="2400" u="none" cap="none" strike="noStrike">
              <a:solidFill>
                <a:schemeClr val="dk1"/>
              </a:solidFill>
              <a:latin typeface="Arial"/>
              <a:ea typeface="Arial"/>
              <a:cs typeface="Arial"/>
              <a:sym typeface="Arial"/>
            </a:endParaRPr>
          </a:p>
          <a:p>
            <a:pPr indent="-381000" lvl="0" marL="457200" marR="0" rtl="0" algn="just">
              <a:lnSpc>
                <a:spcPct val="107916"/>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Hajj - Pilgrimage</a:t>
            </a:r>
            <a:endParaRPr b="0" i="0" sz="2400" u="none" cap="none" strike="noStrike">
              <a:solidFill>
                <a:schemeClr val="dk1"/>
              </a:solidFill>
              <a:latin typeface="Arial"/>
              <a:ea typeface="Arial"/>
              <a:cs typeface="Arial"/>
              <a:sym typeface="Arial"/>
            </a:endParaRPr>
          </a:p>
          <a:p>
            <a:pPr indent="0" lvl="0" marL="0" marR="0" rtl="0" algn="just">
              <a:lnSpc>
                <a:spcPct val="107916"/>
              </a:lnSpc>
              <a:spcBef>
                <a:spcPts val="800"/>
              </a:spcBef>
              <a:spcAft>
                <a:spcPts val="0"/>
              </a:spcAft>
              <a:buClr>
                <a:schemeClr val="dk2"/>
              </a:buClr>
              <a:buSzPts val="1800"/>
              <a:buFont typeface="Arial"/>
              <a:buNone/>
            </a:pPr>
            <a:r>
              <a:t/>
            </a:r>
            <a:endParaRPr b="0" i="0" sz="2400" u="none" cap="none" strike="noStrike">
              <a:solidFill>
                <a:schemeClr val="dk1"/>
              </a:solidFill>
              <a:latin typeface="Arial"/>
              <a:ea typeface="Arial"/>
              <a:cs typeface="Arial"/>
              <a:sym typeface="Arial"/>
            </a:endParaRPr>
          </a:p>
          <a:p>
            <a:pPr indent="0" lvl="0" marL="0" marR="0" rtl="0" algn="ctr">
              <a:lnSpc>
                <a:spcPct val="107916"/>
              </a:lnSpc>
              <a:spcBef>
                <a:spcPts val="800"/>
              </a:spcBef>
              <a:spcAft>
                <a:spcPts val="0"/>
              </a:spcAft>
              <a:buClr>
                <a:schemeClr val="dk2"/>
              </a:buClr>
              <a:buSzPts val="1800"/>
              <a:buFont typeface="Arial"/>
              <a:buNone/>
            </a:pPr>
            <a:r>
              <a:rPr b="1" i="0" lang="en-GB" sz="2800" u="sng" cap="none" strike="noStrike">
                <a:solidFill>
                  <a:schemeClr val="dk1"/>
                </a:solidFill>
                <a:latin typeface="Arial"/>
                <a:ea typeface="Arial"/>
                <a:cs typeface="Arial"/>
                <a:sym typeface="Arial"/>
              </a:rPr>
              <a:t>First Pillar - Shahadah</a:t>
            </a:r>
            <a:endParaRPr b="1" i="0" sz="2800" u="sng" cap="none" strike="noStrike">
              <a:solidFill>
                <a:schemeClr val="dk1"/>
              </a:solidFill>
              <a:latin typeface="Arial"/>
              <a:ea typeface="Arial"/>
              <a:cs typeface="Arial"/>
              <a:sym typeface="Arial"/>
            </a:endParaRPr>
          </a:p>
          <a:p>
            <a:pPr indent="0" lvl="0" marL="0" marR="0" rtl="0" algn="just">
              <a:lnSpc>
                <a:spcPct val="107916"/>
              </a:lnSpc>
              <a:spcBef>
                <a:spcPts val="800"/>
              </a:spcBef>
              <a:spcAft>
                <a:spcPts val="0"/>
              </a:spcAft>
              <a:buClr>
                <a:schemeClr val="dk2"/>
              </a:buClr>
              <a:buSzPts val="1800"/>
              <a:buFont typeface="Arial"/>
              <a:buNone/>
            </a:pPr>
            <a:r>
              <a:t/>
            </a:r>
            <a:endParaRPr b="0" i="0" sz="2400" u="none" cap="none" strike="noStrike">
              <a:solidFill>
                <a:schemeClr val="dk1"/>
              </a:solidFill>
              <a:latin typeface="Calibri"/>
              <a:ea typeface="Calibri"/>
              <a:cs typeface="Calibri"/>
              <a:sym typeface="Calibri"/>
            </a:endParaRPr>
          </a:p>
          <a:p>
            <a:pPr indent="-381000" lvl="0" marL="457200" marR="0" rtl="0" algn="l">
              <a:lnSpc>
                <a:spcPct val="107916"/>
              </a:lnSpc>
              <a:spcBef>
                <a:spcPts val="800"/>
              </a:spcBef>
              <a:spcAft>
                <a:spcPts val="0"/>
              </a:spcAft>
              <a:buClr>
                <a:srgbClr val="000000"/>
              </a:buClr>
              <a:buSzPts val="2400"/>
              <a:buFont typeface="Arial"/>
              <a:buChar char="●"/>
            </a:pPr>
            <a:r>
              <a:rPr b="0" i="0" lang="en-GB" sz="2400" u="none" cap="none" strike="noStrike">
                <a:solidFill>
                  <a:srgbClr val="000000"/>
                </a:solidFill>
                <a:latin typeface="Arial"/>
                <a:ea typeface="Arial"/>
                <a:cs typeface="Arial"/>
                <a:sym typeface="Arial"/>
              </a:rPr>
              <a:t>‘There is no God but Allah and Muhammad is the prophet of Islam.</a:t>
            </a:r>
            <a:endParaRPr b="0" i="0" sz="2400" u="none" cap="none" strike="noStrike">
              <a:solidFill>
                <a:srgbClr val="000000"/>
              </a:solidFill>
              <a:latin typeface="Arial"/>
              <a:ea typeface="Arial"/>
              <a:cs typeface="Arial"/>
              <a:sym typeface="Arial"/>
            </a:endParaRPr>
          </a:p>
          <a:p>
            <a:pPr indent="-381000" lvl="0" marL="457200" marR="0" rtl="0" algn="l">
              <a:lnSpc>
                <a:spcPct val="107916"/>
              </a:lnSpc>
              <a:spcBef>
                <a:spcPts val="0"/>
              </a:spcBef>
              <a:spcAft>
                <a:spcPts val="0"/>
              </a:spcAft>
              <a:buClr>
                <a:srgbClr val="000000"/>
              </a:buClr>
              <a:buSzPts val="2400"/>
              <a:buFont typeface="Arial"/>
              <a:buChar char="●"/>
            </a:pPr>
            <a:r>
              <a:rPr b="0" i="0" lang="en-GB" sz="2400" u="none" cap="none" strike="noStrike">
                <a:solidFill>
                  <a:srgbClr val="000000"/>
                </a:solidFill>
                <a:latin typeface="Arial"/>
                <a:ea typeface="Arial"/>
                <a:cs typeface="Arial"/>
                <a:sym typeface="Arial"/>
              </a:rPr>
              <a:t>It is the foundation of Islamic faith</a:t>
            </a:r>
            <a:endParaRPr b="0" i="0" sz="2400" u="none" cap="none" strike="noStrike">
              <a:solidFill>
                <a:srgbClr val="000000"/>
              </a:solidFill>
              <a:latin typeface="Arial"/>
              <a:ea typeface="Arial"/>
              <a:cs typeface="Arial"/>
              <a:sym typeface="Arial"/>
            </a:endParaRPr>
          </a:p>
          <a:p>
            <a:pPr indent="-381000" lvl="0" marL="457200" marR="0" rtl="0" algn="l">
              <a:lnSpc>
                <a:spcPct val="107916"/>
              </a:lnSpc>
              <a:spcBef>
                <a:spcPts val="0"/>
              </a:spcBef>
              <a:spcAft>
                <a:spcPts val="0"/>
              </a:spcAft>
              <a:buClr>
                <a:srgbClr val="000000"/>
              </a:buClr>
              <a:buSzPts val="2400"/>
              <a:buFont typeface="Arial"/>
              <a:buChar char="●"/>
            </a:pPr>
            <a:r>
              <a:rPr b="0" i="0" lang="en-GB" sz="2400" u="none" cap="none" strike="noStrike">
                <a:solidFill>
                  <a:srgbClr val="000000"/>
                </a:solidFill>
                <a:latin typeface="Arial"/>
                <a:ea typeface="Arial"/>
                <a:cs typeface="Arial"/>
                <a:sym typeface="Arial"/>
              </a:rPr>
              <a:t>Add ‘and Ali is the friend of God’</a:t>
            </a:r>
            <a:endParaRPr b="0" i="0" sz="2400" u="none" cap="none" strike="noStrike">
              <a:solidFill>
                <a:srgbClr val="000000"/>
              </a:solidFill>
              <a:latin typeface="Arial"/>
              <a:ea typeface="Arial"/>
              <a:cs typeface="Arial"/>
              <a:sym typeface="Arial"/>
            </a:endParaRPr>
          </a:p>
          <a:p>
            <a:pPr indent="-381000" lvl="0" marL="457200" marR="0" rtl="0" algn="l">
              <a:lnSpc>
                <a:spcPct val="107916"/>
              </a:lnSpc>
              <a:spcBef>
                <a:spcPts val="0"/>
              </a:spcBef>
              <a:spcAft>
                <a:spcPts val="0"/>
              </a:spcAft>
              <a:buClr>
                <a:srgbClr val="000000"/>
              </a:buClr>
              <a:buSzPts val="2400"/>
              <a:buFont typeface="Arial"/>
              <a:buChar char="●"/>
            </a:pPr>
            <a:r>
              <a:rPr b="0" i="0" lang="en-GB" sz="2400" u="none" cap="none" strike="noStrike">
                <a:solidFill>
                  <a:srgbClr val="000000"/>
                </a:solidFill>
                <a:latin typeface="Arial"/>
                <a:ea typeface="Arial"/>
                <a:cs typeface="Arial"/>
                <a:sym typeface="Arial"/>
              </a:rPr>
              <a:t>This shows that Ali is the true successor of Muhammad.</a:t>
            </a:r>
            <a:endParaRPr b="0" i="0" sz="2400" u="none" cap="none" strike="noStrike">
              <a:solidFill>
                <a:srgbClr val="000000"/>
              </a:solidFill>
              <a:latin typeface="Arial"/>
              <a:ea typeface="Arial"/>
              <a:cs typeface="Arial"/>
              <a:sym typeface="Arial"/>
            </a:endParaRPr>
          </a:p>
          <a:p>
            <a:pPr indent="0" lvl="0" marL="0" marR="0" rtl="0" algn="l">
              <a:lnSpc>
                <a:spcPct val="107916"/>
              </a:lnSpc>
              <a:spcBef>
                <a:spcPts val="800"/>
              </a:spcBef>
              <a:spcAft>
                <a:spcPts val="0"/>
              </a:spcAft>
              <a:buClr>
                <a:schemeClr val="dk2"/>
              </a:buClr>
              <a:buSzPts val="1800"/>
              <a:buFont typeface="Arial"/>
              <a:buNone/>
            </a:pPr>
            <a:r>
              <a:t/>
            </a:r>
            <a:endParaRPr b="0" i="0" sz="1400" u="none" cap="none" strike="noStrike">
              <a:solidFill>
                <a:schemeClr val="dk1"/>
              </a:solidFill>
              <a:latin typeface="Arial"/>
              <a:ea typeface="Arial"/>
              <a:cs typeface="Arial"/>
              <a:sym typeface="Arial"/>
            </a:endParaRPr>
          </a:p>
        </p:txBody>
      </p:sp>
      <p:sp>
        <p:nvSpPr>
          <p:cNvPr id="1552" name="Google Shape;1552;p76"/>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6" name="Shape 1556"/>
        <p:cNvGrpSpPr/>
        <p:nvPr/>
      </p:nvGrpSpPr>
      <p:grpSpPr>
        <a:xfrm>
          <a:off x="0" y="0"/>
          <a:ext cx="0" cy="0"/>
          <a:chOff x="0" y="0"/>
          <a:chExt cx="0" cy="0"/>
        </a:xfrm>
      </p:grpSpPr>
      <p:sp>
        <p:nvSpPr>
          <p:cNvPr id="1557" name="Google Shape;1557;p77"/>
          <p:cNvSpPr txBox="1"/>
          <p:nvPr>
            <p:ph type="title"/>
          </p:nvPr>
        </p:nvSpPr>
        <p:spPr>
          <a:xfrm>
            <a:off x="257705" y="7426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Second Pillar - Salah</a:t>
            </a:r>
            <a:endParaRPr b="1" i="0" sz="2800" u="sng" cap="none" strike="noStrike">
              <a:solidFill>
                <a:schemeClr val="dk1"/>
              </a:solidFill>
              <a:latin typeface="Arial"/>
              <a:ea typeface="Arial"/>
              <a:cs typeface="Arial"/>
              <a:sym typeface="Arial"/>
            </a:endParaRPr>
          </a:p>
        </p:txBody>
      </p:sp>
      <p:sp>
        <p:nvSpPr>
          <p:cNvPr id="1558" name="Google Shape;1558;p77"/>
          <p:cNvSpPr txBox="1"/>
          <p:nvPr>
            <p:ph idx="1" type="body"/>
          </p:nvPr>
        </p:nvSpPr>
        <p:spPr>
          <a:xfrm>
            <a:off x="257705" y="1738096"/>
            <a:ext cx="7044600" cy="7101900"/>
          </a:xfrm>
          <a:prstGeom prst="rect">
            <a:avLst/>
          </a:prstGeom>
          <a:noFill/>
          <a:ln>
            <a:noFill/>
          </a:ln>
        </p:spPr>
        <p:txBody>
          <a:bodyPr anchorCtr="0" anchor="t" bIns="91425" lIns="91425" spcFirstLastPara="1" rIns="91425" wrap="square" tIns="91425">
            <a:noAutofit/>
          </a:bodyPr>
          <a:lstStyle/>
          <a:p>
            <a:pPr indent="0" lvl="0" marL="0" marR="0" rtl="0" algn="l">
              <a:lnSpc>
                <a:spcPct val="107916"/>
              </a:lnSpc>
              <a:spcBef>
                <a:spcPts val="0"/>
              </a:spcBef>
              <a:spcAft>
                <a:spcPts val="0"/>
              </a:spcAft>
              <a:buClr>
                <a:schemeClr val="dk2"/>
              </a:buClr>
              <a:buSzPts val="1800"/>
              <a:buFont typeface="Arial"/>
              <a:buNone/>
            </a:pPr>
            <a:r>
              <a:rPr b="0" i="0" lang="en-GB" sz="1800" u="none" cap="none" strike="noStrike">
                <a:solidFill>
                  <a:schemeClr val="dk1"/>
                </a:solidFill>
                <a:latin typeface="Arial"/>
                <a:ea typeface="Arial"/>
                <a:cs typeface="Arial"/>
                <a:sym typeface="Arial"/>
              </a:rPr>
              <a:t>Sunnis are required to pray five times a day, from sunrise to sunset. Prayer timetables can guide this (Fajr – just before sunrise, Zuhr – just before midday, Asr – afternoon, Maghrib – just after sunset, Isha- Night)</a:t>
            </a:r>
            <a:endParaRPr b="0" i="0" sz="1800" u="none" cap="none" strike="noStrike">
              <a:solidFill>
                <a:schemeClr val="dk1"/>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rPr b="0" i="0" lang="en-GB" sz="1800" u="none" cap="none" strike="noStrike">
                <a:solidFill>
                  <a:schemeClr val="dk1"/>
                </a:solidFill>
                <a:latin typeface="Arial"/>
                <a:ea typeface="Arial"/>
                <a:cs typeface="Arial"/>
                <a:sym typeface="Arial"/>
              </a:rPr>
              <a:t>Shia Muslims pray three times a day, combining sunset and night prayers and midday and afternoon.</a:t>
            </a:r>
            <a:endParaRPr b="0" i="0" sz="1800" u="none" cap="none" strike="noStrike">
              <a:solidFill>
                <a:schemeClr val="dk1"/>
              </a:solidFill>
              <a:latin typeface="Arial"/>
              <a:ea typeface="Arial"/>
              <a:cs typeface="Arial"/>
              <a:sym typeface="Arial"/>
            </a:endParaRPr>
          </a:p>
          <a:p>
            <a:pPr indent="0" lvl="0" marL="0" marR="0" rtl="0" algn="l">
              <a:lnSpc>
                <a:spcPct val="107916"/>
              </a:lnSpc>
              <a:spcBef>
                <a:spcPts val="800"/>
              </a:spcBef>
              <a:spcAft>
                <a:spcPts val="0"/>
              </a:spcAft>
              <a:buClr>
                <a:schemeClr val="dk2"/>
              </a:buClr>
              <a:buSzPts val="1800"/>
              <a:buFont typeface="Arial"/>
              <a:buNone/>
            </a:pPr>
            <a:r>
              <a:rPr b="0" i="0" lang="en-GB" sz="1800" u="none" cap="none" strike="noStrike">
                <a:solidFill>
                  <a:srgbClr val="000000"/>
                </a:solidFill>
                <a:latin typeface="Arial"/>
                <a:ea typeface="Arial"/>
                <a:cs typeface="Arial"/>
                <a:sym typeface="Arial"/>
              </a:rPr>
              <a:t>Jummah is the midday prayer on Friday. All male Muslims are expected to attend and women can too. Once the prayer is completed, the Imam will deliver a sermon to remind Muslims of their obligation to God. Muslims should attend on and return to work after. Muslims can pray at home, but should perform Wudu before. The room must be clean and they should face Mecca.</a:t>
            </a:r>
            <a:endParaRPr b="0" i="0" sz="1800" u="none" cap="none" strike="noStrike">
              <a:solidFill>
                <a:srgbClr val="000000"/>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rPr b="1" i="0" lang="en-GB" sz="1800" u="sng" cap="none" strike="noStrike">
                <a:solidFill>
                  <a:schemeClr val="dk1"/>
                </a:solidFill>
                <a:latin typeface="Arial"/>
                <a:ea typeface="Arial"/>
                <a:cs typeface="Arial"/>
                <a:sym typeface="Arial"/>
              </a:rPr>
              <a:t>How do Muslims prepare for prayer?</a:t>
            </a:r>
            <a:endParaRPr b="1" i="0" sz="1800" u="sng" cap="none" strike="noStrike">
              <a:solidFill>
                <a:schemeClr val="dk1"/>
              </a:solidFill>
              <a:latin typeface="Arial"/>
              <a:ea typeface="Arial"/>
              <a:cs typeface="Arial"/>
              <a:sym typeface="Arial"/>
            </a:endParaRPr>
          </a:p>
          <a:p>
            <a:pPr indent="0" lvl="0" marL="0" marR="0" rtl="0" algn="l">
              <a:lnSpc>
                <a:spcPct val="107916"/>
              </a:lnSpc>
              <a:spcBef>
                <a:spcPts val="800"/>
              </a:spcBef>
              <a:spcAft>
                <a:spcPts val="0"/>
              </a:spcAft>
              <a:buClr>
                <a:schemeClr val="dk2"/>
              </a:buClr>
              <a:buSzPts val="1800"/>
              <a:buFont typeface="Arial"/>
              <a:buNone/>
            </a:pPr>
            <a:r>
              <a:rPr b="0" i="0" lang="en-GB" sz="1800" u="none" cap="none" strike="noStrike">
                <a:solidFill>
                  <a:srgbClr val="000000"/>
                </a:solidFill>
                <a:latin typeface="Arial"/>
                <a:ea typeface="Arial"/>
                <a:cs typeface="Arial"/>
                <a:sym typeface="Arial"/>
              </a:rPr>
              <a:t>Muslims must be spiritually clean before they pray. This is achieved by a ritual washing called Wudu, following special instructions so they do it in the right order. Mosques have special rooms for this and running water is used. In the </a:t>
            </a:r>
            <a:r>
              <a:rPr lang="en-GB">
                <a:solidFill>
                  <a:srgbClr val="000000"/>
                </a:solidFill>
              </a:rPr>
              <a:t>desert</a:t>
            </a:r>
            <a:r>
              <a:rPr b="0" i="0" lang="en-GB" sz="1800" u="none" cap="none" strike="noStrike">
                <a:solidFill>
                  <a:srgbClr val="000000"/>
                </a:solidFill>
                <a:latin typeface="Arial"/>
                <a:ea typeface="Arial"/>
                <a:cs typeface="Arial"/>
                <a:sym typeface="Arial"/>
              </a:rPr>
              <a:t> a dry wash of sand and dust can be used. It allows man to fully concentrate on prayer.</a:t>
            </a:r>
            <a:endParaRPr b="0" i="0" sz="1800" u="none" cap="none" strike="noStrike">
              <a:solidFill>
                <a:srgbClr val="000000"/>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rPr b="0" i="0" lang="en-GB" sz="1800" u="none" cap="none" strike="noStrike">
                <a:solidFill>
                  <a:srgbClr val="000000"/>
                </a:solidFill>
                <a:latin typeface="Arial"/>
                <a:ea typeface="Arial"/>
                <a:cs typeface="Arial"/>
                <a:sym typeface="Arial"/>
              </a:rPr>
              <a:t>Must be facing the holy city of Mecca. Mosques have a Mihrab, which shows the direction of prayer. A special compass can be used to find the direction. A special carpets, set out the space for prayer. Prayers are led by an Imam. Men and women pray in separate spaces.</a:t>
            </a:r>
            <a:endParaRPr b="0" i="0" sz="1800" u="none" cap="none" strike="noStrike">
              <a:solidFill>
                <a:schemeClr val="dk1"/>
              </a:solidFill>
              <a:latin typeface="Arial"/>
              <a:ea typeface="Arial"/>
              <a:cs typeface="Arial"/>
              <a:sym typeface="Arial"/>
            </a:endParaRPr>
          </a:p>
        </p:txBody>
      </p:sp>
      <p:sp>
        <p:nvSpPr>
          <p:cNvPr id="1559" name="Google Shape;1559;p77"/>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3" name="Shape 1563"/>
        <p:cNvGrpSpPr/>
        <p:nvPr/>
      </p:nvGrpSpPr>
      <p:grpSpPr>
        <a:xfrm>
          <a:off x="0" y="0"/>
          <a:ext cx="0" cy="0"/>
          <a:chOff x="0" y="0"/>
          <a:chExt cx="0" cy="0"/>
        </a:xfrm>
      </p:grpSpPr>
      <p:sp>
        <p:nvSpPr>
          <p:cNvPr id="1564" name="Google Shape;1564;p78"/>
          <p:cNvSpPr txBox="1"/>
          <p:nvPr>
            <p:ph type="title"/>
          </p:nvPr>
        </p:nvSpPr>
        <p:spPr>
          <a:xfrm>
            <a:off x="257705" y="8950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Second Pillar - Salah</a:t>
            </a:r>
            <a:endParaRPr b="1" i="0" sz="2800" u="sng" cap="none" strike="noStrike">
              <a:solidFill>
                <a:schemeClr val="dk1"/>
              </a:solidFill>
              <a:latin typeface="Arial"/>
              <a:ea typeface="Arial"/>
              <a:cs typeface="Arial"/>
              <a:sym typeface="Arial"/>
            </a:endParaRPr>
          </a:p>
        </p:txBody>
      </p:sp>
      <p:sp>
        <p:nvSpPr>
          <p:cNvPr id="1565" name="Google Shape;1565;p78"/>
          <p:cNvSpPr txBox="1"/>
          <p:nvPr>
            <p:ph idx="1" type="body"/>
          </p:nvPr>
        </p:nvSpPr>
        <p:spPr>
          <a:xfrm>
            <a:off x="257705" y="2042896"/>
            <a:ext cx="7044600" cy="7101900"/>
          </a:xfrm>
          <a:prstGeom prst="rect">
            <a:avLst/>
          </a:prstGeom>
          <a:noFill/>
          <a:ln>
            <a:noFill/>
          </a:ln>
        </p:spPr>
        <p:txBody>
          <a:bodyPr anchorCtr="0" anchor="t" bIns="91425" lIns="91425" spcFirstLastPara="1" rIns="91425" wrap="square" tIns="91425">
            <a:noAutofit/>
          </a:bodyPr>
          <a:lstStyle/>
          <a:p>
            <a:pPr indent="0" lvl="0" marL="0" marR="0" rtl="0" algn="l">
              <a:lnSpc>
                <a:spcPct val="107916"/>
              </a:lnSpc>
              <a:spcBef>
                <a:spcPts val="0"/>
              </a:spcBef>
              <a:spcAft>
                <a:spcPts val="0"/>
              </a:spcAft>
              <a:buClr>
                <a:schemeClr val="dk2"/>
              </a:buClr>
              <a:buSzPts val="1800"/>
              <a:buFont typeface="Arial"/>
              <a:buNone/>
            </a:pPr>
            <a:r>
              <a:rPr b="0" i="0" lang="en-GB" sz="2000" u="none" cap="none" strike="noStrike">
                <a:solidFill>
                  <a:schemeClr val="dk1"/>
                </a:solidFill>
                <a:latin typeface="Arial"/>
                <a:ea typeface="Arial"/>
                <a:cs typeface="Arial"/>
                <a:sym typeface="Arial"/>
              </a:rPr>
              <a:t>The basic actions of prayer are:</a:t>
            </a:r>
            <a:endParaRPr b="0" i="0" sz="2000" u="none" cap="none" strike="noStrike">
              <a:solidFill>
                <a:schemeClr val="dk1"/>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t/>
            </a:r>
            <a:endParaRPr b="0" i="0" sz="2000" u="none" cap="none" strike="noStrike">
              <a:solidFill>
                <a:schemeClr val="dk1"/>
              </a:solidFill>
              <a:latin typeface="Arial"/>
              <a:ea typeface="Arial"/>
              <a:cs typeface="Arial"/>
              <a:sym typeface="Arial"/>
            </a:endParaRPr>
          </a:p>
          <a:p>
            <a:pPr indent="-355600" lvl="1" marL="914400" marR="0" rtl="0" algn="l">
              <a:lnSpc>
                <a:spcPct val="107916"/>
              </a:lnSpc>
              <a:spcBef>
                <a:spcPts val="0"/>
              </a:spcBef>
              <a:spcAft>
                <a:spcPts val="0"/>
              </a:spcAft>
              <a:buClr>
                <a:schemeClr val="dk1"/>
              </a:buClr>
              <a:buSzPts val="2000"/>
              <a:buFont typeface="Arial"/>
              <a:buChar char="o"/>
            </a:pPr>
            <a:r>
              <a:rPr b="0" i="0" lang="en-GB" sz="2000" u="none" cap="none" strike="noStrike">
                <a:solidFill>
                  <a:schemeClr val="dk1"/>
                </a:solidFill>
                <a:latin typeface="Arial"/>
                <a:ea typeface="Arial"/>
                <a:cs typeface="Arial"/>
                <a:sym typeface="Arial"/>
              </a:rPr>
              <a:t>While standing, Muslims recite the first chapter from the Quran.</a:t>
            </a:r>
            <a:endParaRPr b="0" i="0" sz="2000" u="none" cap="none" strike="noStrike">
              <a:solidFill>
                <a:schemeClr val="dk1"/>
              </a:solidFill>
              <a:latin typeface="Arial"/>
              <a:ea typeface="Arial"/>
              <a:cs typeface="Arial"/>
              <a:sym typeface="Arial"/>
            </a:endParaRPr>
          </a:p>
          <a:p>
            <a:pPr indent="-355600" lvl="1" marL="914400" marR="0" rtl="0" algn="l">
              <a:lnSpc>
                <a:spcPct val="107916"/>
              </a:lnSpc>
              <a:spcBef>
                <a:spcPts val="0"/>
              </a:spcBef>
              <a:spcAft>
                <a:spcPts val="0"/>
              </a:spcAft>
              <a:buClr>
                <a:schemeClr val="dk1"/>
              </a:buClr>
              <a:buSzPts val="2000"/>
              <a:buFont typeface="Arial"/>
              <a:buChar char="o"/>
            </a:pPr>
            <a:r>
              <a:rPr b="0" i="0" lang="en-GB" sz="2000" u="none" cap="none" strike="noStrike">
                <a:solidFill>
                  <a:schemeClr val="dk1"/>
                </a:solidFill>
                <a:latin typeface="Arial"/>
                <a:ea typeface="Arial"/>
                <a:cs typeface="Arial"/>
                <a:sym typeface="Arial"/>
              </a:rPr>
              <a:t>While bowing, Muslims say in Arabic; ‘Glory be to my Lord who is the greatest’ three times.  This bowing position show they believe God to be great.</a:t>
            </a:r>
            <a:endParaRPr b="0" i="0" sz="2000" u="none" cap="none" strike="noStrike">
              <a:solidFill>
                <a:schemeClr val="dk1"/>
              </a:solidFill>
              <a:latin typeface="Arial"/>
              <a:ea typeface="Arial"/>
              <a:cs typeface="Arial"/>
              <a:sym typeface="Arial"/>
            </a:endParaRPr>
          </a:p>
          <a:p>
            <a:pPr indent="-355600" lvl="1" marL="914400" marR="0" rtl="0" algn="l">
              <a:lnSpc>
                <a:spcPct val="107916"/>
              </a:lnSpc>
              <a:spcBef>
                <a:spcPts val="0"/>
              </a:spcBef>
              <a:spcAft>
                <a:spcPts val="0"/>
              </a:spcAft>
              <a:buClr>
                <a:schemeClr val="dk1"/>
              </a:buClr>
              <a:buSzPts val="2000"/>
              <a:buFont typeface="Arial"/>
              <a:buChar char="o"/>
            </a:pPr>
            <a:r>
              <a:rPr b="0" i="0" lang="en-GB" sz="2000" u="none" cap="none" strike="noStrike">
                <a:solidFill>
                  <a:schemeClr val="dk1"/>
                </a:solidFill>
                <a:latin typeface="Arial"/>
                <a:ea typeface="Arial"/>
                <a:cs typeface="Arial"/>
                <a:sym typeface="Arial"/>
              </a:rPr>
              <a:t>Returning to an upright position, they make a recitation praising God.</a:t>
            </a:r>
            <a:endParaRPr b="0" i="0" sz="2000" u="none" cap="none" strike="noStrike">
              <a:solidFill>
                <a:schemeClr val="dk1"/>
              </a:solidFill>
              <a:latin typeface="Arial"/>
              <a:ea typeface="Arial"/>
              <a:cs typeface="Arial"/>
              <a:sym typeface="Arial"/>
            </a:endParaRPr>
          </a:p>
          <a:p>
            <a:pPr indent="-355600" lvl="1" marL="914400" marR="0" rtl="0" algn="l">
              <a:lnSpc>
                <a:spcPct val="107916"/>
              </a:lnSpc>
              <a:spcBef>
                <a:spcPts val="0"/>
              </a:spcBef>
              <a:spcAft>
                <a:spcPts val="0"/>
              </a:spcAft>
              <a:buClr>
                <a:schemeClr val="dk1"/>
              </a:buClr>
              <a:buSzPts val="2000"/>
              <a:buFont typeface="Arial"/>
              <a:buChar char="o"/>
            </a:pPr>
            <a:r>
              <a:rPr b="0" i="0" lang="en-GB" sz="2000" u="none" cap="none" strike="noStrike">
                <a:solidFill>
                  <a:schemeClr val="dk1"/>
                </a:solidFill>
                <a:latin typeface="Arial"/>
                <a:ea typeface="Arial"/>
                <a:cs typeface="Arial"/>
                <a:sym typeface="Arial"/>
              </a:rPr>
              <a:t>They kneel with their forehead, nose, hands, knees and toes touching the floor. This is called prostration shows complete obedience to God.  They recite ‘How perfect is my Lord the most high’.</a:t>
            </a:r>
            <a:endParaRPr b="0" i="0" sz="2000" u="none" cap="none" strike="noStrike">
              <a:solidFill>
                <a:schemeClr val="dk1"/>
              </a:solidFill>
              <a:latin typeface="Arial"/>
              <a:ea typeface="Arial"/>
              <a:cs typeface="Arial"/>
              <a:sym typeface="Arial"/>
            </a:endParaRPr>
          </a:p>
          <a:p>
            <a:pPr indent="-355600" lvl="1" marL="914400" marR="0" rtl="0" algn="l">
              <a:lnSpc>
                <a:spcPct val="107916"/>
              </a:lnSpc>
              <a:spcBef>
                <a:spcPts val="0"/>
              </a:spcBef>
              <a:spcAft>
                <a:spcPts val="0"/>
              </a:spcAft>
              <a:buClr>
                <a:schemeClr val="dk1"/>
              </a:buClr>
              <a:buSzPts val="2000"/>
              <a:buFont typeface="Arial"/>
              <a:buChar char="o"/>
            </a:pPr>
            <a:r>
              <a:rPr b="0" i="0" lang="en-GB" sz="2000" u="none" cap="none" strike="noStrike">
                <a:solidFill>
                  <a:schemeClr val="dk1"/>
                </a:solidFill>
                <a:latin typeface="Arial"/>
                <a:ea typeface="Arial"/>
                <a:cs typeface="Arial"/>
                <a:sym typeface="Arial"/>
              </a:rPr>
              <a:t> Muslims then sit reciting ‘God is greatest’ and after pausing for a few seconds, they repeat ‘God is greatest’.</a:t>
            </a:r>
            <a:endParaRPr b="0" i="0" sz="2000" u="none" cap="none" strike="noStrike">
              <a:solidFill>
                <a:srgbClr val="000000"/>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7916"/>
              </a:lnSpc>
              <a:spcBef>
                <a:spcPts val="800"/>
              </a:spcBef>
              <a:spcAft>
                <a:spcPts val="0"/>
              </a:spcAft>
              <a:buClr>
                <a:schemeClr val="dk2"/>
              </a:buClr>
              <a:buSzPts val="1800"/>
              <a:buFont typeface="Arial"/>
              <a:buNone/>
            </a:pPr>
            <a:r>
              <a:rPr b="1" i="0" lang="en-GB" sz="2000" u="sng" cap="none" strike="noStrike">
                <a:solidFill>
                  <a:schemeClr val="dk1"/>
                </a:solidFill>
                <a:latin typeface="Arial"/>
                <a:ea typeface="Arial"/>
                <a:cs typeface="Arial"/>
                <a:sym typeface="Arial"/>
              </a:rPr>
              <a:t>Why is prayer important in Islam?</a:t>
            </a:r>
            <a:endParaRPr b="1" i="0" sz="2000" u="sng" cap="none" strike="noStrike">
              <a:solidFill>
                <a:schemeClr val="dk1"/>
              </a:solidFill>
              <a:latin typeface="Arial"/>
              <a:ea typeface="Arial"/>
              <a:cs typeface="Arial"/>
              <a:sym typeface="Arial"/>
            </a:endParaRPr>
          </a:p>
          <a:p>
            <a:pPr indent="0" lvl="0" marL="0" marR="0" rtl="0" algn="l">
              <a:lnSpc>
                <a:spcPct val="107916"/>
              </a:lnSpc>
              <a:spcBef>
                <a:spcPts val="800"/>
              </a:spcBef>
              <a:spcAft>
                <a:spcPts val="0"/>
              </a:spcAft>
              <a:buClr>
                <a:schemeClr val="dk2"/>
              </a:buClr>
              <a:buSzPts val="1800"/>
              <a:buFont typeface="Arial"/>
              <a:buNone/>
            </a:pPr>
            <a:r>
              <a:rPr b="0" i="0" lang="en-GB" sz="2000" u="none" cap="none" strike="noStrike">
                <a:solidFill>
                  <a:schemeClr val="dk1"/>
                </a:solidFill>
                <a:latin typeface="Arial"/>
                <a:ea typeface="Arial"/>
                <a:cs typeface="Arial"/>
                <a:sym typeface="Arial"/>
              </a:rPr>
              <a:t>It is what God commanded them to do. </a:t>
            </a:r>
            <a:endParaRPr b="0" i="0" sz="2000" u="none" cap="none" strike="noStrike">
              <a:solidFill>
                <a:schemeClr val="dk1"/>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rPr b="0" i="0" lang="en-GB" sz="2000" u="none" cap="none" strike="noStrike">
                <a:solidFill>
                  <a:schemeClr val="dk1"/>
                </a:solidFill>
                <a:latin typeface="Arial"/>
                <a:ea typeface="Arial"/>
                <a:cs typeface="Arial"/>
                <a:sym typeface="Arial"/>
              </a:rPr>
              <a:t>It is a way Muslims across the world are united. </a:t>
            </a:r>
            <a:endParaRPr b="0" i="0" sz="2000" u="none" cap="none" strike="noStrike">
              <a:solidFill>
                <a:schemeClr val="dk1"/>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rPr b="0" i="0" lang="en-GB" sz="2000" u="none" cap="none" strike="noStrike">
                <a:solidFill>
                  <a:schemeClr val="dk1"/>
                </a:solidFill>
                <a:latin typeface="Arial"/>
                <a:ea typeface="Arial"/>
                <a:cs typeface="Arial"/>
                <a:sym typeface="Arial"/>
              </a:rPr>
              <a:t>It reminds them that God is more important than they are.</a:t>
            </a:r>
            <a:endParaRPr b="0" i="0" sz="2000" u="none" cap="none" strike="noStrike">
              <a:solidFill>
                <a:schemeClr val="dk1"/>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t/>
            </a:r>
            <a:endParaRPr b="0" i="0" sz="1400" u="none" cap="none" strike="noStrike">
              <a:solidFill>
                <a:schemeClr val="dk1"/>
              </a:solidFill>
              <a:latin typeface="Arial"/>
              <a:ea typeface="Arial"/>
              <a:cs typeface="Arial"/>
              <a:sym typeface="Arial"/>
            </a:endParaRPr>
          </a:p>
        </p:txBody>
      </p:sp>
      <p:sp>
        <p:nvSpPr>
          <p:cNvPr id="1566" name="Google Shape;1566;p78"/>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0" name="Shape 1570"/>
        <p:cNvGrpSpPr/>
        <p:nvPr/>
      </p:nvGrpSpPr>
      <p:grpSpPr>
        <a:xfrm>
          <a:off x="0" y="0"/>
          <a:ext cx="0" cy="0"/>
          <a:chOff x="0" y="0"/>
          <a:chExt cx="0" cy="0"/>
        </a:xfrm>
      </p:grpSpPr>
      <p:sp>
        <p:nvSpPr>
          <p:cNvPr id="1571" name="Google Shape;1571;p79"/>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1572" name="Google Shape;1572;p79"/>
          <p:cNvSpPr txBox="1"/>
          <p:nvPr>
            <p:ph idx="1" type="body"/>
          </p:nvPr>
        </p:nvSpPr>
        <p:spPr>
          <a:xfrm>
            <a:off x="257700" y="1568300"/>
            <a:ext cx="7044600" cy="79293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Arial"/>
              <a:buAutoNum type="arabicPeriod"/>
            </a:pPr>
            <a:r>
              <a:rPr b="0" i="0" lang="en-GB" sz="1800" u="none" cap="none" strike="noStrike">
                <a:solidFill>
                  <a:schemeClr val="dk2"/>
                </a:solidFill>
                <a:latin typeface="Arial"/>
                <a:ea typeface="Arial"/>
                <a:cs typeface="Arial"/>
                <a:sym typeface="Arial"/>
              </a:rPr>
              <a:t>Give two reasons why Shahadah is the first pillar (2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2. Explain two contrasting understandings of Salah (4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3. Explain two ways in which Muslims view Salah as important (5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1573" name="Google Shape;1573;p79"/>
          <p:cNvCxnSpPr/>
          <p:nvPr/>
        </p:nvCxnSpPr>
        <p:spPr>
          <a:xfrm>
            <a:off x="405200" y="216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74" name="Google Shape;1574;p79"/>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75" name="Google Shape;1575;p79"/>
          <p:cNvCxnSpPr/>
          <p:nvPr/>
        </p:nvCxnSpPr>
        <p:spPr>
          <a:xfrm>
            <a:off x="405200" y="353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76" name="Google Shape;1576;p79"/>
          <p:cNvCxnSpPr/>
          <p:nvPr/>
        </p:nvCxnSpPr>
        <p:spPr>
          <a:xfrm>
            <a:off x="405200" y="384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77" name="Google Shape;1577;p79"/>
          <p:cNvCxnSpPr/>
          <p:nvPr/>
        </p:nvCxnSpPr>
        <p:spPr>
          <a:xfrm>
            <a:off x="405200" y="414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78" name="Google Shape;1578;p79"/>
          <p:cNvCxnSpPr/>
          <p:nvPr/>
        </p:nvCxnSpPr>
        <p:spPr>
          <a:xfrm>
            <a:off x="405200" y="445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79" name="Google Shape;1579;p79"/>
          <p:cNvCxnSpPr/>
          <p:nvPr/>
        </p:nvCxnSpPr>
        <p:spPr>
          <a:xfrm>
            <a:off x="405200" y="475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80" name="Google Shape;1580;p79"/>
          <p:cNvCxnSpPr/>
          <p:nvPr/>
        </p:nvCxnSpPr>
        <p:spPr>
          <a:xfrm>
            <a:off x="405200" y="506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81" name="Google Shape;1581;p79"/>
          <p:cNvCxnSpPr/>
          <p:nvPr/>
        </p:nvCxnSpPr>
        <p:spPr>
          <a:xfrm>
            <a:off x="405200" y="536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82" name="Google Shape;1582;p79"/>
          <p:cNvCxnSpPr/>
          <p:nvPr/>
        </p:nvCxnSpPr>
        <p:spPr>
          <a:xfrm>
            <a:off x="405200" y="567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83" name="Google Shape;1583;p79"/>
          <p:cNvCxnSpPr/>
          <p:nvPr/>
        </p:nvCxnSpPr>
        <p:spPr>
          <a:xfrm>
            <a:off x="329000" y="719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84" name="Google Shape;1584;p79"/>
          <p:cNvCxnSpPr/>
          <p:nvPr/>
        </p:nvCxnSpPr>
        <p:spPr>
          <a:xfrm>
            <a:off x="329000" y="749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85" name="Google Shape;1585;p79"/>
          <p:cNvCxnSpPr/>
          <p:nvPr/>
        </p:nvCxnSpPr>
        <p:spPr>
          <a:xfrm>
            <a:off x="329000" y="780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86" name="Google Shape;1586;p79"/>
          <p:cNvCxnSpPr/>
          <p:nvPr/>
        </p:nvCxnSpPr>
        <p:spPr>
          <a:xfrm>
            <a:off x="329000" y="810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87" name="Google Shape;1587;p79"/>
          <p:cNvCxnSpPr/>
          <p:nvPr/>
        </p:nvCxnSpPr>
        <p:spPr>
          <a:xfrm>
            <a:off x="329000" y="841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88" name="Google Shape;1588;p79"/>
          <p:cNvCxnSpPr/>
          <p:nvPr/>
        </p:nvCxnSpPr>
        <p:spPr>
          <a:xfrm>
            <a:off x="329000" y="871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89" name="Google Shape;1589;p79"/>
          <p:cNvCxnSpPr/>
          <p:nvPr/>
        </p:nvCxnSpPr>
        <p:spPr>
          <a:xfrm>
            <a:off x="329000" y="810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90" name="Google Shape;1590;p79"/>
          <p:cNvCxnSpPr/>
          <p:nvPr/>
        </p:nvCxnSpPr>
        <p:spPr>
          <a:xfrm>
            <a:off x="329000" y="841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91" name="Google Shape;1591;p79"/>
          <p:cNvCxnSpPr/>
          <p:nvPr/>
        </p:nvCxnSpPr>
        <p:spPr>
          <a:xfrm>
            <a:off x="329000" y="871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92" name="Google Shape;1592;p79"/>
          <p:cNvCxnSpPr/>
          <p:nvPr/>
        </p:nvCxnSpPr>
        <p:spPr>
          <a:xfrm>
            <a:off x="329000" y="902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93" name="Google Shape;1593;p79"/>
          <p:cNvCxnSpPr/>
          <p:nvPr/>
        </p:nvCxnSpPr>
        <p:spPr>
          <a:xfrm>
            <a:off x="329000" y="932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94" name="Google Shape;1594;p79"/>
          <p:cNvCxnSpPr/>
          <p:nvPr/>
        </p:nvCxnSpPr>
        <p:spPr>
          <a:xfrm>
            <a:off x="329000" y="963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95" name="Google Shape;1595;p79"/>
          <p:cNvCxnSpPr/>
          <p:nvPr/>
        </p:nvCxnSpPr>
        <p:spPr>
          <a:xfrm>
            <a:off x="329000" y="993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96" name="Google Shape;1596;p79"/>
          <p:cNvCxnSpPr/>
          <p:nvPr/>
        </p:nvCxnSpPr>
        <p:spPr>
          <a:xfrm>
            <a:off x="329000" y="1024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597" name="Google Shape;1597;p79"/>
          <p:cNvCxnSpPr/>
          <p:nvPr/>
        </p:nvCxnSpPr>
        <p:spPr>
          <a:xfrm>
            <a:off x="329000" y="6890300"/>
            <a:ext cx="6919800" cy="0"/>
          </a:xfrm>
          <a:prstGeom prst="straightConnector1">
            <a:avLst/>
          </a:prstGeom>
          <a:noFill/>
          <a:ln cap="flat" cmpd="sng" w="9525">
            <a:solidFill>
              <a:schemeClr val="dk2"/>
            </a:solidFill>
            <a:prstDash val="solid"/>
            <a:round/>
            <a:headEnd len="sm" w="sm" type="none"/>
            <a:tailEnd len="sm" w="sm" type="none"/>
          </a:ln>
        </p:spPr>
      </p:cxnSp>
      <p:sp>
        <p:nvSpPr>
          <p:cNvPr id="1598" name="Google Shape;1598;p79"/>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8"/>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
        <p:nvSpPr>
          <p:cNvPr id="156" name="Google Shape;156;p8"/>
          <p:cNvSpPr txBox="1"/>
          <p:nvPr>
            <p:ph type="title"/>
          </p:nvPr>
        </p:nvSpPr>
        <p:spPr>
          <a:xfrm>
            <a:off x="257705" y="315491"/>
            <a:ext cx="7044600" cy="119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Personalised Learning Checklists</a:t>
            </a:r>
            <a:endParaRPr b="1" i="0" sz="2800" u="sng" cap="none" strike="noStrike">
              <a:solidFill>
                <a:schemeClr val="dk1"/>
              </a:solidFill>
              <a:latin typeface="Arial"/>
              <a:ea typeface="Arial"/>
              <a:cs typeface="Arial"/>
              <a:sym typeface="Arial"/>
            </a:endParaRPr>
          </a:p>
        </p:txBody>
      </p:sp>
      <p:graphicFrame>
        <p:nvGraphicFramePr>
          <p:cNvPr id="157" name="Google Shape;157;p8"/>
          <p:cNvGraphicFramePr/>
          <p:nvPr/>
        </p:nvGraphicFramePr>
        <p:xfrm>
          <a:off x="203200" y="1143000"/>
          <a:ext cx="3000000" cy="3000000"/>
        </p:xfrm>
        <a:graphic>
          <a:graphicData uri="http://schemas.openxmlformats.org/drawingml/2006/table">
            <a:tbl>
              <a:tblPr bandRow="1">
                <a:noFill/>
                <a:tableStyleId>{D004598E-4B5A-4FFF-B765-3EE584F35167}</a:tableStyleId>
              </a:tblPr>
              <a:tblGrid>
                <a:gridCol w="5848350"/>
                <a:gridCol w="428625"/>
                <a:gridCol w="423025"/>
                <a:gridCol w="453600"/>
              </a:tblGrid>
              <a:tr h="571500">
                <a:tc>
                  <a:txBody>
                    <a:bodyPr/>
                    <a:lstStyle/>
                    <a:p>
                      <a:pPr indent="0" lvl="0" marL="0" marR="0" rtl="0" algn="ctr">
                        <a:lnSpc>
                          <a:spcPct val="100000"/>
                        </a:lnSpc>
                        <a:spcBef>
                          <a:spcPts val="0"/>
                        </a:spcBef>
                        <a:spcAft>
                          <a:spcPts val="0"/>
                        </a:spcAft>
                        <a:buClr>
                          <a:srgbClr val="000000"/>
                        </a:buClr>
                        <a:buSzPts val="2400"/>
                        <a:buFont typeface="Arial"/>
                        <a:buNone/>
                      </a:pPr>
                      <a:r>
                        <a:rPr lang="en-GB" sz="2400" u="none" cap="none" strike="noStrike">
                          <a:latin typeface="Calibri"/>
                          <a:ea typeface="Calibri"/>
                          <a:cs typeface="Calibri"/>
                          <a:sym typeface="Calibri"/>
                        </a:rPr>
                        <a:t>Component 2 - Relationships and Family</a:t>
                      </a:r>
                      <a:endParaRPr sz="2400" u="none" cap="none" strike="noStrike">
                        <a:latin typeface="Calibri"/>
                        <a:ea typeface="Calibri"/>
                        <a:cs typeface="Calibri"/>
                        <a:sym typeface="Calibri"/>
                      </a:endParaRPr>
                    </a:p>
                  </a:txBody>
                  <a:tcPr marT="0" marB="0" marR="73025" marL="73025">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Calibri"/>
                          <a:ea typeface="Calibri"/>
                          <a:cs typeface="Calibri"/>
                          <a:sym typeface="Calibri"/>
                        </a:rPr>
                        <a:t>Yr11 Sept</a:t>
                      </a:r>
                      <a:endParaRPr b="1" sz="1100" u="none" cap="none" strike="noStrike">
                        <a:latin typeface="Calibri"/>
                        <a:ea typeface="Calibri"/>
                        <a:cs typeface="Calibri"/>
                        <a:sym typeface="Calibri"/>
                      </a:endParaRPr>
                    </a:p>
                  </a:txBody>
                  <a:tcPr marT="0" marB="0" marR="73025" marL="73025"/>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Calibri"/>
                          <a:ea typeface="Calibri"/>
                          <a:cs typeface="Calibri"/>
                          <a:sym typeface="Calibri"/>
                        </a:rPr>
                        <a:t>Yr11</a:t>
                      </a:r>
                      <a:endParaRPr b="1" sz="11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Calibri"/>
                          <a:ea typeface="Calibri"/>
                          <a:cs typeface="Calibri"/>
                          <a:sym typeface="Calibri"/>
                        </a:rPr>
                        <a:t>Dec</a:t>
                      </a:r>
                      <a:endParaRPr b="1" sz="11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b="1" sz="1100" u="none" cap="none" strike="noStrike">
                        <a:latin typeface="Calibri"/>
                        <a:ea typeface="Calibri"/>
                        <a:cs typeface="Calibri"/>
                        <a:sym typeface="Calibri"/>
                      </a:endParaRPr>
                    </a:p>
                  </a:txBody>
                  <a:tcPr marT="0" marB="0" marR="73025" marL="73025"/>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Calibri"/>
                          <a:ea typeface="Calibri"/>
                          <a:cs typeface="Calibri"/>
                          <a:sym typeface="Calibri"/>
                        </a:rPr>
                        <a:t>Yr11</a:t>
                      </a:r>
                      <a:endParaRPr b="1" sz="11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Calibri"/>
                          <a:ea typeface="Calibri"/>
                          <a:cs typeface="Calibri"/>
                          <a:sym typeface="Calibri"/>
                        </a:rPr>
                        <a:t>Mar</a:t>
                      </a:r>
                      <a:endParaRPr b="1" sz="1100" u="none" cap="none" strike="noStrike">
                        <a:latin typeface="Calibri"/>
                        <a:ea typeface="Calibri"/>
                        <a:cs typeface="Calibri"/>
                        <a:sym typeface="Calibri"/>
                      </a:endParaRPr>
                    </a:p>
                  </a:txBody>
                  <a:tcPr marT="0" marB="0" marR="73025" marL="73025"/>
                </a:tc>
              </a:tr>
              <a:tr h="27940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Calibri"/>
                          <a:ea typeface="Calibri"/>
                          <a:cs typeface="Calibri"/>
                          <a:sym typeface="Calibri"/>
                        </a:rPr>
                        <a:t>Human sexuality including: heterosexual and homosexual relationships.</a:t>
                      </a:r>
                      <a:endParaRPr sz="1200" u="none" cap="none" strike="noStrike">
                        <a:latin typeface="Calibri"/>
                        <a:ea typeface="Calibri"/>
                        <a:cs typeface="Calibri"/>
                        <a:sym typeface="Calibri"/>
                      </a:endParaRPr>
                    </a:p>
                  </a:txBody>
                  <a:tcPr marT="0" marB="0" marR="73025" marL="7302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24130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Calibri"/>
                          <a:ea typeface="Calibri"/>
                          <a:cs typeface="Calibri"/>
                          <a:sym typeface="Calibri"/>
                        </a:rPr>
                        <a:t>The nature and purpose of marriage.</a:t>
                      </a:r>
                      <a:endParaRPr sz="12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57150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Calibri"/>
                          <a:ea typeface="Calibri"/>
                          <a:cs typeface="Calibri"/>
                          <a:sym typeface="Calibri"/>
                        </a:rPr>
                        <a:t>Divorce, including reasons for divorce, and remarrying.</a:t>
                      </a:r>
                      <a:endParaRPr sz="12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Calibri"/>
                          <a:ea typeface="Calibri"/>
                          <a:cs typeface="Calibri"/>
                          <a:sym typeface="Calibri"/>
                        </a:rPr>
                        <a:t>Ethical arguments related to divorce, including those based on the sanctity of marriage vows and compassion.</a:t>
                      </a:r>
                      <a:endParaRPr sz="12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24130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Calibri"/>
                          <a:ea typeface="Calibri"/>
                          <a:cs typeface="Calibri"/>
                          <a:sym typeface="Calibri"/>
                        </a:rPr>
                        <a:t>Sexual relationships before and outside of marriage.</a:t>
                      </a:r>
                      <a:endParaRPr sz="12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21590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Calibri"/>
                          <a:ea typeface="Calibri"/>
                          <a:cs typeface="Calibri"/>
                          <a:sym typeface="Calibri"/>
                        </a:rPr>
                        <a:t>Same-sex marriage and cohabitation.</a:t>
                      </a:r>
                      <a:endParaRPr sz="12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22860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Calibri"/>
                          <a:ea typeface="Calibri"/>
                          <a:cs typeface="Calibri"/>
                          <a:sym typeface="Calibri"/>
                        </a:rPr>
                        <a:t>Contraception and family planning.</a:t>
                      </a:r>
                      <a:endParaRPr sz="12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43180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Calibri"/>
                          <a:ea typeface="Calibri"/>
                          <a:cs typeface="Calibri"/>
                          <a:sym typeface="Calibri"/>
                        </a:rPr>
                        <a:t>The nature of families including: the role of parents and children, extended families and the nuclear family.</a:t>
                      </a:r>
                      <a:endParaRPr sz="12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39370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Calibri"/>
                          <a:ea typeface="Calibri"/>
                          <a:cs typeface="Calibri"/>
                          <a:sym typeface="Calibri"/>
                        </a:rPr>
                        <a:t>The purpose of families, including: procreation, stability and the protection of children, educating children in a faith.</a:t>
                      </a:r>
                      <a:endParaRPr sz="12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19050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Calibri"/>
                          <a:ea typeface="Calibri"/>
                          <a:cs typeface="Calibri"/>
                          <a:sym typeface="Calibri"/>
                        </a:rPr>
                        <a:t>Contemporary family issues including: same-sex parents and polygamy.</a:t>
                      </a:r>
                      <a:endParaRPr sz="12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44450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Calibri"/>
                          <a:ea typeface="Calibri"/>
                          <a:cs typeface="Calibri"/>
                          <a:sym typeface="Calibri"/>
                        </a:rPr>
                        <a:t>The roles of men and women</a:t>
                      </a:r>
                      <a:endParaRPr sz="12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Calibri"/>
                          <a:ea typeface="Calibri"/>
                          <a:cs typeface="Calibri"/>
                          <a:sym typeface="Calibri"/>
                        </a:rPr>
                        <a:t>Gender equality. Gender prejudice and discrimination including examples.</a:t>
                      </a:r>
                      <a:endParaRPr sz="12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571500">
                <a:tc>
                  <a:txBody>
                    <a:bodyPr/>
                    <a:lstStyle/>
                    <a:p>
                      <a:pPr indent="0" lvl="0" marL="0" marR="0" rtl="0" algn="ctr">
                        <a:lnSpc>
                          <a:spcPct val="100000"/>
                        </a:lnSpc>
                        <a:spcBef>
                          <a:spcPts val="0"/>
                        </a:spcBef>
                        <a:spcAft>
                          <a:spcPts val="0"/>
                        </a:spcAft>
                        <a:buClr>
                          <a:srgbClr val="000000"/>
                        </a:buClr>
                        <a:buSzPts val="2400"/>
                        <a:buFont typeface="Arial"/>
                        <a:buNone/>
                      </a:pPr>
                      <a:r>
                        <a:rPr lang="en-GB" sz="2400" u="none" cap="none" strike="noStrike">
                          <a:latin typeface="Calibri"/>
                          <a:ea typeface="Calibri"/>
                          <a:cs typeface="Calibri"/>
                          <a:sym typeface="Calibri"/>
                        </a:rPr>
                        <a:t>Religion and Life Issues</a:t>
                      </a:r>
                      <a:endParaRPr sz="2400" u="none" cap="none" strike="noStrike">
                        <a:latin typeface="Calibri"/>
                        <a:ea typeface="Calibri"/>
                        <a:cs typeface="Calibri"/>
                        <a:sym typeface="Calibri"/>
                      </a:endParaRPr>
                    </a:p>
                  </a:txBody>
                  <a:tcPr marT="0" marB="0" marR="73025" marL="73025">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Calibri"/>
                          <a:ea typeface="Calibri"/>
                          <a:cs typeface="Calibri"/>
                          <a:sym typeface="Calibri"/>
                        </a:rPr>
                        <a:t>Yr11 Sept</a:t>
                      </a:r>
                      <a:endParaRPr b="1" sz="1100" u="none" cap="none" strike="noStrike">
                        <a:latin typeface="Calibri"/>
                        <a:ea typeface="Calibri"/>
                        <a:cs typeface="Calibri"/>
                        <a:sym typeface="Calibri"/>
                      </a:endParaRPr>
                    </a:p>
                  </a:txBody>
                  <a:tcPr marT="0" marB="0" marR="73025" marL="73025"/>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Calibri"/>
                          <a:ea typeface="Calibri"/>
                          <a:cs typeface="Calibri"/>
                          <a:sym typeface="Calibri"/>
                        </a:rPr>
                        <a:t>Yr11</a:t>
                      </a:r>
                      <a:endParaRPr b="1" sz="11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Calibri"/>
                          <a:ea typeface="Calibri"/>
                          <a:cs typeface="Calibri"/>
                          <a:sym typeface="Calibri"/>
                        </a:rPr>
                        <a:t>Dec</a:t>
                      </a:r>
                      <a:endParaRPr b="1" sz="11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b="1" sz="1100" u="none" cap="none" strike="noStrike">
                        <a:latin typeface="Calibri"/>
                        <a:ea typeface="Calibri"/>
                        <a:cs typeface="Calibri"/>
                        <a:sym typeface="Calibri"/>
                      </a:endParaRPr>
                    </a:p>
                  </a:txBody>
                  <a:tcPr marT="0" marB="0" marR="73025" marL="73025"/>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Calibri"/>
                          <a:ea typeface="Calibri"/>
                          <a:cs typeface="Calibri"/>
                          <a:sym typeface="Calibri"/>
                        </a:rPr>
                        <a:t>Yr11</a:t>
                      </a:r>
                      <a:endParaRPr b="1" sz="11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Calibri"/>
                          <a:ea typeface="Calibri"/>
                          <a:cs typeface="Calibri"/>
                          <a:sym typeface="Calibri"/>
                        </a:rPr>
                        <a:t>Mar</a:t>
                      </a:r>
                      <a:endParaRPr b="1" sz="1100" u="none" cap="none" strike="noStrike">
                        <a:latin typeface="Calibri"/>
                        <a:ea typeface="Calibri"/>
                        <a:cs typeface="Calibri"/>
                        <a:sym typeface="Calibri"/>
                      </a:endParaRPr>
                    </a:p>
                  </a:txBody>
                  <a:tcPr marT="0" marB="0" marR="73025" marL="73025"/>
                </a:tc>
              </a:tr>
              <a:tr h="41910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Calibri"/>
                          <a:ea typeface="Calibri"/>
                          <a:cs typeface="Calibri"/>
                          <a:sym typeface="Calibri"/>
                        </a:rPr>
                        <a:t>Religious teachings about the origins of the universe, and different interpretations of these (</a:t>
                      </a:r>
                      <a:endParaRPr sz="1200" u="none" cap="none" strike="noStrike">
                        <a:latin typeface="Calibri"/>
                        <a:ea typeface="Calibri"/>
                        <a:cs typeface="Calibri"/>
                        <a:sym typeface="Calibri"/>
                      </a:endParaRPr>
                    </a:p>
                  </a:txBody>
                  <a:tcPr marT="0" marB="0" marR="73025" marL="7302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41910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Calibri"/>
                          <a:ea typeface="Calibri"/>
                          <a:cs typeface="Calibri"/>
                          <a:sym typeface="Calibri"/>
                        </a:rPr>
                        <a:t>The relationship between scientific views, such as the Big Bang theory, and religious views. </a:t>
                      </a:r>
                      <a:endParaRPr sz="12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57150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Calibri"/>
                          <a:ea typeface="Calibri"/>
                          <a:cs typeface="Calibri"/>
                          <a:sym typeface="Calibri"/>
                        </a:rPr>
                        <a:t>The value of the world and the duty of human beings to protect it, including religious teaching about stewardship, dominion, responsibility, awe and wonder. </a:t>
                      </a:r>
                      <a:endParaRPr sz="12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26670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Calibri"/>
                          <a:ea typeface="Calibri"/>
                          <a:cs typeface="Calibri"/>
                          <a:sym typeface="Calibri"/>
                        </a:rPr>
                        <a:t>The use and abuse of the environment, including the use of natural resources, pollution. </a:t>
                      </a:r>
                      <a:endParaRPr sz="12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57150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Calibri"/>
                          <a:ea typeface="Calibri"/>
                          <a:cs typeface="Calibri"/>
                          <a:sym typeface="Calibri"/>
                        </a:rPr>
                        <a:t>The use and abuse of animals, including: </a:t>
                      </a:r>
                      <a:endParaRPr sz="12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Calibri"/>
                          <a:ea typeface="Calibri"/>
                          <a:cs typeface="Calibri"/>
                          <a:sym typeface="Calibri"/>
                        </a:rPr>
                        <a:t>• animal experimentation </a:t>
                      </a:r>
                      <a:endParaRPr sz="12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Calibri"/>
                          <a:ea typeface="Calibri"/>
                          <a:cs typeface="Calibri"/>
                          <a:sym typeface="Calibri"/>
                        </a:rPr>
                        <a:t>• the use of animals for food.</a:t>
                      </a:r>
                      <a:endParaRPr sz="12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29210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Calibri"/>
                          <a:ea typeface="Calibri"/>
                          <a:cs typeface="Calibri"/>
                          <a:sym typeface="Calibri"/>
                        </a:rPr>
                        <a:t>Religious teachings about the origins of human life, and different interpretations of these</a:t>
                      </a:r>
                      <a:endParaRPr sz="12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30480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Calibri"/>
                          <a:ea typeface="Calibri"/>
                          <a:cs typeface="Calibri"/>
                          <a:sym typeface="Calibri"/>
                        </a:rPr>
                        <a:t>The relationship between scientific views, such as evolution, and religious views.</a:t>
                      </a:r>
                      <a:endParaRPr sz="12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22860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Calibri"/>
                          <a:ea typeface="Calibri"/>
                          <a:cs typeface="Calibri"/>
                          <a:sym typeface="Calibri"/>
                        </a:rPr>
                        <a:t>The concepts of sanctity of life and the quality of life.</a:t>
                      </a:r>
                      <a:endParaRPr sz="12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20320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Calibri"/>
                          <a:ea typeface="Calibri"/>
                          <a:cs typeface="Calibri"/>
                          <a:sym typeface="Calibri"/>
                        </a:rPr>
                        <a:t>Abortion, including situations when the mother's life is at risk.</a:t>
                      </a:r>
                      <a:endParaRPr sz="12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38100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Calibri"/>
                          <a:ea typeface="Calibri"/>
                          <a:cs typeface="Calibri"/>
                          <a:sym typeface="Calibri"/>
                        </a:rPr>
                        <a:t>Euthanasia, including voluntary, non-voluntary and involuntary - passive and active.</a:t>
                      </a:r>
                      <a:endParaRPr sz="12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41910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Calibri"/>
                          <a:ea typeface="Calibri"/>
                          <a:cs typeface="Calibri"/>
                          <a:sym typeface="Calibri"/>
                        </a:rPr>
                        <a:t>Ethical arguments related to abortion and euthanasia, including those based on the sanctity of life and quality of life.</a:t>
                      </a:r>
                      <a:endParaRPr sz="12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41910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Calibri"/>
                          <a:ea typeface="Calibri"/>
                          <a:cs typeface="Calibri"/>
                          <a:sym typeface="Calibri"/>
                        </a:rPr>
                        <a:t>Beliefs about death and an afterlife, and their impact on beliefs about the value of human life.</a:t>
                      </a:r>
                      <a:endParaRPr sz="12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bl>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2" name="Shape 1602"/>
        <p:cNvGrpSpPr/>
        <p:nvPr/>
      </p:nvGrpSpPr>
      <p:grpSpPr>
        <a:xfrm>
          <a:off x="0" y="0"/>
          <a:ext cx="0" cy="0"/>
          <a:chOff x="0" y="0"/>
          <a:chExt cx="0" cy="0"/>
        </a:xfrm>
      </p:grpSpPr>
      <p:sp>
        <p:nvSpPr>
          <p:cNvPr id="1603" name="Google Shape;1603;p80"/>
          <p:cNvSpPr txBox="1"/>
          <p:nvPr>
            <p:ph type="title"/>
          </p:nvPr>
        </p:nvSpPr>
        <p:spPr>
          <a:xfrm>
            <a:off x="257705" y="8950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Third Pillar - Sawm</a:t>
            </a:r>
            <a:endParaRPr b="1" i="0" sz="2800" u="sng" cap="none" strike="noStrike">
              <a:solidFill>
                <a:schemeClr val="dk1"/>
              </a:solidFill>
              <a:latin typeface="Arial"/>
              <a:ea typeface="Arial"/>
              <a:cs typeface="Arial"/>
              <a:sym typeface="Arial"/>
            </a:endParaRPr>
          </a:p>
        </p:txBody>
      </p:sp>
      <p:sp>
        <p:nvSpPr>
          <p:cNvPr id="1604" name="Google Shape;1604;p80"/>
          <p:cNvSpPr txBox="1"/>
          <p:nvPr>
            <p:ph idx="1" type="body"/>
          </p:nvPr>
        </p:nvSpPr>
        <p:spPr>
          <a:xfrm>
            <a:off x="257705" y="1738096"/>
            <a:ext cx="7044600" cy="7101900"/>
          </a:xfrm>
          <a:prstGeom prst="rect">
            <a:avLst/>
          </a:prstGeom>
          <a:noFill/>
          <a:ln>
            <a:noFill/>
          </a:ln>
        </p:spPr>
        <p:txBody>
          <a:bodyPr anchorCtr="0" anchor="t" bIns="91425" lIns="91425" spcFirstLastPara="1" rIns="91425" wrap="square" tIns="91425">
            <a:noAutofit/>
          </a:bodyPr>
          <a:lstStyle/>
          <a:p>
            <a:pPr indent="0" lvl="0" marL="0" marR="0" rtl="0" algn="l">
              <a:lnSpc>
                <a:spcPct val="107916"/>
              </a:lnSpc>
              <a:spcBef>
                <a:spcPts val="0"/>
              </a:spcBef>
              <a:spcAft>
                <a:spcPts val="0"/>
              </a:spcAft>
              <a:buClr>
                <a:schemeClr val="dk2"/>
              </a:buClr>
              <a:buSzPts val="1800"/>
              <a:buFont typeface="Arial"/>
              <a:buNone/>
            </a:pPr>
            <a:r>
              <a:rPr b="0" i="0" lang="en-GB" sz="1800" u="none" cap="none" strike="noStrike">
                <a:solidFill>
                  <a:schemeClr val="dk1"/>
                </a:solidFill>
                <a:latin typeface="Arial"/>
                <a:ea typeface="Arial"/>
                <a:cs typeface="Arial"/>
                <a:sym typeface="Arial"/>
              </a:rPr>
              <a:t>Ramadan is the ninth month of the Islamic calendar. It is believed that during Ramadan the Quran was first revealed. Many Muslims recite the whole Quran, in daily sections over 30 days. This allows Muslims to remember the importance of the teachings and their importance in their daily lives. Muslims will fast, complete charity and please God.</a:t>
            </a:r>
            <a:endParaRPr b="0" i="0" sz="1800" u="none" cap="none" strike="noStrike">
              <a:solidFill>
                <a:schemeClr val="dk1"/>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rPr b="0" i="0" lang="en-GB" sz="1800" u="none" cap="none" strike="noStrike">
                <a:solidFill>
                  <a:schemeClr val="dk1"/>
                </a:solidFill>
                <a:latin typeface="Arial"/>
                <a:ea typeface="Arial"/>
                <a:cs typeface="Arial"/>
                <a:sym typeface="Arial"/>
              </a:rPr>
              <a:t>Ramadan sees Muslims fast in daylight hours. They get up before sunrise to eat and drink enough to keep them satisfied until the end of the day.</a:t>
            </a:r>
            <a:endParaRPr b="0" i="0" sz="1800" u="none" cap="none" strike="noStrike">
              <a:solidFill>
                <a:schemeClr val="dk1"/>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rPr b="0" i="0" lang="en-GB" sz="1800" u="none" cap="none" strike="noStrike">
                <a:solidFill>
                  <a:schemeClr val="dk1"/>
                </a:solidFill>
                <a:latin typeface="Arial"/>
                <a:ea typeface="Arial"/>
                <a:cs typeface="Arial"/>
                <a:sym typeface="Arial"/>
              </a:rPr>
              <a:t>The evening meal is often shared with family and friends, prayers are said and readings from the Quran. This can be difficult for Muslims living in non-Muslim countries. The focus of Ramadan is God. It is time to purify the thought to cleanse the soul.</a:t>
            </a:r>
            <a:endParaRPr b="0" i="0" sz="1800" u="none" cap="none" strike="noStrike">
              <a:solidFill>
                <a:schemeClr val="dk1"/>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7916"/>
              </a:lnSpc>
              <a:spcBef>
                <a:spcPts val="800"/>
              </a:spcBef>
              <a:spcAft>
                <a:spcPts val="0"/>
              </a:spcAft>
              <a:buClr>
                <a:schemeClr val="dk2"/>
              </a:buClr>
              <a:buSzPts val="1800"/>
              <a:buFont typeface="Arial"/>
              <a:buNone/>
            </a:pPr>
            <a:r>
              <a:rPr b="0" i="0" lang="en-GB" sz="1800" u="none" cap="none" strike="noStrike">
                <a:solidFill>
                  <a:srgbClr val="000000"/>
                </a:solidFill>
                <a:latin typeface="Arial"/>
                <a:ea typeface="Arial"/>
                <a:cs typeface="Arial"/>
                <a:sym typeface="Arial"/>
              </a:rPr>
              <a:t>People can be excused like pregnant women, nursing mothers, babies, young children and those who are ill. Some older children, may fast for a shorter length of time to help prepare themselves. It helps empathise with the poor. They may invite the poor to eat with them. Many pay Zakat during this month.</a:t>
            </a:r>
            <a:endParaRPr b="0" i="0" sz="1800" u="none" cap="none" strike="noStrike">
              <a:solidFill>
                <a:srgbClr val="000000"/>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rPr b="0" i="0" lang="en-GB" sz="1800" u="none" cap="none" strike="noStrike">
                <a:solidFill>
                  <a:srgbClr val="000000"/>
                </a:solidFill>
                <a:latin typeface="Arial"/>
                <a:ea typeface="Arial"/>
                <a:cs typeface="Arial"/>
                <a:sym typeface="Arial"/>
              </a:rPr>
              <a:t>Night of Power is an important festival that marks the beginning of God’s revelation. Observing the Night of Power give Muslims benefits of worshipping for a thousand months. Muslims try to keep awake on each possible night of each, devoting to prayers and studying the Quran.</a:t>
            </a:r>
            <a:endParaRPr b="0" i="0" sz="1800" u="none" cap="none" strike="noStrike">
              <a:solidFill>
                <a:srgbClr val="000000"/>
              </a:solidFill>
              <a:latin typeface="Arial"/>
              <a:ea typeface="Arial"/>
              <a:cs typeface="Arial"/>
              <a:sym typeface="Arial"/>
            </a:endParaRPr>
          </a:p>
          <a:p>
            <a:pPr indent="0" lvl="0" marL="0" marR="0" rtl="0" algn="l">
              <a:lnSpc>
                <a:spcPct val="107916"/>
              </a:lnSpc>
              <a:spcBef>
                <a:spcPts val="800"/>
              </a:spcBef>
              <a:spcAft>
                <a:spcPts val="800"/>
              </a:spcAft>
              <a:buClr>
                <a:schemeClr val="dk2"/>
              </a:buClr>
              <a:buSzPts val="1800"/>
              <a:buFont typeface="Arial"/>
              <a:buNone/>
            </a:pPr>
            <a:r>
              <a:t/>
            </a:r>
            <a:endParaRPr b="0" i="0" sz="1100" u="none" cap="none" strike="noStrike">
              <a:solidFill>
                <a:schemeClr val="dk1"/>
              </a:solidFill>
              <a:latin typeface="Calibri"/>
              <a:ea typeface="Calibri"/>
              <a:cs typeface="Calibri"/>
              <a:sym typeface="Calibri"/>
            </a:endParaRPr>
          </a:p>
        </p:txBody>
      </p:sp>
      <p:sp>
        <p:nvSpPr>
          <p:cNvPr id="1605" name="Google Shape;1605;p80"/>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9" name="Shape 1609"/>
        <p:cNvGrpSpPr/>
        <p:nvPr/>
      </p:nvGrpSpPr>
      <p:grpSpPr>
        <a:xfrm>
          <a:off x="0" y="0"/>
          <a:ext cx="0" cy="0"/>
          <a:chOff x="0" y="0"/>
          <a:chExt cx="0" cy="0"/>
        </a:xfrm>
      </p:grpSpPr>
      <p:sp>
        <p:nvSpPr>
          <p:cNvPr id="1610" name="Google Shape;1610;p81"/>
          <p:cNvSpPr txBox="1"/>
          <p:nvPr>
            <p:ph type="title"/>
          </p:nvPr>
        </p:nvSpPr>
        <p:spPr>
          <a:xfrm>
            <a:off x="257705" y="8950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Fourth Pillar - Zakat</a:t>
            </a:r>
            <a:endParaRPr b="1" i="0" sz="2800" u="sng" cap="none" strike="noStrike">
              <a:solidFill>
                <a:schemeClr val="dk1"/>
              </a:solidFill>
              <a:latin typeface="Arial"/>
              <a:ea typeface="Arial"/>
              <a:cs typeface="Arial"/>
              <a:sym typeface="Arial"/>
            </a:endParaRPr>
          </a:p>
        </p:txBody>
      </p:sp>
      <p:sp>
        <p:nvSpPr>
          <p:cNvPr id="1611" name="Google Shape;1611;p81"/>
          <p:cNvSpPr txBox="1"/>
          <p:nvPr>
            <p:ph idx="1" type="body"/>
          </p:nvPr>
        </p:nvSpPr>
        <p:spPr>
          <a:xfrm>
            <a:off x="257705" y="2524096"/>
            <a:ext cx="7044600" cy="7101900"/>
          </a:xfrm>
          <a:prstGeom prst="rect">
            <a:avLst/>
          </a:prstGeom>
          <a:noFill/>
          <a:ln>
            <a:noFill/>
          </a:ln>
        </p:spPr>
        <p:txBody>
          <a:bodyPr anchorCtr="0" anchor="t" bIns="91425" lIns="91425" spcFirstLastPara="1" rIns="91425" wrap="square" tIns="91425">
            <a:noAutofit/>
          </a:bodyPr>
          <a:lstStyle/>
          <a:p>
            <a:pPr indent="0" lvl="0" marL="0" marR="0" rtl="0" algn="l">
              <a:lnSpc>
                <a:spcPct val="107916"/>
              </a:lnSpc>
              <a:spcBef>
                <a:spcPts val="0"/>
              </a:spcBef>
              <a:spcAft>
                <a:spcPts val="0"/>
              </a:spcAft>
              <a:buClr>
                <a:schemeClr val="dk2"/>
              </a:buClr>
              <a:buSzPts val="1800"/>
              <a:buFont typeface="Arial"/>
              <a:buNone/>
            </a:pPr>
            <a:r>
              <a:rPr b="0" i="0" lang="en-GB" sz="2000" u="none" cap="none" strike="noStrike">
                <a:solidFill>
                  <a:srgbClr val="000000"/>
                </a:solidFill>
                <a:latin typeface="Arial"/>
                <a:ea typeface="Arial"/>
                <a:cs typeface="Arial"/>
                <a:sym typeface="Arial"/>
              </a:rPr>
              <a:t>For Muslims who have savings, it is compulsory to give 2.5% of their savings to the poor. Muslims work out how much to pay during Ramadan. This is an acknowledgement that everything comes from God, by giving to the poor. Zakat means to purify or cleanse, removing selfishness and greed. The figure of 2.5% was figured out by scholars as it was not stated in the Quran.</a:t>
            </a:r>
            <a:endParaRPr b="0" i="0" sz="2000" u="none" cap="none" strike="noStrike">
              <a:solidFill>
                <a:srgbClr val="000000"/>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rPr b="0" i="0" lang="en-GB" sz="2000" u="none" cap="none" strike="noStrike">
                <a:solidFill>
                  <a:srgbClr val="000000"/>
                </a:solidFill>
                <a:latin typeface="Arial"/>
                <a:ea typeface="Arial"/>
                <a:cs typeface="Arial"/>
                <a:sym typeface="Arial"/>
              </a:rPr>
              <a:t>Muslims can choose how to pay, some pay in gold. It can be paid directly to a charity like Islamic relief. Some may pay a Sadaqah, which is a voluntary payment on top of zakat.</a:t>
            </a:r>
            <a:endParaRPr b="0" i="0" sz="2000" u="none" cap="none" strike="noStrike">
              <a:solidFill>
                <a:srgbClr val="000000"/>
              </a:solidFill>
              <a:latin typeface="Arial"/>
              <a:ea typeface="Arial"/>
              <a:cs typeface="Arial"/>
              <a:sym typeface="Arial"/>
            </a:endParaRPr>
          </a:p>
          <a:p>
            <a:pPr indent="-355600" lvl="0" marL="457200" marR="0" rtl="0" algn="l">
              <a:lnSpc>
                <a:spcPct val="107916"/>
              </a:lnSpc>
              <a:spcBef>
                <a:spcPts val="0"/>
              </a:spcBef>
              <a:spcAft>
                <a:spcPts val="0"/>
              </a:spcAft>
              <a:buClr>
                <a:srgbClr val="000000"/>
              </a:buClr>
              <a:buSzPts val="2000"/>
              <a:buFont typeface="Arial"/>
              <a:buChar char="●"/>
            </a:pPr>
            <a:r>
              <a:rPr lang="en-GB" sz="2000">
                <a:solidFill>
                  <a:srgbClr val="000000"/>
                </a:solidFill>
              </a:rPr>
              <a:t>Fulfilling</a:t>
            </a:r>
            <a:r>
              <a:rPr b="0" i="0" lang="en-GB" sz="2000" u="none" cap="none" strike="noStrike">
                <a:solidFill>
                  <a:srgbClr val="000000"/>
                </a:solidFill>
                <a:latin typeface="Arial"/>
                <a:ea typeface="Arial"/>
                <a:cs typeface="Arial"/>
                <a:sym typeface="Arial"/>
              </a:rPr>
              <a:t> a duty imposed by God, making clear they are a true Muslim.</a:t>
            </a:r>
            <a:endParaRPr b="0" i="0" sz="2000" u="none" cap="none" strike="noStrike">
              <a:solidFill>
                <a:srgbClr val="000000"/>
              </a:solidFill>
              <a:latin typeface="Arial"/>
              <a:ea typeface="Arial"/>
              <a:cs typeface="Arial"/>
              <a:sym typeface="Arial"/>
            </a:endParaRPr>
          </a:p>
          <a:p>
            <a:pPr indent="-355600" lvl="0" marL="457200" marR="0" rtl="0" algn="l">
              <a:lnSpc>
                <a:spcPct val="107916"/>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Shows a good attitude towards money as you are sharing.</a:t>
            </a:r>
            <a:endParaRPr b="0" i="0" sz="2000" u="none" cap="none" strike="noStrike">
              <a:solidFill>
                <a:srgbClr val="000000"/>
              </a:solidFill>
              <a:latin typeface="Arial"/>
              <a:ea typeface="Arial"/>
              <a:cs typeface="Arial"/>
              <a:sym typeface="Arial"/>
            </a:endParaRPr>
          </a:p>
          <a:p>
            <a:pPr indent="-355600" lvl="0" marL="457200" marR="0" rtl="0" algn="l">
              <a:lnSpc>
                <a:spcPct val="107916"/>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It strengthens communities</a:t>
            </a:r>
            <a:endParaRPr b="0" i="0" sz="2000" u="none" cap="none" strike="noStrike">
              <a:solidFill>
                <a:srgbClr val="000000"/>
              </a:solidFill>
              <a:latin typeface="Arial"/>
              <a:ea typeface="Arial"/>
              <a:cs typeface="Arial"/>
              <a:sym typeface="Arial"/>
            </a:endParaRPr>
          </a:p>
          <a:p>
            <a:pPr indent="-355600" lvl="0" marL="457200" marR="0" rtl="0" algn="l">
              <a:lnSpc>
                <a:spcPct val="107916"/>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It links to prayers and puts them into action.</a:t>
            </a:r>
            <a:endParaRPr b="0" i="0" sz="2000" u="none" cap="none" strike="noStrike">
              <a:solidFill>
                <a:srgbClr val="000000"/>
              </a:solidFill>
              <a:latin typeface="Arial"/>
              <a:ea typeface="Arial"/>
              <a:cs typeface="Arial"/>
              <a:sym typeface="Arial"/>
            </a:endParaRPr>
          </a:p>
          <a:p>
            <a:pPr indent="0" lvl="0" marL="0" marR="0" rtl="0" algn="l">
              <a:lnSpc>
                <a:spcPct val="107916"/>
              </a:lnSpc>
              <a:spcBef>
                <a:spcPts val="800"/>
              </a:spcBef>
              <a:spcAft>
                <a:spcPts val="0"/>
              </a:spcAft>
              <a:buClr>
                <a:schemeClr val="dk2"/>
              </a:buClr>
              <a:buSzPts val="18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rPr b="0" i="0" lang="en-GB" sz="2000" u="none" cap="none" strike="noStrike">
                <a:solidFill>
                  <a:srgbClr val="000000"/>
                </a:solidFill>
                <a:latin typeface="Arial"/>
                <a:ea typeface="Arial"/>
                <a:cs typeface="Arial"/>
                <a:sym typeface="Arial"/>
              </a:rPr>
              <a:t>Khums refers to 20% of the excess income earned by Shi’a Muslims.  Half goes to religious leaders and half goes to the poor.</a:t>
            </a:r>
            <a:endParaRPr b="0" i="0" sz="2000" u="none" cap="none" strike="noStrike">
              <a:solidFill>
                <a:srgbClr val="000000"/>
              </a:solidFill>
              <a:latin typeface="Arial"/>
              <a:ea typeface="Arial"/>
              <a:cs typeface="Arial"/>
              <a:sym typeface="Arial"/>
            </a:endParaRPr>
          </a:p>
          <a:p>
            <a:pPr indent="0" lvl="0" marL="0" marR="0" rtl="0" algn="l">
              <a:lnSpc>
                <a:spcPct val="107916"/>
              </a:lnSpc>
              <a:spcBef>
                <a:spcPts val="800"/>
              </a:spcBef>
              <a:spcAft>
                <a:spcPts val="0"/>
              </a:spcAft>
              <a:buClr>
                <a:schemeClr val="dk2"/>
              </a:buClr>
              <a:buSzPts val="18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7916"/>
              </a:lnSpc>
              <a:spcBef>
                <a:spcPts val="800"/>
              </a:spcBef>
              <a:spcAft>
                <a:spcPts val="800"/>
              </a:spcAft>
              <a:buClr>
                <a:schemeClr val="dk2"/>
              </a:buClr>
              <a:buSzPts val="1800"/>
              <a:buFont typeface="Arial"/>
              <a:buNone/>
            </a:pPr>
            <a:r>
              <a:t/>
            </a:r>
            <a:endParaRPr b="0" i="0" sz="1100" u="none" cap="none" strike="noStrike">
              <a:solidFill>
                <a:schemeClr val="dk1"/>
              </a:solidFill>
              <a:latin typeface="Calibri"/>
              <a:ea typeface="Calibri"/>
              <a:cs typeface="Calibri"/>
              <a:sym typeface="Calibri"/>
            </a:endParaRPr>
          </a:p>
        </p:txBody>
      </p:sp>
      <p:sp>
        <p:nvSpPr>
          <p:cNvPr id="1612" name="Google Shape;1612;p8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6" name="Shape 1616"/>
        <p:cNvGrpSpPr/>
        <p:nvPr/>
      </p:nvGrpSpPr>
      <p:grpSpPr>
        <a:xfrm>
          <a:off x="0" y="0"/>
          <a:ext cx="0" cy="0"/>
          <a:chOff x="0" y="0"/>
          <a:chExt cx="0" cy="0"/>
        </a:xfrm>
      </p:grpSpPr>
      <p:sp>
        <p:nvSpPr>
          <p:cNvPr id="1617" name="Google Shape;1617;p82"/>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1618" name="Google Shape;1618;p82"/>
          <p:cNvSpPr txBox="1"/>
          <p:nvPr>
            <p:ph idx="1" type="body"/>
          </p:nvPr>
        </p:nvSpPr>
        <p:spPr>
          <a:xfrm>
            <a:off x="257700" y="1568300"/>
            <a:ext cx="7044600" cy="79293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Arial"/>
              <a:buAutoNum type="arabicPeriod"/>
            </a:pPr>
            <a:r>
              <a:rPr b="0" i="0" lang="en-GB" sz="1800" u="none" cap="none" strike="noStrike">
                <a:solidFill>
                  <a:schemeClr val="dk2"/>
                </a:solidFill>
                <a:latin typeface="Arial"/>
                <a:ea typeface="Arial"/>
                <a:cs typeface="Arial"/>
                <a:sym typeface="Arial"/>
              </a:rPr>
              <a:t>Give two rituals that are performed during Salah (2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2. Explain two contrasting Muslim views about the importance of Sawm (4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3. Explain two ways in which Muslims view Zakah as important (5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1619" name="Google Shape;1619;p82"/>
          <p:cNvCxnSpPr/>
          <p:nvPr/>
        </p:nvCxnSpPr>
        <p:spPr>
          <a:xfrm>
            <a:off x="405200" y="216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20" name="Google Shape;1620;p82"/>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21" name="Google Shape;1621;p82"/>
          <p:cNvCxnSpPr/>
          <p:nvPr/>
        </p:nvCxnSpPr>
        <p:spPr>
          <a:xfrm>
            <a:off x="405200" y="353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22" name="Google Shape;1622;p82"/>
          <p:cNvCxnSpPr/>
          <p:nvPr/>
        </p:nvCxnSpPr>
        <p:spPr>
          <a:xfrm>
            <a:off x="405200" y="384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23" name="Google Shape;1623;p82"/>
          <p:cNvCxnSpPr/>
          <p:nvPr/>
        </p:nvCxnSpPr>
        <p:spPr>
          <a:xfrm>
            <a:off x="405200" y="414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24" name="Google Shape;1624;p82"/>
          <p:cNvCxnSpPr/>
          <p:nvPr/>
        </p:nvCxnSpPr>
        <p:spPr>
          <a:xfrm>
            <a:off x="405200" y="445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25" name="Google Shape;1625;p82"/>
          <p:cNvCxnSpPr/>
          <p:nvPr/>
        </p:nvCxnSpPr>
        <p:spPr>
          <a:xfrm>
            <a:off x="405200" y="475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26" name="Google Shape;1626;p82"/>
          <p:cNvCxnSpPr/>
          <p:nvPr/>
        </p:nvCxnSpPr>
        <p:spPr>
          <a:xfrm>
            <a:off x="405200" y="506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27" name="Google Shape;1627;p82"/>
          <p:cNvCxnSpPr/>
          <p:nvPr/>
        </p:nvCxnSpPr>
        <p:spPr>
          <a:xfrm>
            <a:off x="405200" y="536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28" name="Google Shape;1628;p82"/>
          <p:cNvCxnSpPr/>
          <p:nvPr/>
        </p:nvCxnSpPr>
        <p:spPr>
          <a:xfrm>
            <a:off x="405200" y="567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29" name="Google Shape;1629;p82"/>
          <p:cNvCxnSpPr/>
          <p:nvPr/>
        </p:nvCxnSpPr>
        <p:spPr>
          <a:xfrm>
            <a:off x="329000" y="719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30" name="Google Shape;1630;p82"/>
          <p:cNvCxnSpPr/>
          <p:nvPr/>
        </p:nvCxnSpPr>
        <p:spPr>
          <a:xfrm>
            <a:off x="329000" y="749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31" name="Google Shape;1631;p82"/>
          <p:cNvCxnSpPr/>
          <p:nvPr/>
        </p:nvCxnSpPr>
        <p:spPr>
          <a:xfrm>
            <a:off x="329000" y="780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32" name="Google Shape;1632;p82"/>
          <p:cNvCxnSpPr/>
          <p:nvPr/>
        </p:nvCxnSpPr>
        <p:spPr>
          <a:xfrm>
            <a:off x="329000" y="810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33" name="Google Shape;1633;p82"/>
          <p:cNvCxnSpPr/>
          <p:nvPr/>
        </p:nvCxnSpPr>
        <p:spPr>
          <a:xfrm>
            <a:off x="329000" y="841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34" name="Google Shape;1634;p82"/>
          <p:cNvCxnSpPr/>
          <p:nvPr/>
        </p:nvCxnSpPr>
        <p:spPr>
          <a:xfrm>
            <a:off x="329000" y="871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35" name="Google Shape;1635;p82"/>
          <p:cNvCxnSpPr/>
          <p:nvPr/>
        </p:nvCxnSpPr>
        <p:spPr>
          <a:xfrm>
            <a:off x="329000" y="810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36" name="Google Shape;1636;p82"/>
          <p:cNvCxnSpPr/>
          <p:nvPr/>
        </p:nvCxnSpPr>
        <p:spPr>
          <a:xfrm>
            <a:off x="329000" y="841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37" name="Google Shape;1637;p82"/>
          <p:cNvCxnSpPr/>
          <p:nvPr/>
        </p:nvCxnSpPr>
        <p:spPr>
          <a:xfrm>
            <a:off x="329000" y="871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38" name="Google Shape;1638;p82"/>
          <p:cNvCxnSpPr/>
          <p:nvPr/>
        </p:nvCxnSpPr>
        <p:spPr>
          <a:xfrm>
            <a:off x="329000" y="902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39" name="Google Shape;1639;p82"/>
          <p:cNvCxnSpPr/>
          <p:nvPr/>
        </p:nvCxnSpPr>
        <p:spPr>
          <a:xfrm>
            <a:off x="329000" y="932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40" name="Google Shape;1640;p82"/>
          <p:cNvCxnSpPr/>
          <p:nvPr/>
        </p:nvCxnSpPr>
        <p:spPr>
          <a:xfrm>
            <a:off x="329000" y="963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41" name="Google Shape;1641;p82"/>
          <p:cNvCxnSpPr/>
          <p:nvPr/>
        </p:nvCxnSpPr>
        <p:spPr>
          <a:xfrm>
            <a:off x="329000" y="993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42" name="Google Shape;1642;p82"/>
          <p:cNvCxnSpPr/>
          <p:nvPr/>
        </p:nvCxnSpPr>
        <p:spPr>
          <a:xfrm>
            <a:off x="329000" y="1024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43" name="Google Shape;1643;p82"/>
          <p:cNvCxnSpPr/>
          <p:nvPr/>
        </p:nvCxnSpPr>
        <p:spPr>
          <a:xfrm>
            <a:off x="329000" y="6890300"/>
            <a:ext cx="6919800" cy="0"/>
          </a:xfrm>
          <a:prstGeom prst="straightConnector1">
            <a:avLst/>
          </a:prstGeom>
          <a:noFill/>
          <a:ln cap="flat" cmpd="sng" w="9525">
            <a:solidFill>
              <a:schemeClr val="dk2"/>
            </a:solidFill>
            <a:prstDash val="solid"/>
            <a:round/>
            <a:headEnd len="sm" w="sm" type="none"/>
            <a:tailEnd len="sm" w="sm" type="none"/>
          </a:ln>
        </p:spPr>
      </p:cxnSp>
      <p:sp>
        <p:nvSpPr>
          <p:cNvPr id="1644" name="Google Shape;1644;p82"/>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8" name="Shape 1648"/>
        <p:cNvGrpSpPr/>
        <p:nvPr/>
      </p:nvGrpSpPr>
      <p:grpSpPr>
        <a:xfrm>
          <a:off x="0" y="0"/>
          <a:ext cx="0" cy="0"/>
          <a:chOff x="0" y="0"/>
          <a:chExt cx="0" cy="0"/>
        </a:xfrm>
      </p:grpSpPr>
      <p:sp>
        <p:nvSpPr>
          <p:cNvPr id="1649" name="Google Shape;1649;p83"/>
          <p:cNvSpPr txBox="1"/>
          <p:nvPr>
            <p:ph type="title"/>
          </p:nvPr>
        </p:nvSpPr>
        <p:spPr>
          <a:xfrm>
            <a:off x="257705" y="8188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Fifth Pillar - Hajj</a:t>
            </a:r>
            <a:endParaRPr b="1" i="0" sz="2800" u="sng" cap="none" strike="noStrike">
              <a:solidFill>
                <a:schemeClr val="dk1"/>
              </a:solidFill>
              <a:latin typeface="Arial"/>
              <a:ea typeface="Arial"/>
              <a:cs typeface="Arial"/>
              <a:sym typeface="Arial"/>
            </a:endParaRPr>
          </a:p>
        </p:txBody>
      </p:sp>
      <p:sp>
        <p:nvSpPr>
          <p:cNvPr id="1650" name="Google Shape;1650;p83"/>
          <p:cNvSpPr txBox="1"/>
          <p:nvPr>
            <p:ph idx="1" type="body"/>
          </p:nvPr>
        </p:nvSpPr>
        <p:spPr>
          <a:xfrm>
            <a:off x="257705" y="2219296"/>
            <a:ext cx="7044600" cy="7101900"/>
          </a:xfrm>
          <a:prstGeom prst="rect">
            <a:avLst/>
          </a:prstGeom>
          <a:noFill/>
          <a:ln>
            <a:noFill/>
          </a:ln>
        </p:spPr>
        <p:txBody>
          <a:bodyPr anchorCtr="0" anchor="t" bIns="91425" lIns="91425" spcFirstLastPara="1" rIns="91425" wrap="square" tIns="91425">
            <a:noAutofit/>
          </a:bodyPr>
          <a:lstStyle/>
          <a:p>
            <a:pPr indent="0" lvl="0" marL="0" marR="0" rtl="0" algn="l">
              <a:lnSpc>
                <a:spcPct val="107916"/>
              </a:lnSpc>
              <a:spcBef>
                <a:spcPts val="0"/>
              </a:spcBef>
              <a:spcAft>
                <a:spcPts val="0"/>
              </a:spcAft>
              <a:buClr>
                <a:schemeClr val="dk2"/>
              </a:buClr>
              <a:buSzPts val="1800"/>
              <a:buFont typeface="Arial"/>
              <a:buNone/>
            </a:pPr>
            <a:r>
              <a:rPr b="0" i="0" lang="en-GB" sz="2000" u="none" cap="none" strike="noStrike">
                <a:solidFill>
                  <a:srgbClr val="000000"/>
                </a:solidFill>
                <a:latin typeface="Arial"/>
                <a:ea typeface="Arial"/>
                <a:cs typeface="Arial"/>
                <a:sym typeface="Arial"/>
              </a:rPr>
              <a:t>It should be made at least once in a Muslims life, provided they are fit and healthy. Some communities may pay for a person to go as it is a religious obligation. It starts and ends in Mecca. It usually takes place between 8</a:t>
            </a:r>
            <a:r>
              <a:rPr b="0" baseline="30000" i="0" lang="en-GB" sz="2000" u="none" cap="none" strike="noStrike">
                <a:solidFill>
                  <a:srgbClr val="000000"/>
                </a:solidFill>
                <a:latin typeface="Arial"/>
                <a:ea typeface="Arial"/>
                <a:cs typeface="Arial"/>
                <a:sym typeface="Arial"/>
              </a:rPr>
              <a:t>th</a:t>
            </a:r>
            <a:r>
              <a:rPr b="0" i="0" lang="en-GB" sz="2000" u="none" cap="none" strike="noStrike">
                <a:solidFill>
                  <a:srgbClr val="000000"/>
                </a:solidFill>
                <a:latin typeface="Arial"/>
                <a:ea typeface="Arial"/>
                <a:cs typeface="Arial"/>
                <a:sym typeface="Arial"/>
              </a:rPr>
              <a:t> to 12</a:t>
            </a:r>
            <a:r>
              <a:rPr b="0" baseline="30000" i="0" lang="en-GB" sz="2000" u="none" cap="none" strike="noStrike">
                <a:solidFill>
                  <a:srgbClr val="000000"/>
                </a:solidFill>
                <a:latin typeface="Arial"/>
                <a:ea typeface="Arial"/>
                <a:cs typeface="Arial"/>
                <a:sym typeface="Arial"/>
              </a:rPr>
              <a:t>th</a:t>
            </a:r>
            <a:r>
              <a:rPr b="0" i="0" lang="en-GB" sz="2000" u="none" cap="none" strike="noStrike">
                <a:solidFill>
                  <a:srgbClr val="000000"/>
                </a:solidFill>
                <a:latin typeface="Arial"/>
                <a:ea typeface="Arial"/>
                <a:cs typeface="Arial"/>
                <a:sym typeface="Arial"/>
              </a:rPr>
              <a:t> of Dhul-Hijjah, which is the last month in the Islamic calendar. Three million Muslims take part each year.</a:t>
            </a:r>
            <a:endParaRPr b="0" i="0" sz="2000" u="none" cap="none" strike="noStrike">
              <a:solidFill>
                <a:srgbClr val="000000"/>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rPr b="1" i="0" lang="en-GB" sz="2000" u="sng" cap="none" strike="noStrike">
                <a:solidFill>
                  <a:srgbClr val="000000"/>
                </a:solidFill>
                <a:latin typeface="Arial"/>
                <a:ea typeface="Arial"/>
                <a:cs typeface="Arial"/>
                <a:sym typeface="Arial"/>
              </a:rPr>
              <a:t>Significance of Hajj</a:t>
            </a:r>
            <a:endParaRPr b="1" i="0" sz="2000" u="sng" cap="none" strike="noStrike">
              <a:solidFill>
                <a:srgbClr val="000000"/>
              </a:solidFill>
              <a:latin typeface="Arial"/>
              <a:ea typeface="Arial"/>
              <a:cs typeface="Arial"/>
              <a:sym typeface="Arial"/>
            </a:endParaRPr>
          </a:p>
          <a:p>
            <a:pPr indent="-355600" lvl="0" marL="457200" marR="0" rtl="0" algn="l">
              <a:lnSpc>
                <a:spcPct val="107916"/>
              </a:lnSpc>
              <a:spcBef>
                <a:spcPts val="80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Some go more than once in their lives.</a:t>
            </a:r>
            <a:endParaRPr b="0" i="0" sz="2000" u="none" cap="none" strike="noStrike">
              <a:solidFill>
                <a:schemeClr val="dk1"/>
              </a:solidFill>
              <a:latin typeface="Arial"/>
              <a:ea typeface="Arial"/>
              <a:cs typeface="Arial"/>
              <a:sym typeface="Arial"/>
            </a:endParaRPr>
          </a:p>
          <a:p>
            <a:pPr indent="-355600" lvl="0" marL="457200" marR="0" rtl="0" algn="l">
              <a:lnSpc>
                <a:spcPct val="107916"/>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Once you complete hajj, you can be called Hajji.</a:t>
            </a:r>
            <a:endParaRPr b="0" i="0" sz="2000" u="none" cap="none" strike="noStrike">
              <a:solidFill>
                <a:schemeClr val="dk1"/>
              </a:solidFill>
              <a:latin typeface="Arial"/>
              <a:ea typeface="Arial"/>
              <a:cs typeface="Arial"/>
              <a:sym typeface="Arial"/>
            </a:endParaRPr>
          </a:p>
          <a:p>
            <a:pPr indent="-355600" lvl="0" marL="457200" marR="0" rtl="0" algn="l">
              <a:lnSpc>
                <a:spcPct val="107916"/>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It can bring a deep spiritual transformation, being closer to God.</a:t>
            </a:r>
            <a:endParaRPr b="0" i="0" sz="2000" u="none" cap="none" strike="noStrike">
              <a:solidFill>
                <a:schemeClr val="dk1"/>
              </a:solidFill>
              <a:latin typeface="Arial"/>
              <a:ea typeface="Arial"/>
              <a:cs typeface="Arial"/>
              <a:sym typeface="Arial"/>
            </a:endParaRPr>
          </a:p>
          <a:p>
            <a:pPr indent="-355600" lvl="0" marL="457200" marR="0" rtl="0" algn="l">
              <a:lnSpc>
                <a:spcPct val="107916"/>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Teachers sincerity and humility.</a:t>
            </a:r>
            <a:endParaRPr b="0" i="0" sz="2000" u="none" cap="none" strike="noStrike">
              <a:solidFill>
                <a:schemeClr val="dk1"/>
              </a:solidFill>
              <a:latin typeface="Arial"/>
              <a:ea typeface="Arial"/>
              <a:cs typeface="Arial"/>
              <a:sym typeface="Arial"/>
            </a:endParaRPr>
          </a:p>
          <a:p>
            <a:pPr indent="-355600" lvl="0" marL="457200" marR="0" rtl="0" algn="l">
              <a:lnSpc>
                <a:spcPct val="107916"/>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Inner peace, valuing justice, honesty, respect, kindness, mercy and forgiveness.</a:t>
            </a:r>
            <a:endParaRPr b="0" i="0" sz="2000" u="none" cap="none" strike="noStrike">
              <a:solidFill>
                <a:schemeClr val="dk1"/>
              </a:solidFill>
              <a:latin typeface="Arial"/>
              <a:ea typeface="Arial"/>
              <a:cs typeface="Arial"/>
              <a:sym typeface="Arial"/>
            </a:endParaRPr>
          </a:p>
          <a:p>
            <a:pPr indent="-355600" lvl="0" marL="457200" marR="0" rtl="0" algn="l">
              <a:lnSpc>
                <a:spcPct val="107916"/>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Self discipline as not all can complete it.</a:t>
            </a:r>
            <a:endParaRPr b="0" i="0" sz="2000" u="none" cap="none" strike="noStrike">
              <a:solidFill>
                <a:schemeClr val="dk1"/>
              </a:solidFill>
              <a:latin typeface="Arial"/>
              <a:ea typeface="Arial"/>
              <a:cs typeface="Arial"/>
              <a:sym typeface="Arial"/>
            </a:endParaRPr>
          </a:p>
          <a:p>
            <a:pPr indent="-355600" lvl="0" marL="457200" marR="0" rtl="0" algn="l">
              <a:lnSpc>
                <a:spcPct val="107916"/>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Unity and equality, Ihram clothing is worn by everyone and pilgrims sleep in tents.</a:t>
            </a:r>
            <a:endParaRPr b="0" i="0" sz="2000" u="none" cap="none" strike="noStrike">
              <a:solidFill>
                <a:schemeClr val="dk1"/>
              </a:solidFill>
              <a:latin typeface="Arial"/>
              <a:ea typeface="Arial"/>
              <a:cs typeface="Arial"/>
              <a:sym typeface="Arial"/>
            </a:endParaRPr>
          </a:p>
          <a:p>
            <a:pPr indent="-355600" lvl="0" marL="457200" marR="0" rtl="0" algn="l">
              <a:lnSpc>
                <a:spcPct val="107916"/>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Reminds of the faith and examples set by Ibrahim, Hajira and Ishmael.</a:t>
            </a:r>
            <a:endParaRPr b="0" i="0" sz="2000" u="none" cap="none" strike="noStrike">
              <a:solidFill>
                <a:schemeClr val="dk1"/>
              </a:solidFill>
              <a:latin typeface="Arial"/>
              <a:ea typeface="Arial"/>
              <a:cs typeface="Arial"/>
              <a:sym typeface="Arial"/>
            </a:endParaRPr>
          </a:p>
          <a:p>
            <a:pPr indent="-355600" lvl="0" marL="457200" marR="0" rtl="0" algn="l">
              <a:lnSpc>
                <a:spcPct val="107916"/>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Can lead to forgiveness of sins.</a:t>
            </a:r>
            <a:endParaRPr b="0" i="0" sz="2000" u="none" cap="none" strike="noStrike">
              <a:solidFill>
                <a:srgbClr val="000000"/>
              </a:solidFill>
              <a:latin typeface="Arial"/>
              <a:ea typeface="Arial"/>
              <a:cs typeface="Arial"/>
              <a:sym typeface="Arial"/>
            </a:endParaRPr>
          </a:p>
          <a:p>
            <a:pPr indent="0" lvl="0" marL="0" marR="0" rtl="0" algn="l">
              <a:lnSpc>
                <a:spcPct val="107916"/>
              </a:lnSpc>
              <a:spcBef>
                <a:spcPts val="800"/>
              </a:spcBef>
              <a:spcAft>
                <a:spcPts val="0"/>
              </a:spcAft>
              <a:buClr>
                <a:schemeClr val="dk2"/>
              </a:buClr>
              <a:buSzPts val="18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7916"/>
              </a:lnSpc>
              <a:spcBef>
                <a:spcPts val="800"/>
              </a:spcBef>
              <a:spcAft>
                <a:spcPts val="0"/>
              </a:spcAft>
              <a:buClr>
                <a:schemeClr val="dk2"/>
              </a:buClr>
              <a:buSzPts val="18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7916"/>
              </a:lnSpc>
              <a:spcBef>
                <a:spcPts val="800"/>
              </a:spcBef>
              <a:spcAft>
                <a:spcPts val="800"/>
              </a:spcAft>
              <a:buClr>
                <a:schemeClr val="dk2"/>
              </a:buClr>
              <a:buSzPts val="1800"/>
              <a:buFont typeface="Arial"/>
              <a:buNone/>
            </a:pPr>
            <a:r>
              <a:t/>
            </a:r>
            <a:endParaRPr b="0" i="0" sz="1100" u="none" cap="none" strike="noStrike">
              <a:solidFill>
                <a:schemeClr val="dk1"/>
              </a:solidFill>
              <a:latin typeface="Calibri"/>
              <a:ea typeface="Calibri"/>
              <a:cs typeface="Calibri"/>
              <a:sym typeface="Calibri"/>
            </a:endParaRPr>
          </a:p>
        </p:txBody>
      </p:sp>
      <p:sp>
        <p:nvSpPr>
          <p:cNvPr id="1651" name="Google Shape;1651;p83"/>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5" name="Shape 1655"/>
        <p:cNvGrpSpPr/>
        <p:nvPr/>
      </p:nvGrpSpPr>
      <p:grpSpPr>
        <a:xfrm>
          <a:off x="0" y="0"/>
          <a:ext cx="0" cy="0"/>
          <a:chOff x="0" y="0"/>
          <a:chExt cx="0" cy="0"/>
        </a:xfrm>
      </p:grpSpPr>
      <p:sp>
        <p:nvSpPr>
          <p:cNvPr id="1656" name="Google Shape;1656;p84"/>
          <p:cNvSpPr txBox="1"/>
          <p:nvPr>
            <p:ph type="title"/>
          </p:nvPr>
        </p:nvSpPr>
        <p:spPr>
          <a:xfrm>
            <a:off x="257705" y="7426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Fifth Pillar - Hajj</a:t>
            </a:r>
            <a:endParaRPr b="1" i="0" sz="2800" u="sng" cap="none" strike="noStrike">
              <a:solidFill>
                <a:schemeClr val="dk1"/>
              </a:solidFill>
              <a:latin typeface="Arial"/>
              <a:ea typeface="Arial"/>
              <a:cs typeface="Arial"/>
              <a:sym typeface="Arial"/>
            </a:endParaRPr>
          </a:p>
        </p:txBody>
      </p:sp>
      <p:graphicFrame>
        <p:nvGraphicFramePr>
          <p:cNvPr id="1657" name="Google Shape;1657;p84"/>
          <p:cNvGraphicFramePr/>
          <p:nvPr/>
        </p:nvGraphicFramePr>
        <p:xfrm>
          <a:off x="187719" y="1535400"/>
          <a:ext cx="3000000" cy="3000000"/>
        </p:xfrm>
        <a:graphic>
          <a:graphicData uri="http://schemas.openxmlformats.org/drawingml/2006/table">
            <a:tbl>
              <a:tblPr>
                <a:noFill/>
                <a:tableStyleId>{B55170FB-DF18-4DC4-A4DC-1D1534EC362E}</a:tableStyleId>
              </a:tblPr>
              <a:tblGrid>
                <a:gridCol w="1265825"/>
                <a:gridCol w="5993275"/>
              </a:tblGrid>
              <a:tr h="1461100">
                <a:tc>
                  <a:txBody>
                    <a:bodyPr/>
                    <a:lstStyle/>
                    <a:p>
                      <a:pPr indent="0" lvl="0" marL="0" marR="0" rtl="0" algn="l">
                        <a:lnSpc>
                          <a:spcPct val="100000"/>
                        </a:lnSpc>
                        <a:spcBef>
                          <a:spcPts val="0"/>
                        </a:spcBef>
                        <a:spcAft>
                          <a:spcPts val="0"/>
                        </a:spcAft>
                        <a:buClr>
                          <a:srgbClr val="000000"/>
                        </a:buClr>
                        <a:buSzPts val="1600"/>
                        <a:buFont typeface="Arial"/>
                        <a:buNone/>
                      </a:pPr>
                      <a:r>
                        <a:rPr lang="en-GB" sz="1600" u="none" cap="none" strike="noStrike"/>
                        <a:t>Entering a state of Ihram</a:t>
                      </a:r>
                      <a:endParaRPr sz="1600" u="none" cap="none" strike="noStrike"/>
                    </a:p>
                  </a:txBody>
                  <a:tcPr marT="190050" marB="190050" marR="75600" marL="75600"/>
                </a:tc>
                <a:tc>
                  <a:txBody>
                    <a:bodyPr/>
                    <a:lstStyle/>
                    <a:p>
                      <a:pPr indent="-584200" lvl="0" marL="952500" marR="0" rtl="0" algn="l">
                        <a:lnSpc>
                          <a:spcPct val="100000"/>
                        </a:lnSpc>
                        <a:spcBef>
                          <a:spcPts val="0"/>
                        </a:spcBef>
                        <a:spcAft>
                          <a:spcPts val="0"/>
                        </a:spcAft>
                        <a:buClr>
                          <a:schemeClr val="dk1"/>
                        </a:buClr>
                        <a:buSzPts val="1600"/>
                        <a:buFont typeface="Arial"/>
                        <a:buChar char="●"/>
                      </a:pPr>
                      <a:r>
                        <a:rPr lang="en-GB" sz="1600" u="none" cap="none" strike="noStrike">
                          <a:solidFill>
                            <a:schemeClr val="dk1"/>
                          </a:solidFill>
                        </a:rPr>
                        <a:t>Pilgrims must enter a sacred state called Ihram.</a:t>
                      </a:r>
                      <a:endParaRPr sz="1600" u="none" cap="none" strike="noStrike">
                        <a:solidFill>
                          <a:schemeClr val="dk1"/>
                        </a:solidFill>
                      </a:endParaRPr>
                    </a:p>
                    <a:p>
                      <a:pPr indent="-584200" lvl="0" marL="952500" marR="0" rtl="0" algn="l">
                        <a:lnSpc>
                          <a:spcPct val="100000"/>
                        </a:lnSpc>
                        <a:spcBef>
                          <a:spcPts val="0"/>
                        </a:spcBef>
                        <a:spcAft>
                          <a:spcPts val="0"/>
                        </a:spcAft>
                        <a:buClr>
                          <a:schemeClr val="dk1"/>
                        </a:buClr>
                        <a:buSzPts val="1600"/>
                        <a:buFont typeface="Arial"/>
                        <a:buChar char="●"/>
                      </a:pPr>
                      <a:r>
                        <a:rPr lang="en-GB" sz="1600" u="none" cap="none" strike="noStrike">
                          <a:solidFill>
                            <a:schemeClr val="dk1"/>
                          </a:solidFill>
                        </a:rPr>
                        <a:t>This involved a ritual washing, prayers and putting on the Ihram.</a:t>
                      </a:r>
                      <a:endParaRPr sz="1600" u="none" cap="none" strike="noStrike">
                        <a:solidFill>
                          <a:schemeClr val="dk1"/>
                        </a:solidFill>
                      </a:endParaRPr>
                    </a:p>
                    <a:p>
                      <a:pPr indent="-584200" lvl="0" marL="952500" marR="0" rtl="0" algn="l">
                        <a:lnSpc>
                          <a:spcPct val="100000"/>
                        </a:lnSpc>
                        <a:spcBef>
                          <a:spcPts val="0"/>
                        </a:spcBef>
                        <a:spcAft>
                          <a:spcPts val="0"/>
                        </a:spcAft>
                        <a:buClr>
                          <a:schemeClr val="dk1"/>
                        </a:buClr>
                        <a:buSzPts val="1600"/>
                        <a:buFont typeface="Arial"/>
                        <a:buChar char="●"/>
                      </a:pPr>
                      <a:r>
                        <a:rPr lang="en-GB" sz="1600" u="none" cap="none" strike="noStrike">
                          <a:solidFill>
                            <a:schemeClr val="dk1"/>
                          </a:solidFill>
                        </a:rPr>
                        <a:t>The white cloth is a sign of equality and purity.</a:t>
                      </a:r>
                      <a:endParaRPr sz="1600" u="none" cap="none" strike="noStrike"/>
                    </a:p>
                  </a:txBody>
                  <a:tcPr marT="190050" marB="190050" marR="75600" marL="75600"/>
                </a:tc>
              </a:tr>
              <a:tr h="792000">
                <a:tc>
                  <a:txBody>
                    <a:bodyPr/>
                    <a:lstStyle/>
                    <a:p>
                      <a:pPr indent="0" lvl="0" marL="0" marR="0" rtl="0" algn="l">
                        <a:lnSpc>
                          <a:spcPct val="100000"/>
                        </a:lnSpc>
                        <a:spcBef>
                          <a:spcPts val="0"/>
                        </a:spcBef>
                        <a:spcAft>
                          <a:spcPts val="0"/>
                        </a:spcAft>
                        <a:buClr>
                          <a:srgbClr val="000000"/>
                        </a:buClr>
                        <a:buSzPts val="1600"/>
                        <a:buFont typeface="Arial"/>
                        <a:buNone/>
                      </a:pPr>
                      <a:r>
                        <a:rPr lang="en-GB" sz="1600" u="none" cap="none" strike="noStrike"/>
                        <a:t>Circling the Ka’aba</a:t>
                      </a:r>
                      <a:endParaRPr sz="1600" u="none" cap="none" strike="noStrike"/>
                    </a:p>
                  </a:txBody>
                  <a:tcPr marT="190050" marB="190050" marR="75600" marL="75600"/>
                </a:tc>
                <a:tc>
                  <a:txBody>
                    <a:bodyPr/>
                    <a:lstStyle/>
                    <a:p>
                      <a:pPr indent="-584200" lvl="0" marL="952500" marR="0" rtl="0" algn="l">
                        <a:lnSpc>
                          <a:spcPct val="100000"/>
                        </a:lnSpc>
                        <a:spcBef>
                          <a:spcPts val="0"/>
                        </a:spcBef>
                        <a:spcAft>
                          <a:spcPts val="0"/>
                        </a:spcAft>
                        <a:buClr>
                          <a:schemeClr val="dk1"/>
                        </a:buClr>
                        <a:buSzPts val="1600"/>
                        <a:buFont typeface="Arial"/>
                        <a:buChar char="●"/>
                      </a:pPr>
                      <a:r>
                        <a:rPr lang="en-GB" sz="1600" u="none" cap="none" strike="noStrike">
                          <a:solidFill>
                            <a:schemeClr val="dk1"/>
                          </a:solidFill>
                        </a:rPr>
                        <a:t>Hajj begins at the Ka’aba.</a:t>
                      </a:r>
                      <a:endParaRPr sz="1600" u="none" cap="none" strike="noStrike">
                        <a:solidFill>
                          <a:schemeClr val="dk1"/>
                        </a:solidFill>
                      </a:endParaRPr>
                    </a:p>
                    <a:p>
                      <a:pPr indent="-584200" lvl="0" marL="952500" marR="0" rtl="0" algn="l">
                        <a:lnSpc>
                          <a:spcPct val="100000"/>
                        </a:lnSpc>
                        <a:spcBef>
                          <a:spcPts val="0"/>
                        </a:spcBef>
                        <a:spcAft>
                          <a:spcPts val="0"/>
                        </a:spcAft>
                        <a:buClr>
                          <a:schemeClr val="dk1"/>
                        </a:buClr>
                        <a:buSzPts val="1600"/>
                        <a:buFont typeface="Arial"/>
                        <a:buChar char="●"/>
                      </a:pPr>
                      <a:r>
                        <a:rPr lang="en-GB" sz="1600" u="none" cap="none" strike="noStrike">
                          <a:solidFill>
                            <a:schemeClr val="dk1"/>
                          </a:solidFill>
                        </a:rPr>
                        <a:t>Pilgrims circle the Ka’aba seven times, anti-clockwise.</a:t>
                      </a:r>
                      <a:endParaRPr sz="1600" u="none" cap="none" strike="noStrike">
                        <a:solidFill>
                          <a:schemeClr val="dk1"/>
                        </a:solidFill>
                      </a:endParaRPr>
                    </a:p>
                    <a:p>
                      <a:pPr indent="-584200" lvl="0" marL="952500" marR="0" rtl="0" algn="l">
                        <a:lnSpc>
                          <a:spcPct val="100000"/>
                        </a:lnSpc>
                        <a:spcBef>
                          <a:spcPts val="0"/>
                        </a:spcBef>
                        <a:spcAft>
                          <a:spcPts val="0"/>
                        </a:spcAft>
                        <a:buClr>
                          <a:schemeClr val="dk1"/>
                        </a:buClr>
                        <a:buSzPts val="1600"/>
                        <a:buFont typeface="Arial"/>
                        <a:buChar char="●"/>
                      </a:pPr>
                      <a:r>
                        <a:rPr lang="en-GB" sz="1600" u="none" cap="none" strike="noStrike">
                          <a:solidFill>
                            <a:schemeClr val="dk1"/>
                          </a:solidFill>
                        </a:rPr>
                        <a:t>Others believe it was given by God to Adam to erase his sin and allow him a path into heaven.</a:t>
                      </a:r>
                      <a:endParaRPr sz="1600" u="none" cap="none" strike="noStrike"/>
                    </a:p>
                  </a:txBody>
                  <a:tcPr marT="190050" marB="190050" marR="75600" marL="75600"/>
                </a:tc>
              </a:tr>
              <a:tr h="1402350">
                <a:tc>
                  <a:txBody>
                    <a:bodyPr/>
                    <a:lstStyle/>
                    <a:p>
                      <a:pPr indent="0" lvl="0" marL="0" marR="0" rtl="0" algn="l">
                        <a:lnSpc>
                          <a:spcPct val="100000"/>
                        </a:lnSpc>
                        <a:spcBef>
                          <a:spcPts val="0"/>
                        </a:spcBef>
                        <a:spcAft>
                          <a:spcPts val="0"/>
                        </a:spcAft>
                        <a:buClr>
                          <a:srgbClr val="000000"/>
                        </a:buClr>
                        <a:buSzPts val="1600"/>
                        <a:buFont typeface="Arial"/>
                        <a:buNone/>
                      </a:pPr>
                      <a:r>
                        <a:rPr lang="en-GB" sz="1600" u="none" cap="none" strike="noStrike"/>
                        <a:t>Travelling to Arafat</a:t>
                      </a:r>
                      <a:endParaRPr sz="1600" u="none" cap="none" strike="noStrike"/>
                    </a:p>
                  </a:txBody>
                  <a:tcPr marT="190050" marB="190050" marR="75600" marL="75600"/>
                </a:tc>
                <a:tc>
                  <a:txBody>
                    <a:bodyPr/>
                    <a:lstStyle/>
                    <a:p>
                      <a:pPr indent="-584200" lvl="0" marL="952500" marR="0" rtl="0" algn="l">
                        <a:lnSpc>
                          <a:spcPct val="100000"/>
                        </a:lnSpc>
                        <a:spcBef>
                          <a:spcPts val="0"/>
                        </a:spcBef>
                        <a:spcAft>
                          <a:spcPts val="0"/>
                        </a:spcAft>
                        <a:buClr>
                          <a:schemeClr val="dk1"/>
                        </a:buClr>
                        <a:buSzPts val="1600"/>
                        <a:buFont typeface="Arial"/>
                        <a:buChar char="●"/>
                      </a:pPr>
                      <a:r>
                        <a:rPr lang="en-GB" sz="1600" u="none" cap="none" strike="noStrike">
                          <a:solidFill>
                            <a:schemeClr val="dk1"/>
                          </a:solidFill>
                        </a:rPr>
                        <a:t>The crowd walks along a covered walkway linking the hills, which feature in the story of Ibrahim.</a:t>
                      </a:r>
                      <a:endParaRPr sz="1600" u="none" cap="none" strike="noStrike">
                        <a:solidFill>
                          <a:schemeClr val="dk1"/>
                        </a:solidFill>
                      </a:endParaRPr>
                    </a:p>
                    <a:p>
                      <a:pPr indent="-584200" lvl="0" marL="952500" marR="0" rtl="0" algn="l">
                        <a:lnSpc>
                          <a:spcPct val="100000"/>
                        </a:lnSpc>
                        <a:spcBef>
                          <a:spcPts val="0"/>
                        </a:spcBef>
                        <a:spcAft>
                          <a:spcPts val="0"/>
                        </a:spcAft>
                        <a:buClr>
                          <a:schemeClr val="dk1"/>
                        </a:buClr>
                        <a:buSzPts val="1600"/>
                        <a:buFont typeface="Arial"/>
                        <a:buChar char="●"/>
                      </a:pPr>
                      <a:r>
                        <a:rPr lang="en-GB" sz="1600" u="none" cap="none" strike="noStrike">
                          <a:solidFill>
                            <a:schemeClr val="dk1"/>
                          </a:solidFill>
                        </a:rPr>
                        <a:t>Muslims travel to Arafat, 13 miles away.  Some may at Mina and read the Qur’an and pray.</a:t>
                      </a:r>
                      <a:endParaRPr sz="1600" u="none" cap="none" strike="noStrike"/>
                    </a:p>
                  </a:txBody>
                  <a:tcPr marT="190050" marB="190050" marR="75600" marL="75600"/>
                </a:tc>
              </a:tr>
              <a:tr h="1134075">
                <a:tc>
                  <a:txBody>
                    <a:bodyPr/>
                    <a:lstStyle/>
                    <a:p>
                      <a:pPr indent="0" lvl="0" marL="0" marR="0" rtl="0" algn="l">
                        <a:lnSpc>
                          <a:spcPct val="100000"/>
                        </a:lnSpc>
                        <a:spcBef>
                          <a:spcPts val="0"/>
                        </a:spcBef>
                        <a:spcAft>
                          <a:spcPts val="0"/>
                        </a:spcAft>
                        <a:buClr>
                          <a:srgbClr val="000000"/>
                        </a:buClr>
                        <a:buSzPts val="1600"/>
                        <a:buFont typeface="Arial"/>
                        <a:buNone/>
                      </a:pPr>
                      <a:r>
                        <a:rPr lang="en-GB" sz="1600" u="none" cap="none" strike="noStrike"/>
                        <a:t>Standing at Arafat</a:t>
                      </a:r>
                      <a:endParaRPr sz="1600" u="none" cap="none" strike="noStrike"/>
                    </a:p>
                  </a:txBody>
                  <a:tcPr marT="190050" marB="190050" marR="75600" marL="75600"/>
                </a:tc>
                <a:tc>
                  <a:txBody>
                    <a:bodyPr/>
                    <a:lstStyle/>
                    <a:p>
                      <a:pPr indent="-584200" lvl="0" marL="952500" marR="0" rtl="0" algn="l">
                        <a:lnSpc>
                          <a:spcPct val="100000"/>
                        </a:lnSpc>
                        <a:spcBef>
                          <a:spcPts val="0"/>
                        </a:spcBef>
                        <a:spcAft>
                          <a:spcPts val="0"/>
                        </a:spcAft>
                        <a:buClr>
                          <a:schemeClr val="dk1"/>
                        </a:buClr>
                        <a:buSzPts val="1600"/>
                        <a:buFont typeface="Arial"/>
                        <a:buChar char="●"/>
                      </a:pPr>
                      <a:r>
                        <a:rPr lang="en-GB" sz="1600" u="none" cap="none" strike="noStrike">
                          <a:solidFill>
                            <a:schemeClr val="dk1"/>
                          </a:solidFill>
                        </a:rPr>
                        <a:t>Arafat is where Muhammad preached his last sermon.</a:t>
                      </a:r>
                      <a:endParaRPr sz="1600" u="none" cap="none" strike="noStrike">
                        <a:solidFill>
                          <a:schemeClr val="dk1"/>
                        </a:solidFill>
                      </a:endParaRPr>
                    </a:p>
                    <a:p>
                      <a:pPr indent="-584200" lvl="0" marL="952500" marR="0" rtl="0" algn="l">
                        <a:lnSpc>
                          <a:spcPct val="100000"/>
                        </a:lnSpc>
                        <a:spcBef>
                          <a:spcPts val="0"/>
                        </a:spcBef>
                        <a:spcAft>
                          <a:spcPts val="0"/>
                        </a:spcAft>
                        <a:buClr>
                          <a:schemeClr val="dk1"/>
                        </a:buClr>
                        <a:buSzPts val="1600"/>
                        <a:buFont typeface="Arial"/>
                        <a:buChar char="●"/>
                      </a:pPr>
                      <a:r>
                        <a:rPr lang="en-GB" sz="1600" u="none" cap="none" strike="noStrike">
                          <a:solidFill>
                            <a:schemeClr val="dk1"/>
                          </a:solidFill>
                        </a:rPr>
                        <a:t>They spend the afternoon in prayer.</a:t>
                      </a:r>
                      <a:endParaRPr sz="1600" u="none" cap="none" strike="noStrike">
                        <a:solidFill>
                          <a:schemeClr val="dk1"/>
                        </a:solidFill>
                      </a:endParaRPr>
                    </a:p>
                    <a:p>
                      <a:pPr indent="-584200" lvl="0" marL="952500" marR="0" rtl="0" algn="l">
                        <a:lnSpc>
                          <a:spcPct val="100000"/>
                        </a:lnSpc>
                        <a:spcBef>
                          <a:spcPts val="0"/>
                        </a:spcBef>
                        <a:spcAft>
                          <a:spcPts val="0"/>
                        </a:spcAft>
                        <a:buClr>
                          <a:schemeClr val="dk1"/>
                        </a:buClr>
                        <a:buSzPts val="1600"/>
                        <a:buFont typeface="Arial"/>
                        <a:buChar char="●"/>
                      </a:pPr>
                      <a:r>
                        <a:rPr lang="en-GB" sz="1600" u="none" cap="none" strike="noStrike">
                          <a:solidFill>
                            <a:schemeClr val="dk1"/>
                          </a:solidFill>
                        </a:rPr>
                        <a:t>God will forgive those who stand at Arafat.</a:t>
                      </a:r>
                      <a:endParaRPr sz="1600" u="none" cap="none" strike="noStrike"/>
                    </a:p>
                  </a:txBody>
                  <a:tcPr marT="190050" marB="190050" marR="75600" marL="75600"/>
                </a:tc>
              </a:tr>
              <a:tr h="792000">
                <a:tc>
                  <a:txBody>
                    <a:bodyPr/>
                    <a:lstStyle/>
                    <a:p>
                      <a:pPr indent="0" lvl="0" marL="0" marR="0" rtl="0" algn="l">
                        <a:lnSpc>
                          <a:spcPct val="100000"/>
                        </a:lnSpc>
                        <a:spcBef>
                          <a:spcPts val="0"/>
                        </a:spcBef>
                        <a:spcAft>
                          <a:spcPts val="0"/>
                        </a:spcAft>
                        <a:buClr>
                          <a:srgbClr val="000000"/>
                        </a:buClr>
                        <a:buSzPts val="1600"/>
                        <a:buFont typeface="Arial"/>
                        <a:buNone/>
                      </a:pPr>
                      <a:r>
                        <a:rPr lang="en-GB" sz="1600" u="none" cap="none" strike="noStrike"/>
                        <a:t>Throwing pebbles at Mina</a:t>
                      </a:r>
                      <a:endParaRPr sz="1600" u="none" cap="none" strike="noStrike"/>
                    </a:p>
                  </a:txBody>
                  <a:tcPr marT="190050" marB="190050" marR="75600" marL="75600"/>
                </a:tc>
                <a:tc>
                  <a:txBody>
                    <a:bodyPr/>
                    <a:lstStyle/>
                    <a:p>
                      <a:pPr indent="-584200" lvl="0" marL="952500" marR="0" rtl="0" algn="l">
                        <a:lnSpc>
                          <a:spcPct val="100000"/>
                        </a:lnSpc>
                        <a:spcBef>
                          <a:spcPts val="0"/>
                        </a:spcBef>
                        <a:spcAft>
                          <a:spcPts val="0"/>
                        </a:spcAft>
                        <a:buClr>
                          <a:schemeClr val="dk1"/>
                        </a:buClr>
                        <a:buSzPts val="1600"/>
                        <a:buFont typeface="Arial"/>
                        <a:buChar char="●"/>
                      </a:pPr>
                      <a:r>
                        <a:rPr lang="en-GB" sz="1600" u="none" cap="none" strike="noStrike">
                          <a:solidFill>
                            <a:schemeClr val="dk1"/>
                          </a:solidFill>
                        </a:rPr>
                        <a:t>Muslims walk to Muzdalifah, collecting 49 stones on the way.</a:t>
                      </a:r>
                      <a:endParaRPr sz="1600" u="none" cap="none" strike="noStrike">
                        <a:solidFill>
                          <a:schemeClr val="dk1"/>
                        </a:solidFill>
                      </a:endParaRPr>
                    </a:p>
                    <a:p>
                      <a:pPr indent="-584200" lvl="0" marL="952500" marR="0" rtl="0" algn="l">
                        <a:lnSpc>
                          <a:spcPct val="100000"/>
                        </a:lnSpc>
                        <a:spcBef>
                          <a:spcPts val="0"/>
                        </a:spcBef>
                        <a:spcAft>
                          <a:spcPts val="0"/>
                        </a:spcAft>
                        <a:buClr>
                          <a:schemeClr val="dk1"/>
                        </a:buClr>
                        <a:buSzPts val="1600"/>
                        <a:buFont typeface="Arial"/>
                        <a:buChar char="●"/>
                      </a:pPr>
                      <a:r>
                        <a:rPr lang="en-GB" sz="1600" u="none" cap="none" strike="noStrike">
                          <a:solidFill>
                            <a:schemeClr val="dk1"/>
                          </a:solidFill>
                        </a:rPr>
                        <a:t>These stones are thrown at three walls in Jamarat, which represent the devil and temptation and show they reject evil.</a:t>
                      </a:r>
                      <a:endParaRPr sz="1600" u="none" cap="none" strike="noStrike"/>
                    </a:p>
                  </a:txBody>
                  <a:tcPr marT="190050" marB="190050" marR="75600" marL="75600"/>
                </a:tc>
              </a:tr>
              <a:tr h="1076625">
                <a:tc>
                  <a:txBody>
                    <a:bodyPr/>
                    <a:lstStyle/>
                    <a:p>
                      <a:pPr indent="0" lvl="0" marL="0" marR="0" rtl="0" algn="l">
                        <a:lnSpc>
                          <a:spcPct val="100000"/>
                        </a:lnSpc>
                        <a:spcBef>
                          <a:spcPts val="0"/>
                        </a:spcBef>
                        <a:spcAft>
                          <a:spcPts val="0"/>
                        </a:spcAft>
                        <a:buClr>
                          <a:srgbClr val="000000"/>
                        </a:buClr>
                        <a:buSzPts val="1600"/>
                        <a:buFont typeface="Arial"/>
                        <a:buNone/>
                      </a:pPr>
                      <a:r>
                        <a:rPr lang="en-GB" sz="1600" u="none" cap="none" strike="noStrike"/>
                        <a:t>Returning to Mecca</a:t>
                      </a:r>
                      <a:endParaRPr sz="1600" u="none" cap="none" strike="noStrike"/>
                    </a:p>
                  </a:txBody>
                  <a:tcPr marT="190050" marB="190050" marR="75600" marL="75600"/>
                </a:tc>
                <a:tc>
                  <a:txBody>
                    <a:bodyPr/>
                    <a:lstStyle/>
                    <a:p>
                      <a:pPr indent="-584200" lvl="0" marL="952500" marR="0" rtl="0" algn="l">
                        <a:lnSpc>
                          <a:spcPct val="100000"/>
                        </a:lnSpc>
                        <a:spcBef>
                          <a:spcPts val="0"/>
                        </a:spcBef>
                        <a:spcAft>
                          <a:spcPts val="0"/>
                        </a:spcAft>
                        <a:buClr>
                          <a:schemeClr val="dk1"/>
                        </a:buClr>
                        <a:buSzPts val="1600"/>
                        <a:buFont typeface="Arial"/>
                        <a:buChar char="●"/>
                      </a:pPr>
                      <a:r>
                        <a:rPr lang="en-GB" sz="1600" u="none" cap="none" strike="noStrike">
                          <a:solidFill>
                            <a:schemeClr val="dk1"/>
                          </a:solidFill>
                        </a:rPr>
                        <a:t>Pilgrims return to Mecca and circle the Ka’aba seven times</a:t>
                      </a:r>
                      <a:endParaRPr sz="1600" u="none" cap="none" strike="noStrike">
                        <a:solidFill>
                          <a:schemeClr val="dk1"/>
                        </a:solidFill>
                      </a:endParaRPr>
                    </a:p>
                    <a:p>
                      <a:pPr indent="-584200" lvl="0" marL="952500" marR="0" rtl="0" algn="l">
                        <a:lnSpc>
                          <a:spcPct val="100000"/>
                        </a:lnSpc>
                        <a:spcBef>
                          <a:spcPts val="0"/>
                        </a:spcBef>
                        <a:spcAft>
                          <a:spcPts val="0"/>
                        </a:spcAft>
                        <a:buClr>
                          <a:schemeClr val="dk1"/>
                        </a:buClr>
                        <a:buSzPts val="1600"/>
                        <a:buFont typeface="Arial"/>
                        <a:buChar char="●"/>
                      </a:pPr>
                      <a:r>
                        <a:rPr lang="en-GB" sz="1600" u="none" cap="none" strike="noStrike">
                          <a:solidFill>
                            <a:schemeClr val="dk1"/>
                          </a:solidFill>
                        </a:rPr>
                        <a:t>They return to Mina and spend two nights remembering God and reflecting on his blessing</a:t>
                      </a:r>
                      <a:endParaRPr sz="1600" u="none" cap="none" strike="noStrike"/>
                    </a:p>
                  </a:txBody>
                  <a:tcPr marT="190050" marB="190050" marR="75600" marL="75600"/>
                </a:tc>
              </a:tr>
            </a:tbl>
          </a:graphicData>
        </a:graphic>
      </p:graphicFrame>
      <p:sp>
        <p:nvSpPr>
          <p:cNvPr id="1658" name="Google Shape;1658;p84"/>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2" name="Shape 1662"/>
        <p:cNvGrpSpPr/>
        <p:nvPr/>
      </p:nvGrpSpPr>
      <p:grpSpPr>
        <a:xfrm>
          <a:off x="0" y="0"/>
          <a:ext cx="0" cy="0"/>
          <a:chOff x="0" y="0"/>
          <a:chExt cx="0" cy="0"/>
        </a:xfrm>
      </p:grpSpPr>
      <p:sp>
        <p:nvSpPr>
          <p:cNvPr id="1663" name="Google Shape;1663;p85"/>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1664" name="Google Shape;1664;p85"/>
          <p:cNvSpPr txBox="1"/>
          <p:nvPr>
            <p:ph idx="1" type="body"/>
          </p:nvPr>
        </p:nvSpPr>
        <p:spPr>
          <a:xfrm>
            <a:off x="257700" y="1568300"/>
            <a:ext cx="7044600" cy="79293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Arial"/>
              <a:buAutoNum type="arabicPeriod"/>
            </a:pPr>
            <a:r>
              <a:rPr b="0" i="0" lang="en-GB" sz="1800" u="none" cap="none" strike="noStrike">
                <a:solidFill>
                  <a:schemeClr val="dk2"/>
                </a:solidFill>
                <a:latin typeface="Arial"/>
                <a:ea typeface="Arial"/>
                <a:cs typeface="Arial"/>
                <a:sym typeface="Arial"/>
              </a:rPr>
              <a:t>Give two places pilgrims visit during Hajj (2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2. Explain two contrasting Muslim views about the importance of Hajj (4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3. Explain two ways in which the Ka’aba is important in the Muslim Hajj (5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1665" name="Google Shape;1665;p85"/>
          <p:cNvCxnSpPr/>
          <p:nvPr/>
        </p:nvCxnSpPr>
        <p:spPr>
          <a:xfrm>
            <a:off x="405200" y="216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66" name="Google Shape;1666;p85"/>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67" name="Google Shape;1667;p85"/>
          <p:cNvCxnSpPr/>
          <p:nvPr/>
        </p:nvCxnSpPr>
        <p:spPr>
          <a:xfrm>
            <a:off x="405200" y="353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68" name="Google Shape;1668;p85"/>
          <p:cNvCxnSpPr/>
          <p:nvPr/>
        </p:nvCxnSpPr>
        <p:spPr>
          <a:xfrm>
            <a:off x="405200" y="384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69" name="Google Shape;1669;p85"/>
          <p:cNvCxnSpPr/>
          <p:nvPr/>
        </p:nvCxnSpPr>
        <p:spPr>
          <a:xfrm>
            <a:off x="405200" y="414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70" name="Google Shape;1670;p85"/>
          <p:cNvCxnSpPr/>
          <p:nvPr/>
        </p:nvCxnSpPr>
        <p:spPr>
          <a:xfrm>
            <a:off x="405200" y="445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71" name="Google Shape;1671;p85"/>
          <p:cNvCxnSpPr/>
          <p:nvPr/>
        </p:nvCxnSpPr>
        <p:spPr>
          <a:xfrm>
            <a:off x="405200" y="475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72" name="Google Shape;1672;p85"/>
          <p:cNvCxnSpPr/>
          <p:nvPr/>
        </p:nvCxnSpPr>
        <p:spPr>
          <a:xfrm>
            <a:off x="405200" y="506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73" name="Google Shape;1673;p85"/>
          <p:cNvCxnSpPr/>
          <p:nvPr/>
        </p:nvCxnSpPr>
        <p:spPr>
          <a:xfrm>
            <a:off x="405200" y="536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74" name="Google Shape;1674;p85"/>
          <p:cNvCxnSpPr/>
          <p:nvPr/>
        </p:nvCxnSpPr>
        <p:spPr>
          <a:xfrm>
            <a:off x="405200" y="567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75" name="Google Shape;1675;p85"/>
          <p:cNvCxnSpPr/>
          <p:nvPr/>
        </p:nvCxnSpPr>
        <p:spPr>
          <a:xfrm>
            <a:off x="329000" y="719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76" name="Google Shape;1676;p85"/>
          <p:cNvCxnSpPr/>
          <p:nvPr/>
        </p:nvCxnSpPr>
        <p:spPr>
          <a:xfrm>
            <a:off x="329000" y="749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77" name="Google Shape;1677;p85"/>
          <p:cNvCxnSpPr/>
          <p:nvPr/>
        </p:nvCxnSpPr>
        <p:spPr>
          <a:xfrm>
            <a:off x="329000" y="780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78" name="Google Shape;1678;p85"/>
          <p:cNvCxnSpPr/>
          <p:nvPr/>
        </p:nvCxnSpPr>
        <p:spPr>
          <a:xfrm>
            <a:off x="329000" y="810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79" name="Google Shape;1679;p85"/>
          <p:cNvCxnSpPr/>
          <p:nvPr/>
        </p:nvCxnSpPr>
        <p:spPr>
          <a:xfrm>
            <a:off x="329000" y="841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80" name="Google Shape;1680;p85"/>
          <p:cNvCxnSpPr/>
          <p:nvPr/>
        </p:nvCxnSpPr>
        <p:spPr>
          <a:xfrm>
            <a:off x="329000" y="871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81" name="Google Shape;1681;p85"/>
          <p:cNvCxnSpPr/>
          <p:nvPr/>
        </p:nvCxnSpPr>
        <p:spPr>
          <a:xfrm>
            <a:off x="329000" y="810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82" name="Google Shape;1682;p85"/>
          <p:cNvCxnSpPr/>
          <p:nvPr/>
        </p:nvCxnSpPr>
        <p:spPr>
          <a:xfrm>
            <a:off x="329000" y="841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83" name="Google Shape;1683;p85"/>
          <p:cNvCxnSpPr/>
          <p:nvPr/>
        </p:nvCxnSpPr>
        <p:spPr>
          <a:xfrm>
            <a:off x="329000" y="871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84" name="Google Shape;1684;p85"/>
          <p:cNvCxnSpPr/>
          <p:nvPr/>
        </p:nvCxnSpPr>
        <p:spPr>
          <a:xfrm>
            <a:off x="329000" y="902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85" name="Google Shape;1685;p85"/>
          <p:cNvCxnSpPr/>
          <p:nvPr/>
        </p:nvCxnSpPr>
        <p:spPr>
          <a:xfrm>
            <a:off x="329000" y="932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86" name="Google Shape;1686;p85"/>
          <p:cNvCxnSpPr/>
          <p:nvPr/>
        </p:nvCxnSpPr>
        <p:spPr>
          <a:xfrm>
            <a:off x="329000" y="963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87" name="Google Shape;1687;p85"/>
          <p:cNvCxnSpPr/>
          <p:nvPr/>
        </p:nvCxnSpPr>
        <p:spPr>
          <a:xfrm>
            <a:off x="329000" y="993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88" name="Google Shape;1688;p85"/>
          <p:cNvCxnSpPr/>
          <p:nvPr/>
        </p:nvCxnSpPr>
        <p:spPr>
          <a:xfrm>
            <a:off x="329000" y="1024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89" name="Google Shape;1689;p85"/>
          <p:cNvCxnSpPr/>
          <p:nvPr/>
        </p:nvCxnSpPr>
        <p:spPr>
          <a:xfrm>
            <a:off x="329000" y="6890300"/>
            <a:ext cx="6919800" cy="0"/>
          </a:xfrm>
          <a:prstGeom prst="straightConnector1">
            <a:avLst/>
          </a:prstGeom>
          <a:noFill/>
          <a:ln cap="flat" cmpd="sng" w="9525">
            <a:solidFill>
              <a:schemeClr val="dk2"/>
            </a:solidFill>
            <a:prstDash val="solid"/>
            <a:round/>
            <a:headEnd len="sm" w="sm" type="none"/>
            <a:tailEnd len="sm" w="sm" type="none"/>
          </a:ln>
        </p:spPr>
      </p:cxnSp>
      <p:sp>
        <p:nvSpPr>
          <p:cNvPr id="1690" name="Google Shape;1690;p85"/>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4" name="Shape 1694"/>
        <p:cNvGrpSpPr/>
        <p:nvPr/>
      </p:nvGrpSpPr>
      <p:grpSpPr>
        <a:xfrm>
          <a:off x="0" y="0"/>
          <a:ext cx="0" cy="0"/>
          <a:chOff x="0" y="0"/>
          <a:chExt cx="0" cy="0"/>
        </a:xfrm>
      </p:grpSpPr>
      <p:sp>
        <p:nvSpPr>
          <p:cNvPr id="1695" name="Google Shape;1695;p86"/>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1696" name="Google Shape;1696;p86"/>
          <p:cNvSpPr txBox="1"/>
          <p:nvPr>
            <p:ph idx="1" type="body"/>
          </p:nvPr>
        </p:nvSpPr>
        <p:spPr>
          <a:xfrm>
            <a:off x="333900" y="1568300"/>
            <a:ext cx="7044600" cy="456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4. “Shahadah is the most important of the five pillars” (12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1697" name="Google Shape;1697;p86"/>
          <p:cNvCxnSpPr/>
          <p:nvPr/>
        </p:nvCxnSpPr>
        <p:spPr>
          <a:xfrm>
            <a:off x="405200" y="2775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98" name="Google Shape;1698;p86"/>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699" name="Google Shape;1699;p86"/>
          <p:cNvCxnSpPr/>
          <p:nvPr/>
        </p:nvCxnSpPr>
        <p:spPr>
          <a:xfrm>
            <a:off x="405200" y="3080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00" name="Google Shape;1700;p86"/>
          <p:cNvCxnSpPr/>
          <p:nvPr/>
        </p:nvCxnSpPr>
        <p:spPr>
          <a:xfrm>
            <a:off x="405200" y="338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01" name="Google Shape;1701;p86"/>
          <p:cNvCxnSpPr/>
          <p:nvPr/>
        </p:nvCxnSpPr>
        <p:spPr>
          <a:xfrm>
            <a:off x="405200" y="368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02" name="Google Shape;1702;p86"/>
          <p:cNvCxnSpPr/>
          <p:nvPr/>
        </p:nvCxnSpPr>
        <p:spPr>
          <a:xfrm>
            <a:off x="405200" y="399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03" name="Google Shape;1703;p86"/>
          <p:cNvCxnSpPr/>
          <p:nvPr/>
        </p:nvCxnSpPr>
        <p:spPr>
          <a:xfrm>
            <a:off x="405200" y="429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04" name="Google Shape;1704;p86"/>
          <p:cNvCxnSpPr/>
          <p:nvPr/>
        </p:nvCxnSpPr>
        <p:spPr>
          <a:xfrm>
            <a:off x="405200" y="460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05" name="Google Shape;1705;p86"/>
          <p:cNvCxnSpPr/>
          <p:nvPr/>
        </p:nvCxnSpPr>
        <p:spPr>
          <a:xfrm>
            <a:off x="405200" y="490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06" name="Google Shape;1706;p86"/>
          <p:cNvCxnSpPr/>
          <p:nvPr/>
        </p:nvCxnSpPr>
        <p:spPr>
          <a:xfrm>
            <a:off x="405200" y="521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07" name="Google Shape;1707;p86"/>
          <p:cNvCxnSpPr/>
          <p:nvPr/>
        </p:nvCxnSpPr>
        <p:spPr>
          <a:xfrm>
            <a:off x="405200" y="551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08" name="Google Shape;1708;p86"/>
          <p:cNvCxnSpPr/>
          <p:nvPr/>
        </p:nvCxnSpPr>
        <p:spPr>
          <a:xfrm>
            <a:off x="405200" y="582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09" name="Google Shape;1709;p86"/>
          <p:cNvCxnSpPr/>
          <p:nvPr/>
        </p:nvCxnSpPr>
        <p:spPr>
          <a:xfrm>
            <a:off x="405200" y="612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10" name="Google Shape;1710;p86"/>
          <p:cNvCxnSpPr/>
          <p:nvPr/>
        </p:nvCxnSpPr>
        <p:spPr>
          <a:xfrm>
            <a:off x="405200" y="643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11" name="Google Shape;1711;p86"/>
          <p:cNvCxnSpPr/>
          <p:nvPr/>
        </p:nvCxnSpPr>
        <p:spPr>
          <a:xfrm>
            <a:off x="405200" y="673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12" name="Google Shape;1712;p86"/>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13" name="Google Shape;1713;p86"/>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14" name="Google Shape;1714;p86"/>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15" name="Google Shape;1715;p86"/>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16" name="Google Shape;1716;p86"/>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17" name="Google Shape;1717;p86"/>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18" name="Google Shape;1718;p86"/>
          <p:cNvCxnSpPr/>
          <p:nvPr/>
        </p:nvCxnSpPr>
        <p:spPr>
          <a:xfrm>
            <a:off x="405200" y="795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19" name="Google Shape;1719;p86"/>
          <p:cNvCxnSpPr/>
          <p:nvPr/>
        </p:nvCxnSpPr>
        <p:spPr>
          <a:xfrm>
            <a:off x="405200" y="826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20" name="Google Shape;1720;p86"/>
          <p:cNvCxnSpPr/>
          <p:nvPr/>
        </p:nvCxnSpPr>
        <p:spPr>
          <a:xfrm>
            <a:off x="4052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21" name="Google Shape;1721;p86"/>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22" name="Google Shape;1722;p86"/>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23" name="Google Shape;1723;p86"/>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24" name="Google Shape;1724;p86"/>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25" name="Google Shape;1725;p86"/>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26" name="Google Shape;1726;p86"/>
          <p:cNvCxnSpPr/>
          <p:nvPr/>
        </p:nvCxnSpPr>
        <p:spPr>
          <a:xfrm>
            <a:off x="405200" y="948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27" name="Google Shape;1727;p86"/>
          <p:cNvCxnSpPr/>
          <p:nvPr/>
        </p:nvCxnSpPr>
        <p:spPr>
          <a:xfrm>
            <a:off x="405200" y="978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28" name="Google Shape;1728;p86"/>
          <p:cNvCxnSpPr/>
          <p:nvPr/>
        </p:nvCxnSpPr>
        <p:spPr>
          <a:xfrm>
            <a:off x="405200" y="1009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29" name="Google Shape;1729;p86"/>
          <p:cNvCxnSpPr/>
          <p:nvPr/>
        </p:nvCxnSpPr>
        <p:spPr>
          <a:xfrm>
            <a:off x="405200" y="10395500"/>
            <a:ext cx="6919800" cy="0"/>
          </a:xfrm>
          <a:prstGeom prst="straightConnector1">
            <a:avLst/>
          </a:prstGeom>
          <a:noFill/>
          <a:ln cap="flat" cmpd="sng" w="9525">
            <a:solidFill>
              <a:schemeClr val="dk2"/>
            </a:solidFill>
            <a:prstDash val="solid"/>
            <a:round/>
            <a:headEnd len="sm" w="sm" type="none"/>
            <a:tailEnd len="sm" w="sm" type="none"/>
          </a:ln>
        </p:spPr>
      </p:cxnSp>
      <p:sp>
        <p:nvSpPr>
          <p:cNvPr id="1730" name="Google Shape;1730;p86"/>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4" name="Shape 1734"/>
        <p:cNvGrpSpPr/>
        <p:nvPr/>
      </p:nvGrpSpPr>
      <p:grpSpPr>
        <a:xfrm>
          <a:off x="0" y="0"/>
          <a:ext cx="0" cy="0"/>
          <a:chOff x="0" y="0"/>
          <a:chExt cx="0" cy="0"/>
        </a:xfrm>
      </p:grpSpPr>
      <p:sp>
        <p:nvSpPr>
          <p:cNvPr id="1735" name="Google Shape;1735;p87"/>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1736" name="Google Shape;1736;p87"/>
          <p:cNvSpPr txBox="1"/>
          <p:nvPr>
            <p:ph idx="1" type="body"/>
          </p:nvPr>
        </p:nvSpPr>
        <p:spPr>
          <a:xfrm>
            <a:off x="333900" y="1568300"/>
            <a:ext cx="7044600" cy="456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5. “The best way for Muslims to understand Allah is by practicing Salah” (12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1737" name="Google Shape;1737;p87"/>
          <p:cNvCxnSpPr/>
          <p:nvPr/>
        </p:nvCxnSpPr>
        <p:spPr>
          <a:xfrm>
            <a:off x="405200" y="2775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38" name="Google Shape;1738;p87"/>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39" name="Google Shape;1739;p87"/>
          <p:cNvCxnSpPr/>
          <p:nvPr/>
        </p:nvCxnSpPr>
        <p:spPr>
          <a:xfrm>
            <a:off x="405200" y="3080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40" name="Google Shape;1740;p87"/>
          <p:cNvCxnSpPr/>
          <p:nvPr/>
        </p:nvCxnSpPr>
        <p:spPr>
          <a:xfrm>
            <a:off x="405200" y="338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41" name="Google Shape;1741;p87"/>
          <p:cNvCxnSpPr/>
          <p:nvPr/>
        </p:nvCxnSpPr>
        <p:spPr>
          <a:xfrm>
            <a:off x="405200" y="368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42" name="Google Shape;1742;p87"/>
          <p:cNvCxnSpPr/>
          <p:nvPr/>
        </p:nvCxnSpPr>
        <p:spPr>
          <a:xfrm>
            <a:off x="405200" y="399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43" name="Google Shape;1743;p87"/>
          <p:cNvCxnSpPr/>
          <p:nvPr/>
        </p:nvCxnSpPr>
        <p:spPr>
          <a:xfrm>
            <a:off x="405200" y="429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44" name="Google Shape;1744;p87"/>
          <p:cNvCxnSpPr/>
          <p:nvPr/>
        </p:nvCxnSpPr>
        <p:spPr>
          <a:xfrm>
            <a:off x="405200" y="460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45" name="Google Shape;1745;p87"/>
          <p:cNvCxnSpPr/>
          <p:nvPr/>
        </p:nvCxnSpPr>
        <p:spPr>
          <a:xfrm>
            <a:off x="405200" y="490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46" name="Google Shape;1746;p87"/>
          <p:cNvCxnSpPr/>
          <p:nvPr/>
        </p:nvCxnSpPr>
        <p:spPr>
          <a:xfrm>
            <a:off x="405200" y="521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47" name="Google Shape;1747;p87"/>
          <p:cNvCxnSpPr/>
          <p:nvPr/>
        </p:nvCxnSpPr>
        <p:spPr>
          <a:xfrm>
            <a:off x="405200" y="551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48" name="Google Shape;1748;p87"/>
          <p:cNvCxnSpPr/>
          <p:nvPr/>
        </p:nvCxnSpPr>
        <p:spPr>
          <a:xfrm>
            <a:off x="405200" y="582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49" name="Google Shape;1749;p87"/>
          <p:cNvCxnSpPr/>
          <p:nvPr/>
        </p:nvCxnSpPr>
        <p:spPr>
          <a:xfrm>
            <a:off x="405200" y="612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50" name="Google Shape;1750;p87"/>
          <p:cNvCxnSpPr/>
          <p:nvPr/>
        </p:nvCxnSpPr>
        <p:spPr>
          <a:xfrm>
            <a:off x="405200" y="643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51" name="Google Shape;1751;p87"/>
          <p:cNvCxnSpPr/>
          <p:nvPr/>
        </p:nvCxnSpPr>
        <p:spPr>
          <a:xfrm>
            <a:off x="405200" y="673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52" name="Google Shape;1752;p87"/>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53" name="Google Shape;1753;p87"/>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54" name="Google Shape;1754;p87"/>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55" name="Google Shape;1755;p87"/>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56" name="Google Shape;1756;p87"/>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57" name="Google Shape;1757;p87"/>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58" name="Google Shape;1758;p87"/>
          <p:cNvCxnSpPr/>
          <p:nvPr/>
        </p:nvCxnSpPr>
        <p:spPr>
          <a:xfrm>
            <a:off x="405200" y="795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59" name="Google Shape;1759;p87"/>
          <p:cNvCxnSpPr/>
          <p:nvPr/>
        </p:nvCxnSpPr>
        <p:spPr>
          <a:xfrm>
            <a:off x="405200" y="826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60" name="Google Shape;1760;p87"/>
          <p:cNvCxnSpPr/>
          <p:nvPr/>
        </p:nvCxnSpPr>
        <p:spPr>
          <a:xfrm>
            <a:off x="4052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61" name="Google Shape;1761;p87"/>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62" name="Google Shape;1762;p87"/>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63" name="Google Shape;1763;p87"/>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64" name="Google Shape;1764;p87"/>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65" name="Google Shape;1765;p87"/>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66" name="Google Shape;1766;p87"/>
          <p:cNvCxnSpPr/>
          <p:nvPr/>
        </p:nvCxnSpPr>
        <p:spPr>
          <a:xfrm>
            <a:off x="405200" y="948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67" name="Google Shape;1767;p87"/>
          <p:cNvCxnSpPr/>
          <p:nvPr/>
        </p:nvCxnSpPr>
        <p:spPr>
          <a:xfrm>
            <a:off x="405200" y="978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68" name="Google Shape;1768;p87"/>
          <p:cNvCxnSpPr/>
          <p:nvPr/>
        </p:nvCxnSpPr>
        <p:spPr>
          <a:xfrm>
            <a:off x="405200" y="1009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69" name="Google Shape;1769;p87"/>
          <p:cNvCxnSpPr/>
          <p:nvPr/>
        </p:nvCxnSpPr>
        <p:spPr>
          <a:xfrm>
            <a:off x="405200" y="10395500"/>
            <a:ext cx="6919800" cy="0"/>
          </a:xfrm>
          <a:prstGeom prst="straightConnector1">
            <a:avLst/>
          </a:prstGeom>
          <a:noFill/>
          <a:ln cap="flat" cmpd="sng" w="9525">
            <a:solidFill>
              <a:schemeClr val="dk2"/>
            </a:solidFill>
            <a:prstDash val="solid"/>
            <a:round/>
            <a:headEnd len="sm" w="sm" type="none"/>
            <a:tailEnd len="sm" w="sm" type="none"/>
          </a:ln>
        </p:spPr>
      </p:cxnSp>
      <p:sp>
        <p:nvSpPr>
          <p:cNvPr id="1770" name="Google Shape;1770;p87"/>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4" name="Shape 1774"/>
        <p:cNvGrpSpPr/>
        <p:nvPr/>
      </p:nvGrpSpPr>
      <p:grpSpPr>
        <a:xfrm>
          <a:off x="0" y="0"/>
          <a:ext cx="0" cy="0"/>
          <a:chOff x="0" y="0"/>
          <a:chExt cx="0" cy="0"/>
        </a:xfrm>
      </p:grpSpPr>
      <p:sp>
        <p:nvSpPr>
          <p:cNvPr id="1775" name="Google Shape;1775;p88"/>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1776" name="Google Shape;1776;p88"/>
          <p:cNvSpPr txBox="1"/>
          <p:nvPr>
            <p:ph idx="1" type="body"/>
          </p:nvPr>
        </p:nvSpPr>
        <p:spPr>
          <a:xfrm>
            <a:off x="333900" y="1568300"/>
            <a:ext cx="7044600" cy="456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6. “Prayer is more beneficial than going on Hajj” (12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1777" name="Google Shape;1777;p88"/>
          <p:cNvCxnSpPr/>
          <p:nvPr/>
        </p:nvCxnSpPr>
        <p:spPr>
          <a:xfrm>
            <a:off x="405200" y="2775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78" name="Google Shape;1778;p88"/>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79" name="Google Shape;1779;p88"/>
          <p:cNvCxnSpPr/>
          <p:nvPr/>
        </p:nvCxnSpPr>
        <p:spPr>
          <a:xfrm>
            <a:off x="405200" y="3080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80" name="Google Shape;1780;p88"/>
          <p:cNvCxnSpPr/>
          <p:nvPr/>
        </p:nvCxnSpPr>
        <p:spPr>
          <a:xfrm>
            <a:off x="405200" y="338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81" name="Google Shape;1781;p88"/>
          <p:cNvCxnSpPr/>
          <p:nvPr/>
        </p:nvCxnSpPr>
        <p:spPr>
          <a:xfrm>
            <a:off x="405200" y="368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82" name="Google Shape;1782;p88"/>
          <p:cNvCxnSpPr/>
          <p:nvPr/>
        </p:nvCxnSpPr>
        <p:spPr>
          <a:xfrm>
            <a:off x="405200" y="399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83" name="Google Shape;1783;p88"/>
          <p:cNvCxnSpPr/>
          <p:nvPr/>
        </p:nvCxnSpPr>
        <p:spPr>
          <a:xfrm>
            <a:off x="405200" y="429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84" name="Google Shape;1784;p88"/>
          <p:cNvCxnSpPr/>
          <p:nvPr/>
        </p:nvCxnSpPr>
        <p:spPr>
          <a:xfrm>
            <a:off x="405200" y="460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85" name="Google Shape;1785;p88"/>
          <p:cNvCxnSpPr/>
          <p:nvPr/>
        </p:nvCxnSpPr>
        <p:spPr>
          <a:xfrm>
            <a:off x="405200" y="490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86" name="Google Shape;1786;p88"/>
          <p:cNvCxnSpPr/>
          <p:nvPr/>
        </p:nvCxnSpPr>
        <p:spPr>
          <a:xfrm>
            <a:off x="405200" y="521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87" name="Google Shape;1787;p88"/>
          <p:cNvCxnSpPr/>
          <p:nvPr/>
        </p:nvCxnSpPr>
        <p:spPr>
          <a:xfrm>
            <a:off x="405200" y="551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88" name="Google Shape;1788;p88"/>
          <p:cNvCxnSpPr/>
          <p:nvPr/>
        </p:nvCxnSpPr>
        <p:spPr>
          <a:xfrm>
            <a:off x="405200" y="582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89" name="Google Shape;1789;p88"/>
          <p:cNvCxnSpPr/>
          <p:nvPr/>
        </p:nvCxnSpPr>
        <p:spPr>
          <a:xfrm>
            <a:off x="405200" y="612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90" name="Google Shape;1790;p88"/>
          <p:cNvCxnSpPr/>
          <p:nvPr/>
        </p:nvCxnSpPr>
        <p:spPr>
          <a:xfrm>
            <a:off x="405200" y="643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91" name="Google Shape;1791;p88"/>
          <p:cNvCxnSpPr/>
          <p:nvPr/>
        </p:nvCxnSpPr>
        <p:spPr>
          <a:xfrm>
            <a:off x="405200" y="673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92" name="Google Shape;1792;p88"/>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93" name="Google Shape;1793;p88"/>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94" name="Google Shape;1794;p88"/>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95" name="Google Shape;1795;p88"/>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96" name="Google Shape;1796;p88"/>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97" name="Google Shape;1797;p88"/>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98" name="Google Shape;1798;p88"/>
          <p:cNvCxnSpPr/>
          <p:nvPr/>
        </p:nvCxnSpPr>
        <p:spPr>
          <a:xfrm>
            <a:off x="405200" y="795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799" name="Google Shape;1799;p88"/>
          <p:cNvCxnSpPr/>
          <p:nvPr/>
        </p:nvCxnSpPr>
        <p:spPr>
          <a:xfrm>
            <a:off x="405200" y="826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00" name="Google Shape;1800;p88"/>
          <p:cNvCxnSpPr/>
          <p:nvPr/>
        </p:nvCxnSpPr>
        <p:spPr>
          <a:xfrm>
            <a:off x="4052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01" name="Google Shape;1801;p88"/>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02" name="Google Shape;1802;p88"/>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03" name="Google Shape;1803;p88"/>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04" name="Google Shape;1804;p88"/>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05" name="Google Shape;1805;p88"/>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06" name="Google Shape;1806;p88"/>
          <p:cNvCxnSpPr/>
          <p:nvPr/>
        </p:nvCxnSpPr>
        <p:spPr>
          <a:xfrm>
            <a:off x="405200" y="948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07" name="Google Shape;1807;p88"/>
          <p:cNvCxnSpPr/>
          <p:nvPr/>
        </p:nvCxnSpPr>
        <p:spPr>
          <a:xfrm>
            <a:off x="405200" y="978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08" name="Google Shape;1808;p88"/>
          <p:cNvCxnSpPr/>
          <p:nvPr/>
        </p:nvCxnSpPr>
        <p:spPr>
          <a:xfrm>
            <a:off x="405200" y="1009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09" name="Google Shape;1809;p88"/>
          <p:cNvCxnSpPr/>
          <p:nvPr/>
        </p:nvCxnSpPr>
        <p:spPr>
          <a:xfrm>
            <a:off x="405200" y="10395500"/>
            <a:ext cx="6919800" cy="0"/>
          </a:xfrm>
          <a:prstGeom prst="straightConnector1">
            <a:avLst/>
          </a:prstGeom>
          <a:noFill/>
          <a:ln cap="flat" cmpd="sng" w="9525">
            <a:solidFill>
              <a:schemeClr val="dk2"/>
            </a:solidFill>
            <a:prstDash val="solid"/>
            <a:round/>
            <a:headEnd len="sm" w="sm" type="none"/>
            <a:tailEnd len="sm" w="sm" type="none"/>
          </a:ln>
        </p:spPr>
      </p:cxnSp>
      <p:sp>
        <p:nvSpPr>
          <p:cNvPr id="1810" name="Google Shape;1810;p88"/>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4" name="Shape 1814"/>
        <p:cNvGrpSpPr/>
        <p:nvPr/>
      </p:nvGrpSpPr>
      <p:grpSpPr>
        <a:xfrm>
          <a:off x="0" y="0"/>
          <a:ext cx="0" cy="0"/>
          <a:chOff x="0" y="0"/>
          <a:chExt cx="0" cy="0"/>
        </a:xfrm>
      </p:grpSpPr>
      <p:sp>
        <p:nvSpPr>
          <p:cNvPr id="1815" name="Google Shape;1815;p89"/>
          <p:cNvSpPr txBox="1"/>
          <p:nvPr>
            <p:ph type="title"/>
          </p:nvPr>
        </p:nvSpPr>
        <p:spPr>
          <a:xfrm>
            <a:off x="181505" y="6664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Ten Obligations of Faith - Shi’a</a:t>
            </a:r>
            <a:endParaRPr b="1" i="0" sz="2800" u="sng" cap="none" strike="noStrike">
              <a:solidFill>
                <a:schemeClr val="dk1"/>
              </a:solidFill>
              <a:latin typeface="Arial"/>
              <a:ea typeface="Arial"/>
              <a:cs typeface="Arial"/>
              <a:sym typeface="Arial"/>
            </a:endParaRPr>
          </a:p>
        </p:txBody>
      </p:sp>
      <p:sp>
        <p:nvSpPr>
          <p:cNvPr id="1816" name="Google Shape;1816;p89"/>
          <p:cNvSpPr txBox="1"/>
          <p:nvPr>
            <p:ph idx="1" type="body"/>
          </p:nvPr>
        </p:nvSpPr>
        <p:spPr>
          <a:xfrm>
            <a:off x="257705" y="1762096"/>
            <a:ext cx="7044600" cy="7101900"/>
          </a:xfrm>
          <a:prstGeom prst="rect">
            <a:avLst/>
          </a:prstGeom>
          <a:noFill/>
          <a:ln>
            <a:noFill/>
          </a:ln>
        </p:spPr>
        <p:txBody>
          <a:bodyPr anchorCtr="0" anchor="t" bIns="91425" lIns="91425" spcFirstLastPara="1" rIns="91425" wrap="square" tIns="91425">
            <a:noAutofit/>
          </a:bodyPr>
          <a:lstStyle/>
          <a:p>
            <a:pPr indent="-381000" lvl="0" marL="457200" marR="0" rtl="0" algn="just">
              <a:lnSpc>
                <a:spcPct val="107916"/>
              </a:lnSpc>
              <a:spcBef>
                <a:spcPts val="0"/>
              </a:spcBef>
              <a:spcAft>
                <a:spcPts val="0"/>
              </a:spcAft>
              <a:buClr>
                <a:schemeClr val="dk1"/>
              </a:buClr>
              <a:buSzPts val="2400"/>
              <a:buFont typeface="Arial"/>
              <a:buAutoNum type="arabicPeriod"/>
            </a:pPr>
            <a:r>
              <a:rPr b="0" i="0" lang="en-GB" sz="2400" u="none" cap="none" strike="noStrike">
                <a:solidFill>
                  <a:schemeClr val="dk1"/>
                </a:solidFill>
                <a:latin typeface="Arial"/>
                <a:ea typeface="Arial"/>
                <a:cs typeface="Arial"/>
                <a:sym typeface="Arial"/>
              </a:rPr>
              <a:t>Salah – Prayer</a:t>
            </a:r>
            <a:endParaRPr b="0" i="0" sz="2400" u="none" cap="none" strike="noStrike">
              <a:solidFill>
                <a:schemeClr val="dk1"/>
              </a:solidFill>
              <a:latin typeface="Arial"/>
              <a:ea typeface="Arial"/>
              <a:cs typeface="Arial"/>
              <a:sym typeface="Arial"/>
            </a:endParaRPr>
          </a:p>
          <a:p>
            <a:pPr indent="-381000" lvl="0" marL="457200" marR="0" rtl="0" algn="just">
              <a:lnSpc>
                <a:spcPct val="107916"/>
              </a:lnSpc>
              <a:spcBef>
                <a:spcPts val="0"/>
              </a:spcBef>
              <a:spcAft>
                <a:spcPts val="0"/>
              </a:spcAft>
              <a:buClr>
                <a:schemeClr val="dk1"/>
              </a:buClr>
              <a:buSzPts val="2400"/>
              <a:buFont typeface="Arial"/>
              <a:buAutoNum type="arabicPeriod"/>
            </a:pPr>
            <a:r>
              <a:rPr b="0" i="0" lang="en-GB" sz="2400" u="none" cap="none" strike="noStrike">
                <a:solidFill>
                  <a:schemeClr val="dk1"/>
                </a:solidFill>
                <a:latin typeface="Arial"/>
                <a:ea typeface="Arial"/>
                <a:cs typeface="Arial"/>
                <a:sym typeface="Arial"/>
              </a:rPr>
              <a:t>Zakah – Charity</a:t>
            </a:r>
            <a:endParaRPr b="0" i="0" sz="2400" u="none" cap="none" strike="noStrike">
              <a:solidFill>
                <a:schemeClr val="dk1"/>
              </a:solidFill>
              <a:latin typeface="Arial"/>
              <a:ea typeface="Arial"/>
              <a:cs typeface="Arial"/>
              <a:sym typeface="Arial"/>
            </a:endParaRPr>
          </a:p>
          <a:p>
            <a:pPr indent="-381000" lvl="0" marL="457200" marR="0" rtl="0" algn="just">
              <a:lnSpc>
                <a:spcPct val="107916"/>
              </a:lnSpc>
              <a:spcBef>
                <a:spcPts val="0"/>
              </a:spcBef>
              <a:spcAft>
                <a:spcPts val="0"/>
              </a:spcAft>
              <a:buClr>
                <a:schemeClr val="dk1"/>
              </a:buClr>
              <a:buSzPts val="2400"/>
              <a:buFont typeface="Arial"/>
              <a:buAutoNum type="arabicPeriod"/>
            </a:pPr>
            <a:r>
              <a:rPr b="0" i="0" lang="en-GB" sz="2400" u="none" cap="none" strike="noStrike">
                <a:solidFill>
                  <a:schemeClr val="dk1"/>
                </a:solidFill>
                <a:latin typeface="Arial"/>
                <a:ea typeface="Arial"/>
                <a:cs typeface="Arial"/>
                <a:sym typeface="Arial"/>
              </a:rPr>
              <a:t>Sawm – Fasting</a:t>
            </a:r>
            <a:endParaRPr b="0" i="0" sz="2400" u="none" cap="none" strike="noStrike">
              <a:solidFill>
                <a:schemeClr val="dk1"/>
              </a:solidFill>
              <a:latin typeface="Arial"/>
              <a:ea typeface="Arial"/>
              <a:cs typeface="Arial"/>
              <a:sym typeface="Arial"/>
            </a:endParaRPr>
          </a:p>
          <a:p>
            <a:pPr indent="-381000" lvl="0" marL="457200" marR="0" rtl="0" algn="l">
              <a:lnSpc>
                <a:spcPct val="107916"/>
              </a:lnSpc>
              <a:spcBef>
                <a:spcPts val="0"/>
              </a:spcBef>
              <a:spcAft>
                <a:spcPts val="0"/>
              </a:spcAft>
              <a:buClr>
                <a:schemeClr val="dk1"/>
              </a:buClr>
              <a:buSzPts val="2400"/>
              <a:buFont typeface="Arial"/>
              <a:buAutoNum type="arabicPeriod"/>
            </a:pPr>
            <a:r>
              <a:rPr b="0" i="0" lang="en-GB" sz="2400" u="none" cap="none" strike="noStrike">
                <a:solidFill>
                  <a:schemeClr val="dk1"/>
                </a:solidFill>
                <a:latin typeface="Arial"/>
                <a:ea typeface="Arial"/>
                <a:cs typeface="Arial"/>
                <a:sym typeface="Arial"/>
              </a:rPr>
              <a:t>Khums – 20% income tax, half goes to charity, half to six Shi’a leaders</a:t>
            </a:r>
            <a:endParaRPr b="0" i="0" sz="2400" u="none" cap="none" strike="noStrike">
              <a:solidFill>
                <a:schemeClr val="dk1"/>
              </a:solidFill>
              <a:latin typeface="Arial"/>
              <a:ea typeface="Arial"/>
              <a:cs typeface="Arial"/>
              <a:sym typeface="Arial"/>
            </a:endParaRPr>
          </a:p>
          <a:p>
            <a:pPr indent="-381000" lvl="0" marL="457200" marR="0" rtl="0" algn="l">
              <a:lnSpc>
                <a:spcPct val="107916"/>
              </a:lnSpc>
              <a:spcBef>
                <a:spcPts val="0"/>
              </a:spcBef>
              <a:spcAft>
                <a:spcPts val="0"/>
              </a:spcAft>
              <a:buClr>
                <a:schemeClr val="dk1"/>
              </a:buClr>
              <a:buSzPts val="2400"/>
              <a:buFont typeface="Arial"/>
              <a:buAutoNum type="arabicPeriod"/>
            </a:pPr>
            <a:r>
              <a:rPr b="0" i="0" lang="en-GB" sz="2400" u="none" cap="none" strike="noStrike">
                <a:solidFill>
                  <a:schemeClr val="dk1"/>
                </a:solidFill>
                <a:latin typeface="Arial"/>
                <a:ea typeface="Arial"/>
                <a:cs typeface="Arial"/>
                <a:sym typeface="Arial"/>
              </a:rPr>
              <a:t>Hajj- pilgrimage</a:t>
            </a:r>
            <a:endParaRPr b="0" i="0" sz="2400" u="none" cap="none" strike="noStrike">
              <a:solidFill>
                <a:schemeClr val="dk1"/>
              </a:solidFill>
              <a:latin typeface="Arial"/>
              <a:ea typeface="Arial"/>
              <a:cs typeface="Arial"/>
              <a:sym typeface="Arial"/>
            </a:endParaRPr>
          </a:p>
          <a:p>
            <a:pPr indent="-381000" lvl="0" marL="457200" marR="0" rtl="0" algn="l">
              <a:lnSpc>
                <a:spcPct val="107916"/>
              </a:lnSpc>
              <a:spcBef>
                <a:spcPts val="0"/>
              </a:spcBef>
              <a:spcAft>
                <a:spcPts val="0"/>
              </a:spcAft>
              <a:buClr>
                <a:schemeClr val="dk1"/>
              </a:buClr>
              <a:buSzPts val="2400"/>
              <a:buFont typeface="Arial"/>
              <a:buAutoNum type="arabicPeriod"/>
            </a:pPr>
            <a:r>
              <a:rPr b="0" i="0" lang="en-GB" sz="2400" u="none" cap="none" strike="noStrike">
                <a:solidFill>
                  <a:schemeClr val="dk1"/>
                </a:solidFill>
                <a:latin typeface="Arial"/>
                <a:ea typeface="Arial"/>
                <a:cs typeface="Arial"/>
                <a:sym typeface="Arial"/>
              </a:rPr>
              <a:t>Jihad- Struggle to maintain the faith and defend Islam.</a:t>
            </a:r>
            <a:endParaRPr b="0" i="0" sz="2400" u="none" cap="none" strike="noStrike">
              <a:solidFill>
                <a:schemeClr val="dk1"/>
              </a:solidFill>
              <a:latin typeface="Arial"/>
              <a:ea typeface="Arial"/>
              <a:cs typeface="Arial"/>
              <a:sym typeface="Arial"/>
            </a:endParaRPr>
          </a:p>
          <a:p>
            <a:pPr indent="-381000" lvl="0" marL="457200" marR="0" rtl="0" algn="l">
              <a:lnSpc>
                <a:spcPct val="107916"/>
              </a:lnSpc>
              <a:spcBef>
                <a:spcPts val="0"/>
              </a:spcBef>
              <a:spcAft>
                <a:spcPts val="0"/>
              </a:spcAft>
              <a:buClr>
                <a:schemeClr val="dk1"/>
              </a:buClr>
              <a:buSzPts val="2400"/>
              <a:buFont typeface="Arial"/>
              <a:buAutoNum type="arabicPeriod"/>
            </a:pPr>
            <a:r>
              <a:rPr b="0" i="0" lang="en-GB" sz="2400" u="none" cap="none" strike="noStrike">
                <a:solidFill>
                  <a:schemeClr val="dk1"/>
                </a:solidFill>
                <a:latin typeface="Arial"/>
                <a:ea typeface="Arial"/>
                <a:cs typeface="Arial"/>
                <a:sym typeface="Arial"/>
              </a:rPr>
              <a:t>Amr-bil Maruf – encouraging what is good.</a:t>
            </a:r>
            <a:endParaRPr b="0" i="0" sz="2400" u="none" cap="none" strike="noStrike">
              <a:solidFill>
                <a:schemeClr val="dk1"/>
              </a:solidFill>
              <a:latin typeface="Arial"/>
              <a:ea typeface="Arial"/>
              <a:cs typeface="Arial"/>
              <a:sym typeface="Arial"/>
            </a:endParaRPr>
          </a:p>
          <a:p>
            <a:pPr indent="-381000" lvl="0" marL="457200" marR="0" rtl="0" algn="l">
              <a:lnSpc>
                <a:spcPct val="107916"/>
              </a:lnSpc>
              <a:spcBef>
                <a:spcPts val="0"/>
              </a:spcBef>
              <a:spcAft>
                <a:spcPts val="0"/>
              </a:spcAft>
              <a:buClr>
                <a:schemeClr val="dk1"/>
              </a:buClr>
              <a:buSzPts val="2400"/>
              <a:buFont typeface="Arial"/>
              <a:buAutoNum type="arabicPeriod"/>
            </a:pPr>
            <a:r>
              <a:rPr b="0" i="0" lang="en-GB" sz="2400" u="none" cap="none" strike="noStrike">
                <a:solidFill>
                  <a:schemeClr val="dk1"/>
                </a:solidFill>
                <a:latin typeface="Arial"/>
                <a:ea typeface="Arial"/>
                <a:cs typeface="Arial"/>
                <a:sym typeface="Arial"/>
              </a:rPr>
              <a:t>Nahi Anil Munkar – discouraging what is wrong</a:t>
            </a:r>
            <a:endParaRPr b="0" i="0" sz="2400" u="none" cap="none" strike="noStrike">
              <a:solidFill>
                <a:schemeClr val="dk1"/>
              </a:solidFill>
              <a:latin typeface="Arial"/>
              <a:ea typeface="Arial"/>
              <a:cs typeface="Arial"/>
              <a:sym typeface="Arial"/>
            </a:endParaRPr>
          </a:p>
          <a:p>
            <a:pPr indent="-381000" lvl="0" marL="457200" marR="0" rtl="0" algn="l">
              <a:lnSpc>
                <a:spcPct val="107916"/>
              </a:lnSpc>
              <a:spcBef>
                <a:spcPts val="0"/>
              </a:spcBef>
              <a:spcAft>
                <a:spcPts val="0"/>
              </a:spcAft>
              <a:buClr>
                <a:schemeClr val="dk1"/>
              </a:buClr>
              <a:buSzPts val="2400"/>
              <a:buFont typeface="Arial"/>
              <a:buAutoNum type="arabicPeriod"/>
            </a:pPr>
            <a:r>
              <a:rPr b="0" i="0" lang="en-GB" sz="2400" u="none" cap="none" strike="noStrike">
                <a:solidFill>
                  <a:schemeClr val="dk1"/>
                </a:solidFill>
                <a:latin typeface="Arial"/>
                <a:ea typeface="Arial"/>
                <a:cs typeface="Arial"/>
                <a:sym typeface="Arial"/>
              </a:rPr>
              <a:t>Tawallah- To be loving towards the friends of God, including Muhammad and the Imams.</a:t>
            </a:r>
            <a:endParaRPr b="0" i="0" sz="2400" u="none" cap="none" strike="noStrike">
              <a:solidFill>
                <a:schemeClr val="dk1"/>
              </a:solidFill>
              <a:latin typeface="Arial"/>
              <a:ea typeface="Arial"/>
              <a:cs typeface="Arial"/>
              <a:sym typeface="Arial"/>
            </a:endParaRPr>
          </a:p>
          <a:p>
            <a:pPr indent="-381000" lvl="0" marL="457200" marR="0" rtl="0" algn="l">
              <a:lnSpc>
                <a:spcPct val="107916"/>
              </a:lnSpc>
              <a:spcBef>
                <a:spcPts val="0"/>
              </a:spcBef>
              <a:spcAft>
                <a:spcPts val="0"/>
              </a:spcAft>
              <a:buClr>
                <a:schemeClr val="dk1"/>
              </a:buClr>
              <a:buSzPts val="2400"/>
              <a:buFont typeface="Arial"/>
              <a:buAutoNum type="arabicPeriod"/>
            </a:pPr>
            <a:r>
              <a:rPr b="0" i="0" lang="en-GB" sz="2400" u="none" cap="none" strike="noStrike">
                <a:solidFill>
                  <a:schemeClr val="dk1"/>
                </a:solidFill>
                <a:latin typeface="Arial"/>
                <a:ea typeface="Arial"/>
                <a:cs typeface="Arial"/>
                <a:sym typeface="Arial"/>
              </a:rPr>
              <a:t>Tabarra – disassociating with the enemies of God.</a:t>
            </a:r>
            <a:endParaRPr b="0" i="0" sz="2400" u="none" cap="none" strike="noStrike">
              <a:solidFill>
                <a:srgbClr val="000000"/>
              </a:solidFill>
              <a:latin typeface="Arial"/>
              <a:ea typeface="Arial"/>
              <a:cs typeface="Arial"/>
              <a:sym typeface="Arial"/>
            </a:endParaRPr>
          </a:p>
          <a:p>
            <a:pPr indent="0" lvl="0" marL="0" marR="0" rtl="0" algn="l">
              <a:lnSpc>
                <a:spcPct val="107916"/>
              </a:lnSpc>
              <a:spcBef>
                <a:spcPts val="800"/>
              </a:spcBef>
              <a:spcAft>
                <a:spcPts val="0"/>
              </a:spcAft>
              <a:buClr>
                <a:schemeClr val="dk2"/>
              </a:buClr>
              <a:buSzPts val="18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7916"/>
              </a:lnSpc>
              <a:spcBef>
                <a:spcPts val="800"/>
              </a:spcBef>
              <a:spcAft>
                <a:spcPts val="0"/>
              </a:spcAft>
              <a:buClr>
                <a:schemeClr val="dk2"/>
              </a:buClr>
              <a:buSzPts val="1800"/>
              <a:buFont typeface="Arial"/>
              <a:buNone/>
            </a:pPr>
            <a:r>
              <a:rPr b="0" i="0" lang="en-GB" sz="2400" u="none" cap="none" strike="noStrike">
                <a:solidFill>
                  <a:srgbClr val="000000"/>
                </a:solidFill>
                <a:latin typeface="Arial"/>
                <a:ea typeface="Arial"/>
                <a:cs typeface="Arial"/>
                <a:sym typeface="Arial"/>
              </a:rPr>
              <a:t>Five of the ten obligations are the same as the Five Pillars in Sunni Islam. The rest are additional obligations that are considered important under Shi’a Islam.</a:t>
            </a:r>
            <a:endParaRPr b="0" i="0" sz="2400" u="none" cap="none" strike="noStrike">
              <a:solidFill>
                <a:srgbClr val="000000"/>
              </a:solidFill>
              <a:latin typeface="Arial"/>
              <a:ea typeface="Arial"/>
              <a:cs typeface="Arial"/>
              <a:sym typeface="Arial"/>
            </a:endParaRPr>
          </a:p>
          <a:p>
            <a:pPr indent="0" lvl="0" marL="0" marR="0" rtl="0" algn="l">
              <a:lnSpc>
                <a:spcPct val="107916"/>
              </a:lnSpc>
              <a:spcBef>
                <a:spcPts val="800"/>
              </a:spcBef>
              <a:spcAft>
                <a:spcPts val="0"/>
              </a:spcAft>
              <a:buClr>
                <a:schemeClr val="dk2"/>
              </a:buClr>
              <a:buSzPts val="18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7916"/>
              </a:lnSpc>
              <a:spcBef>
                <a:spcPts val="800"/>
              </a:spcBef>
              <a:spcAft>
                <a:spcPts val="800"/>
              </a:spcAft>
              <a:buClr>
                <a:schemeClr val="dk2"/>
              </a:buClr>
              <a:buSzPts val="1800"/>
              <a:buFont typeface="Arial"/>
              <a:buNone/>
            </a:pPr>
            <a:r>
              <a:t/>
            </a:r>
            <a:endParaRPr b="0" i="0" sz="1100" u="none" cap="none" strike="noStrike">
              <a:solidFill>
                <a:schemeClr val="dk1"/>
              </a:solidFill>
              <a:latin typeface="Calibri"/>
              <a:ea typeface="Calibri"/>
              <a:cs typeface="Calibri"/>
              <a:sym typeface="Calibri"/>
            </a:endParaRPr>
          </a:p>
        </p:txBody>
      </p:sp>
      <p:sp>
        <p:nvSpPr>
          <p:cNvPr id="1817" name="Google Shape;1817;p89"/>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9"/>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
        <p:nvSpPr>
          <p:cNvPr id="163" name="Google Shape;163;p9"/>
          <p:cNvSpPr txBox="1"/>
          <p:nvPr>
            <p:ph type="title"/>
          </p:nvPr>
        </p:nvSpPr>
        <p:spPr>
          <a:xfrm>
            <a:off x="257705" y="315491"/>
            <a:ext cx="7044600" cy="119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Personalised Learning Checklists</a:t>
            </a:r>
            <a:endParaRPr b="1" i="0" sz="2800" u="sng" cap="none" strike="noStrike">
              <a:solidFill>
                <a:schemeClr val="dk1"/>
              </a:solidFill>
              <a:latin typeface="Arial"/>
              <a:ea typeface="Arial"/>
              <a:cs typeface="Arial"/>
              <a:sym typeface="Arial"/>
            </a:endParaRPr>
          </a:p>
        </p:txBody>
      </p:sp>
      <p:graphicFrame>
        <p:nvGraphicFramePr>
          <p:cNvPr id="164" name="Google Shape;164;p9"/>
          <p:cNvGraphicFramePr/>
          <p:nvPr/>
        </p:nvGraphicFramePr>
        <p:xfrm>
          <a:off x="231863" y="1232550"/>
          <a:ext cx="3000000" cy="3000000"/>
        </p:xfrm>
        <a:graphic>
          <a:graphicData uri="http://schemas.openxmlformats.org/drawingml/2006/table">
            <a:tbl>
              <a:tblPr bandRow="1">
                <a:noFill/>
                <a:tableStyleId>{D004598E-4B5A-4FFF-B765-3EE584F35167}</a:tableStyleId>
              </a:tblPr>
              <a:tblGrid>
                <a:gridCol w="5848350"/>
                <a:gridCol w="428625"/>
                <a:gridCol w="423025"/>
                <a:gridCol w="396275"/>
              </a:tblGrid>
              <a:tr h="571500">
                <a:tc>
                  <a:txBody>
                    <a:bodyPr/>
                    <a:lstStyle/>
                    <a:p>
                      <a:pPr indent="0" lvl="0" marL="0" marR="0" rtl="0" algn="ctr">
                        <a:lnSpc>
                          <a:spcPct val="100000"/>
                        </a:lnSpc>
                        <a:spcBef>
                          <a:spcPts val="0"/>
                        </a:spcBef>
                        <a:spcAft>
                          <a:spcPts val="0"/>
                        </a:spcAft>
                        <a:buClr>
                          <a:srgbClr val="000000"/>
                        </a:buClr>
                        <a:buSzPts val="2400"/>
                        <a:buFont typeface="Arial"/>
                        <a:buNone/>
                      </a:pPr>
                      <a:r>
                        <a:rPr lang="en-GB" sz="2400" u="none" cap="none" strike="noStrike">
                          <a:latin typeface="Calibri"/>
                          <a:ea typeface="Calibri"/>
                          <a:cs typeface="Calibri"/>
                          <a:sym typeface="Calibri"/>
                        </a:rPr>
                        <a:t>Component 2 - Religion, Peace and Conflict</a:t>
                      </a:r>
                      <a:endParaRPr sz="2400" u="none" cap="none" strike="noStrike">
                        <a:latin typeface="Calibri"/>
                        <a:ea typeface="Calibri"/>
                        <a:cs typeface="Calibri"/>
                        <a:sym typeface="Calibri"/>
                      </a:endParaRPr>
                    </a:p>
                  </a:txBody>
                  <a:tcPr marT="0" marB="0" marR="73025" marL="73025">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Calibri"/>
                          <a:ea typeface="Calibri"/>
                          <a:cs typeface="Calibri"/>
                          <a:sym typeface="Calibri"/>
                        </a:rPr>
                        <a:t>Yr11 Sept</a:t>
                      </a:r>
                      <a:endParaRPr b="1" sz="1100" u="none" cap="none" strike="noStrike">
                        <a:latin typeface="Calibri"/>
                        <a:ea typeface="Calibri"/>
                        <a:cs typeface="Calibri"/>
                        <a:sym typeface="Calibri"/>
                      </a:endParaRPr>
                    </a:p>
                  </a:txBody>
                  <a:tcPr marT="0" marB="0" marR="73025" marL="73025"/>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Calibri"/>
                          <a:ea typeface="Calibri"/>
                          <a:cs typeface="Calibri"/>
                          <a:sym typeface="Calibri"/>
                        </a:rPr>
                        <a:t>Yr11</a:t>
                      </a:r>
                      <a:endParaRPr b="1" sz="11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Calibri"/>
                          <a:ea typeface="Calibri"/>
                          <a:cs typeface="Calibri"/>
                          <a:sym typeface="Calibri"/>
                        </a:rPr>
                        <a:t>Dec</a:t>
                      </a:r>
                      <a:endParaRPr b="1" sz="11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b="1" sz="1100" u="none" cap="none" strike="noStrike">
                        <a:latin typeface="Calibri"/>
                        <a:ea typeface="Calibri"/>
                        <a:cs typeface="Calibri"/>
                        <a:sym typeface="Calibri"/>
                      </a:endParaRPr>
                    </a:p>
                  </a:txBody>
                  <a:tcPr marT="0" marB="0" marR="73025" marL="73025"/>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Calibri"/>
                          <a:ea typeface="Calibri"/>
                          <a:cs typeface="Calibri"/>
                          <a:sym typeface="Calibri"/>
                        </a:rPr>
                        <a:t>Yr11</a:t>
                      </a:r>
                      <a:endParaRPr b="1" sz="11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Calibri"/>
                          <a:ea typeface="Calibri"/>
                          <a:cs typeface="Calibri"/>
                          <a:sym typeface="Calibri"/>
                        </a:rPr>
                        <a:t>Mar</a:t>
                      </a:r>
                      <a:endParaRPr b="1" sz="1100" u="none" cap="none" strike="noStrike">
                        <a:latin typeface="Calibri"/>
                        <a:ea typeface="Calibri"/>
                        <a:cs typeface="Calibri"/>
                        <a:sym typeface="Calibri"/>
                      </a:endParaRPr>
                    </a:p>
                  </a:txBody>
                  <a:tcPr marT="0" marB="0" marR="73025" marL="73025"/>
                </a:tc>
              </a:tr>
              <a:tr h="27940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Calibri"/>
                          <a:ea typeface="Calibri"/>
                          <a:cs typeface="Calibri"/>
                          <a:sym typeface="Calibri"/>
                        </a:rPr>
                        <a:t>Meaning and significance of peace, justice, forgiveness and reconciliation.</a:t>
                      </a:r>
                      <a:endParaRPr sz="1400" u="none" cap="none" strike="noStrike">
                        <a:latin typeface="Calibri"/>
                        <a:ea typeface="Calibri"/>
                        <a:cs typeface="Calibri"/>
                        <a:sym typeface="Calibri"/>
                      </a:endParaRPr>
                    </a:p>
                  </a:txBody>
                  <a:tcPr marT="0" marB="0" marR="73025" marL="7302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24130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Calibri"/>
                          <a:ea typeface="Calibri"/>
                          <a:cs typeface="Calibri"/>
                          <a:sym typeface="Calibri"/>
                        </a:rPr>
                        <a:t>Violence including violent protest and terrorism</a:t>
                      </a:r>
                      <a:endParaRPr sz="14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25400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Calibri"/>
                          <a:ea typeface="Calibri"/>
                          <a:cs typeface="Calibri"/>
                          <a:sym typeface="Calibri"/>
                        </a:rPr>
                        <a:t>Reasons for war including greed, self-defence and retaliation</a:t>
                      </a:r>
                      <a:endParaRPr sz="14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24130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Calibri"/>
                          <a:ea typeface="Calibri"/>
                          <a:cs typeface="Calibri"/>
                          <a:sym typeface="Calibri"/>
                        </a:rPr>
                        <a:t>Just War Theory including the criteria for a Just War</a:t>
                      </a:r>
                      <a:endParaRPr sz="14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21590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Calibri"/>
                          <a:ea typeface="Calibri"/>
                          <a:cs typeface="Calibri"/>
                          <a:sym typeface="Calibri"/>
                        </a:rPr>
                        <a:t>Religious beliefs about war including holy war and pacifism</a:t>
                      </a:r>
                      <a:endParaRPr sz="14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22860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Calibri"/>
                          <a:ea typeface="Calibri"/>
                          <a:cs typeface="Calibri"/>
                          <a:sym typeface="Calibri"/>
                        </a:rPr>
                        <a:t>Religion and belief as a cause of war and violence</a:t>
                      </a:r>
                      <a:endParaRPr sz="14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26670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Calibri"/>
                          <a:ea typeface="Calibri"/>
                          <a:cs typeface="Calibri"/>
                          <a:sym typeface="Calibri"/>
                        </a:rPr>
                        <a:t>Nuclear weapons, arguments for and against including nuclear deterrence</a:t>
                      </a:r>
                      <a:endParaRPr sz="14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39370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Calibri"/>
                          <a:ea typeface="Calibri"/>
                          <a:cs typeface="Calibri"/>
                          <a:sym typeface="Calibri"/>
                        </a:rPr>
                        <a:t>The use of weapons of mass destruction</a:t>
                      </a:r>
                      <a:endParaRPr sz="14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19050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Calibri"/>
                          <a:ea typeface="Calibri"/>
                          <a:cs typeface="Calibri"/>
                          <a:sym typeface="Calibri"/>
                        </a:rPr>
                        <a:t>Religion and peace-making in a contemporary world including the work of individuals influenced by religious teaching</a:t>
                      </a:r>
                      <a:endParaRPr sz="14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44450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Calibri"/>
                          <a:ea typeface="Calibri"/>
                          <a:cs typeface="Calibri"/>
                          <a:sym typeface="Calibri"/>
                        </a:rPr>
                        <a:t>Religious responses to the victims of war including the work of one present day religious organisation</a:t>
                      </a:r>
                      <a:endParaRPr sz="14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571500">
                <a:tc>
                  <a:txBody>
                    <a:bodyPr/>
                    <a:lstStyle/>
                    <a:p>
                      <a:pPr indent="0" lvl="0" marL="0" marR="0" rtl="0" algn="ctr">
                        <a:lnSpc>
                          <a:spcPct val="100000"/>
                        </a:lnSpc>
                        <a:spcBef>
                          <a:spcPts val="0"/>
                        </a:spcBef>
                        <a:spcAft>
                          <a:spcPts val="0"/>
                        </a:spcAft>
                        <a:buClr>
                          <a:srgbClr val="000000"/>
                        </a:buClr>
                        <a:buSzPts val="2400"/>
                        <a:buFont typeface="Arial"/>
                        <a:buNone/>
                      </a:pPr>
                      <a:r>
                        <a:rPr lang="en-GB" sz="2400" u="none" cap="none" strike="noStrike">
                          <a:latin typeface="Calibri"/>
                          <a:ea typeface="Calibri"/>
                          <a:cs typeface="Calibri"/>
                          <a:sym typeface="Calibri"/>
                        </a:rPr>
                        <a:t>Religion, Crime and Punishment</a:t>
                      </a:r>
                      <a:endParaRPr sz="2400" u="none" cap="none" strike="noStrike">
                        <a:latin typeface="Calibri"/>
                        <a:ea typeface="Calibri"/>
                        <a:cs typeface="Calibri"/>
                        <a:sym typeface="Calibri"/>
                      </a:endParaRPr>
                    </a:p>
                  </a:txBody>
                  <a:tcPr marT="0" marB="0" marR="73025" marL="73025">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Calibri"/>
                          <a:ea typeface="Calibri"/>
                          <a:cs typeface="Calibri"/>
                          <a:sym typeface="Calibri"/>
                        </a:rPr>
                        <a:t>Yr11 Sept</a:t>
                      </a:r>
                      <a:endParaRPr b="1" sz="1100" u="none" cap="none" strike="noStrike">
                        <a:latin typeface="Calibri"/>
                        <a:ea typeface="Calibri"/>
                        <a:cs typeface="Calibri"/>
                        <a:sym typeface="Calibri"/>
                      </a:endParaRPr>
                    </a:p>
                  </a:txBody>
                  <a:tcPr marT="0" marB="0" marR="73025" marL="73025"/>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Calibri"/>
                          <a:ea typeface="Calibri"/>
                          <a:cs typeface="Calibri"/>
                          <a:sym typeface="Calibri"/>
                        </a:rPr>
                        <a:t>Yr11</a:t>
                      </a:r>
                      <a:endParaRPr b="1" sz="11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Calibri"/>
                          <a:ea typeface="Calibri"/>
                          <a:cs typeface="Calibri"/>
                          <a:sym typeface="Calibri"/>
                        </a:rPr>
                        <a:t>Dec</a:t>
                      </a:r>
                      <a:endParaRPr b="1" sz="11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b="1" sz="1100" u="none" cap="none" strike="noStrike">
                        <a:latin typeface="Calibri"/>
                        <a:ea typeface="Calibri"/>
                        <a:cs typeface="Calibri"/>
                        <a:sym typeface="Calibri"/>
                      </a:endParaRPr>
                    </a:p>
                  </a:txBody>
                  <a:tcPr marT="0" marB="0" marR="73025" marL="73025"/>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Calibri"/>
                          <a:ea typeface="Calibri"/>
                          <a:cs typeface="Calibri"/>
                          <a:sym typeface="Calibri"/>
                        </a:rPr>
                        <a:t>Yr11</a:t>
                      </a:r>
                      <a:endParaRPr b="1" sz="11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Calibri"/>
                          <a:ea typeface="Calibri"/>
                          <a:cs typeface="Calibri"/>
                          <a:sym typeface="Calibri"/>
                        </a:rPr>
                        <a:t>Mar</a:t>
                      </a:r>
                      <a:endParaRPr b="1" sz="1100" u="none" cap="none" strike="noStrike">
                        <a:latin typeface="Calibri"/>
                        <a:ea typeface="Calibri"/>
                        <a:cs typeface="Calibri"/>
                        <a:sym typeface="Calibri"/>
                      </a:endParaRPr>
                    </a:p>
                  </a:txBody>
                  <a:tcPr marT="0" marB="0" marR="73025" marL="73025"/>
                </a:tc>
              </a:tr>
              <a:tr h="41910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Calibri"/>
                          <a:ea typeface="Calibri"/>
                          <a:cs typeface="Calibri"/>
                          <a:sym typeface="Calibri"/>
                        </a:rPr>
                        <a:t>Good and evil intentions and actions, including whether it can ever be good to cause suffering.</a:t>
                      </a:r>
                      <a:endParaRPr sz="1400" u="none" cap="none" strike="noStrike">
                        <a:latin typeface="Calibri"/>
                        <a:ea typeface="Calibri"/>
                        <a:cs typeface="Calibri"/>
                        <a:sym typeface="Calibri"/>
                      </a:endParaRPr>
                    </a:p>
                  </a:txBody>
                  <a:tcPr marT="0" marB="0" marR="73025" marL="7302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41910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Calibri"/>
                          <a:ea typeface="Calibri"/>
                          <a:cs typeface="Calibri"/>
                          <a:sym typeface="Calibri"/>
                        </a:rPr>
                        <a:t>Reasons for crime, including: poverty and upbringing, mental illness and addiction, greed and hate, opposition to an unjust law</a:t>
                      </a:r>
                      <a:endParaRPr sz="14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34290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Calibri"/>
                          <a:ea typeface="Calibri"/>
                          <a:cs typeface="Calibri"/>
                          <a:sym typeface="Calibri"/>
                        </a:rPr>
                        <a:t>Views about people who break the law for the reasons above</a:t>
                      </a:r>
                      <a:endParaRPr sz="14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26670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Calibri"/>
                          <a:ea typeface="Calibri"/>
                          <a:cs typeface="Calibri"/>
                          <a:sym typeface="Calibri"/>
                        </a:rPr>
                        <a:t>Views about different types of crime, including hate crimes, theft and murder.</a:t>
                      </a:r>
                      <a:endParaRPr sz="14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Calibri"/>
                          <a:ea typeface="Calibri"/>
                          <a:cs typeface="Calibri"/>
                          <a:sym typeface="Calibri"/>
                        </a:rPr>
                        <a:t>The aims of punishment, including: retribution, deterrence and reformation.</a:t>
                      </a:r>
                      <a:endParaRPr sz="14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29210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Calibri"/>
                          <a:ea typeface="Calibri"/>
                          <a:cs typeface="Calibri"/>
                          <a:sym typeface="Calibri"/>
                        </a:rPr>
                        <a:t>Treatment of criminals, including: prison, corporal punishment and community service.</a:t>
                      </a:r>
                      <a:endParaRPr sz="14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30480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Calibri"/>
                          <a:ea typeface="Calibri"/>
                          <a:cs typeface="Calibri"/>
                          <a:sym typeface="Calibri"/>
                        </a:rPr>
                        <a:t>Religious and non-religious attitudes towards forgiveness</a:t>
                      </a:r>
                      <a:endParaRPr sz="14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Calibri"/>
                          <a:ea typeface="Calibri"/>
                          <a:cs typeface="Calibri"/>
                          <a:sym typeface="Calibri"/>
                        </a:rPr>
                        <a:t>Religious and non-religious attitudes towards the death penalty</a:t>
                      </a:r>
                      <a:endParaRPr sz="14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r h="20320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Calibri"/>
                          <a:ea typeface="Calibri"/>
                          <a:cs typeface="Calibri"/>
                          <a:sym typeface="Calibri"/>
                        </a:rPr>
                        <a:t>Ethical arguments related to the death penalty based on the principles of utility and sanctity of life</a:t>
                      </a:r>
                      <a:endParaRPr sz="14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alibri"/>
                        <a:ea typeface="Calibri"/>
                        <a:cs typeface="Calibri"/>
                        <a:sym typeface="Calibri"/>
                      </a:endParaRPr>
                    </a:p>
                  </a:txBody>
                  <a:tcPr marT="0" marB="0" marR="73025" marL="73025"/>
                </a:tc>
              </a:tr>
            </a:tbl>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1" name="Shape 1821"/>
        <p:cNvGrpSpPr/>
        <p:nvPr/>
      </p:nvGrpSpPr>
      <p:grpSpPr>
        <a:xfrm>
          <a:off x="0" y="0"/>
          <a:ext cx="0" cy="0"/>
          <a:chOff x="0" y="0"/>
          <a:chExt cx="0" cy="0"/>
        </a:xfrm>
      </p:grpSpPr>
      <p:sp>
        <p:nvSpPr>
          <p:cNvPr id="1822" name="Google Shape;1822;p90"/>
          <p:cNvSpPr txBox="1"/>
          <p:nvPr>
            <p:ph type="title"/>
          </p:nvPr>
        </p:nvSpPr>
        <p:spPr>
          <a:xfrm>
            <a:off x="181505" y="8188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Jihad</a:t>
            </a:r>
            <a:endParaRPr b="1" i="0" sz="2800" u="sng" cap="none" strike="noStrike">
              <a:solidFill>
                <a:schemeClr val="dk1"/>
              </a:solidFill>
              <a:latin typeface="Arial"/>
              <a:ea typeface="Arial"/>
              <a:cs typeface="Arial"/>
              <a:sym typeface="Arial"/>
            </a:endParaRPr>
          </a:p>
        </p:txBody>
      </p:sp>
      <p:sp>
        <p:nvSpPr>
          <p:cNvPr id="1823" name="Google Shape;1823;p90"/>
          <p:cNvSpPr txBox="1"/>
          <p:nvPr>
            <p:ph idx="1" type="body"/>
          </p:nvPr>
        </p:nvSpPr>
        <p:spPr>
          <a:xfrm>
            <a:off x="257705" y="1762096"/>
            <a:ext cx="7044600" cy="7101900"/>
          </a:xfrm>
          <a:prstGeom prst="rect">
            <a:avLst/>
          </a:prstGeom>
          <a:noFill/>
          <a:ln>
            <a:noFill/>
          </a:ln>
        </p:spPr>
        <p:txBody>
          <a:bodyPr anchorCtr="0" anchor="t" bIns="91425" lIns="91425" spcFirstLastPara="1" rIns="91425" wrap="square" tIns="91425">
            <a:noAutofit/>
          </a:bodyPr>
          <a:lstStyle/>
          <a:p>
            <a:pPr indent="0" lvl="0" marL="0" marR="0" rtl="0" algn="just">
              <a:lnSpc>
                <a:spcPct val="107916"/>
              </a:lnSpc>
              <a:spcBef>
                <a:spcPts val="0"/>
              </a:spcBef>
              <a:spcAft>
                <a:spcPts val="0"/>
              </a:spcAft>
              <a:buClr>
                <a:schemeClr val="dk2"/>
              </a:buClr>
              <a:buSzPts val="1800"/>
              <a:buFont typeface="Arial"/>
              <a:buNone/>
            </a:pPr>
            <a:r>
              <a:rPr b="1" i="0" lang="en-GB" sz="2400" u="sng" cap="none" strike="noStrike">
                <a:solidFill>
                  <a:schemeClr val="dk1"/>
                </a:solidFill>
                <a:latin typeface="Arial"/>
                <a:ea typeface="Arial"/>
                <a:cs typeface="Arial"/>
                <a:sym typeface="Arial"/>
              </a:rPr>
              <a:t>What is Jihad?</a:t>
            </a:r>
            <a:endParaRPr b="1" i="0" sz="2400" u="sng" cap="none" strike="noStrike">
              <a:solidFill>
                <a:schemeClr val="dk1"/>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rPr b="0" i="0" lang="en-GB" sz="2400" u="none" cap="none" strike="noStrike">
                <a:solidFill>
                  <a:schemeClr val="dk1"/>
                </a:solidFill>
                <a:latin typeface="Arial"/>
                <a:ea typeface="Arial"/>
                <a:cs typeface="Arial"/>
                <a:sym typeface="Arial"/>
              </a:rPr>
              <a:t>Jihad is the struggle against evil with for the individual or as a collective fellowship. It required Muslims to strive to improve themselves and live how God wills. </a:t>
            </a:r>
            <a:endParaRPr b="0" i="0" sz="2400" u="none" cap="none" strike="noStrike">
              <a:solidFill>
                <a:schemeClr val="dk1"/>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t/>
            </a:r>
            <a:endParaRPr b="0" i="0" sz="2400" u="none" cap="none" strike="noStrike">
              <a:solidFill>
                <a:schemeClr val="dk1"/>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rPr b="1" i="0" lang="en-GB" sz="2400" u="sng" cap="none" strike="noStrike">
                <a:solidFill>
                  <a:schemeClr val="dk1"/>
                </a:solidFill>
                <a:latin typeface="Arial"/>
                <a:ea typeface="Arial"/>
                <a:cs typeface="Arial"/>
                <a:sym typeface="Arial"/>
              </a:rPr>
              <a:t>Greater Jihad</a:t>
            </a:r>
            <a:endParaRPr b="1" i="0" sz="2400" u="sng" cap="none" strike="noStrike">
              <a:solidFill>
                <a:schemeClr val="dk1"/>
              </a:solidFill>
              <a:latin typeface="Arial"/>
              <a:ea typeface="Arial"/>
              <a:cs typeface="Arial"/>
              <a:sym typeface="Arial"/>
            </a:endParaRPr>
          </a:p>
          <a:p>
            <a:pPr indent="-381000" lvl="0" marL="457200" marR="0" rtl="0" algn="l">
              <a:lnSpc>
                <a:spcPct val="107916"/>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Personal struggle</a:t>
            </a:r>
            <a:endParaRPr b="0" i="0" sz="2400" u="none" cap="none" strike="noStrike">
              <a:solidFill>
                <a:schemeClr val="dk1"/>
              </a:solidFill>
              <a:latin typeface="Arial"/>
              <a:ea typeface="Arial"/>
              <a:cs typeface="Arial"/>
              <a:sym typeface="Arial"/>
            </a:endParaRPr>
          </a:p>
          <a:p>
            <a:pPr indent="-381000" lvl="0" marL="457200" marR="0" rtl="0" algn="l">
              <a:lnSpc>
                <a:spcPct val="107916"/>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Keep the five pillars</a:t>
            </a:r>
            <a:endParaRPr b="0" i="0" sz="2400" u="none" cap="none" strike="noStrike">
              <a:solidFill>
                <a:schemeClr val="dk1"/>
              </a:solidFill>
              <a:latin typeface="Arial"/>
              <a:ea typeface="Arial"/>
              <a:cs typeface="Arial"/>
              <a:sym typeface="Arial"/>
            </a:endParaRPr>
          </a:p>
          <a:p>
            <a:pPr indent="-381000" lvl="0" marL="457200" marR="0" rtl="0" algn="l">
              <a:lnSpc>
                <a:spcPct val="107916"/>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Purify one’s heart from evil.</a:t>
            </a:r>
            <a:endParaRPr b="0" i="0" sz="2400" u="none" cap="none" strike="noStrike">
              <a:solidFill>
                <a:schemeClr val="dk1"/>
              </a:solidFill>
              <a:latin typeface="Arial"/>
              <a:ea typeface="Arial"/>
              <a:cs typeface="Arial"/>
              <a:sym typeface="Arial"/>
            </a:endParaRPr>
          </a:p>
          <a:p>
            <a:pPr indent="-381000" lvl="0" marL="457200" marR="0" rtl="0" algn="l">
              <a:lnSpc>
                <a:spcPct val="107916"/>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Devote life to God resisting temptations.</a:t>
            </a:r>
            <a:endParaRPr b="0" i="0" sz="2400" u="none" cap="none" strike="noStrike">
              <a:solidFill>
                <a:schemeClr val="dk1"/>
              </a:solidFill>
              <a:latin typeface="Arial"/>
              <a:ea typeface="Arial"/>
              <a:cs typeface="Arial"/>
              <a:sym typeface="Arial"/>
            </a:endParaRPr>
          </a:p>
          <a:p>
            <a:pPr indent="0" lvl="0" marL="0" marR="0" rtl="0" algn="l">
              <a:lnSpc>
                <a:spcPct val="107916"/>
              </a:lnSpc>
              <a:spcBef>
                <a:spcPts val="0"/>
              </a:spcBef>
              <a:spcAft>
                <a:spcPts val="0"/>
              </a:spcAft>
              <a:buClr>
                <a:schemeClr val="dk2"/>
              </a:buClr>
              <a:buSzPts val="1800"/>
              <a:buFont typeface="Arial"/>
              <a:buNone/>
            </a:pPr>
            <a:r>
              <a:t/>
            </a:r>
            <a:endParaRPr b="0" i="0" sz="2400" u="none" cap="none" strike="noStrike">
              <a:solidFill>
                <a:schemeClr val="dk1"/>
              </a:solidFill>
              <a:latin typeface="Arial"/>
              <a:ea typeface="Arial"/>
              <a:cs typeface="Arial"/>
              <a:sym typeface="Arial"/>
            </a:endParaRPr>
          </a:p>
          <a:p>
            <a:pPr indent="0" lvl="0" marL="0" marR="0" rtl="0" algn="l">
              <a:lnSpc>
                <a:spcPct val="107916"/>
              </a:lnSpc>
              <a:spcBef>
                <a:spcPts val="800"/>
              </a:spcBef>
              <a:spcAft>
                <a:spcPts val="0"/>
              </a:spcAft>
              <a:buClr>
                <a:schemeClr val="dk2"/>
              </a:buClr>
              <a:buSzPts val="1800"/>
              <a:buFont typeface="Arial"/>
              <a:buNone/>
            </a:pPr>
            <a:r>
              <a:rPr b="1" i="0" lang="en-GB" sz="2400" u="sng" cap="none" strike="noStrike">
                <a:solidFill>
                  <a:schemeClr val="dk1"/>
                </a:solidFill>
                <a:latin typeface="Arial"/>
                <a:ea typeface="Arial"/>
                <a:cs typeface="Arial"/>
                <a:sym typeface="Arial"/>
              </a:rPr>
              <a:t>Lesser Jihad</a:t>
            </a:r>
            <a:endParaRPr b="1" i="0" sz="2400" u="sng" cap="none" strike="noStrike">
              <a:solidFill>
                <a:schemeClr val="dk1"/>
              </a:solidFill>
              <a:latin typeface="Arial"/>
              <a:ea typeface="Arial"/>
              <a:cs typeface="Arial"/>
              <a:sym typeface="Arial"/>
            </a:endParaRPr>
          </a:p>
          <a:p>
            <a:pPr indent="-381000" lvl="0" marL="457200" marR="0" rtl="0" algn="l">
              <a:lnSpc>
                <a:spcPct val="107916"/>
              </a:lnSpc>
              <a:spcBef>
                <a:spcPts val="80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This was written in the 7</a:t>
            </a:r>
            <a:r>
              <a:rPr b="0" baseline="30000" i="0" lang="en-GB" sz="2400" u="none" cap="none" strike="noStrike">
                <a:solidFill>
                  <a:schemeClr val="dk1"/>
                </a:solidFill>
                <a:latin typeface="Arial"/>
                <a:ea typeface="Arial"/>
                <a:cs typeface="Arial"/>
                <a:sym typeface="Arial"/>
              </a:rPr>
              <a:t>th</a:t>
            </a:r>
            <a:r>
              <a:rPr b="0" i="0" lang="en-GB" sz="2400" u="none" cap="none" strike="noStrike">
                <a:solidFill>
                  <a:schemeClr val="dk1"/>
                </a:solidFill>
                <a:latin typeface="Arial"/>
                <a:ea typeface="Arial"/>
                <a:cs typeface="Arial"/>
                <a:sym typeface="Arial"/>
              </a:rPr>
              <a:t> Century when Islam was at threat.</a:t>
            </a:r>
            <a:endParaRPr b="0" i="0" sz="2400" u="none" cap="none" strike="noStrike">
              <a:solidFill>
                <a:schemeClr val="dk1"/>
              </a:solidFill>
              <a:latin typeface="Arial"/>
              <a:ea typeface="Arial"/>
              <a:cs typeface="Arial"/>
              <a:sym typeface="Arial"/>
            </a:endParaRPr>
          </a:p>
          <a:p>
            <a:pPr indent="-381000" lvl="0" marL="457200" marR="0" rtl="0" algn="l">
              <a:lnSpc>
                <a:spcPct val="107916"/>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Must be declared by a religious leader.</a:t>
            </a:r>
            <a:endParaRPr b="0" i="0" sz="2400" u="none" cap="none" strike="noStrike">
              <a:solidFill>
                <a:schemeClr val="dk1"/>
              </a:solidFill>
              <a:latin typeface="Arial"/>
              <a:ea typeface="Arial"/>
              <a:cs typeface="Arial"/>
              <a:sym typeface="Arial"/>
            </a:endParaRPr>
          </a:p>
          <a:p>
            <a:pPr indent="-381000" lvl="0" marL="457200" marR="0" rtl="0" algn="l">
              <a:lnSpc>
                <a:spcPct val="107916"/>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Cannot be used to convert people to Islam.</a:t>
            </a:r>
            <a:endParaRPr b="0" i="0" sz="2400" u="none" cap="none" strike="noStrike">
              <a:solidFill>
                <a:schemeClr val="dk1"/>
              </a:solidFill>
              <a:latin typeface="Arial"/>
              <a:ea typeface="Arial"/>
              <a:cs typeface="Arial"/>
              <a:sym typeface="Arial"/>
            </a:endParaRPr>
          </a:p>
          <a:p>
            <a:pPr indent="-381000" lvl="0" marL="457200" marR="0" rtl="0" algn="l">
              <a:lnSpc>
                <a:spcPct val="107916"/>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In response to a threat to the faith</a:t>
            </a:r>
            <a:endParaRPr b="0" i="0" sz="2400" u="none" cap="none" strike="noStrike">
              <a:solidFill>
                <a:schemeClr val="dk1"/>
              </a:solidFill>
              <a:latin typeface="Arial"/>
              <a:ea typeface="Arial"/>
              <a:cs typeface="Arial"/>
              <a:sym typeface="Arial"/>
            </a:endParaRPr>
          </a:p>
          <a:p>
            <a:pPr indent="-381000" lvl="0" marL="457200" marR="0" rtl="0" algn="l">
              <a:lnSpc>
                <a:spcPct val="107916"/>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Must not gain territory or wealth and be the last resort</a:t>
            </a:r>
            <a:endParaRPr b="0" i="0" sz="2400" u="none" cap="none" strike="noStrike">
              <a:solidFill>
                <a:schemeClr val="dk1"/>
              </a:solidFill>
              <a:latin typeface="Arial"/>
              <a:ea typeface="Arial"/>
              <a:cs typeface="Arial"/>
              <a:sym typeface="Arial"/>
            </a:endParaRPr>
          </a:p>
          <a:p>
            <a:pPr indent="0" lvl="0" marL="0" marR="0" rtl="0" algn="l">
              <a:lnSpc>
                <a:spcPct val="107916"/>
              </a:lnSpc>
              <a:spcBef>
                <a:spcPts val="0"/>
              </a:spcBef>
              <a:spcAft>
                <a:spcPts val="800"/>
              </a:spcAft>
              <a:buClr>
                <a:schemeClr val="dk2"/>
              </a:buClr>
              <a:buSzPts val="1800"/>
              <a:buFont typeface="Arial"/>
              <a:buNone/>
            </a:pPr>
            <a:r>
              <a:t/>
            </a:r>
            <a:endParaRPr b="0" i="0" sz="1100" u="none" cap="none" strike="noStrike">
              <a:solidFill>
                <a:schemeClr val="dk1"/>
              </a:solidFill>
              <a:latin typeface="Calibri"/>
              <a:ea typeface="Calibri"/>
              <a:cs typeface="Calibri"/>
              <a:sym typeface="Calibri"/>
            </a:endParaRPr>
          </a:p>
        </p:txBody>
      </p:sp>
      <p:sp>
        <p:nvSpPr>
          <p:cNvPr id="1824" name="Google Shape;1824;p90"/>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8" name="Shape 1828"/>
        <p:cNvGrpSpPr/>
        <p:nvPr/>
      </p:nvGrpSpPr>
      <p:grpSpPr>
        <a:xfrm>
          <a:off x="0" y="0"/>
          <a:ext cx="0" cy="0"/>
          <a:chOff x="0" y="0"/>
          <a:chExt cx="0" cy="0"/>
        </a:xfrm>
      </p:grpSpPr>
      <p:sp>
        <p:nvSpPr>
          <p:cNvPr id="1829" name="Google Shape;1829;p91"/>
          <p:cNvSpPr txBox="1"/>
          <p:nvPr>
            <p:ph type="title"/>
          </p:nvPr>
        </p:nvSpPr>
        <p:spPr>
          <a:xfrm>
            <a:off x="257705" y="4318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Festivals</a:t>
            </a:r>
            <a:endParaRPr b="1" i="0" sz="2800" u="sng" cap="none" strike="noStrike">
              <a:solidFill>
                <a:schemeClr val="dk1"/>
              </a:solidFill>
              <a:latin typeface="Arial"/>
              <a:ea typeface="Arial"/>
              <a:cs typeface="Arial"/>
              <a:sym typeface="Arial"/>
            </a:endParaRPr>
          </a:p>
        </p:txBody>
      </p:sp>
      <p:graphicFrame>
        <p:nvGraphicFramePr>
          <p:cNvPr id="1830" name="Google Shape;1830;p91"/>
          <p:cNvGraphicFramePr/>
          <p:nvPr/>
        </p:nvGraphicFramePr>
        <p:xfrm>
          <a:off x="125049" y="1096795"/>
          <a:ext cx="3000000" cy="3000000"/>
        </p:xfrm>
        <a:graphic>
          <a:graphicData uri="http://schemas.openxmlformats.org/drawingml/2006/table">
            <a:tbl>
              <a:tblPr>
                <a:noFill/>
                <a:tableStyleId>{B55170FB-DF18-4DC4-A4DC-1D1534EC362E}</a:tableStyleId>
              </a:tblPr>
              <a:tblGrid>
                <a:gridCol w="996925"/>
                <a:gridCol w="3131600"/>
                <a:gridCol w="3190625"/>
              </a:tblGrid>
              <a:tr h="729325">
                <a:tc>
                  <a:txBody>
                    <a:bodyPr/>
                    <a:lstStyle/>
                    <a:p>
                      <a:pPr indent="0" lvl="0" marL="0" marR="0" rtl="0" algn="l">
                        <a:lnSpc>
                          <a:spcPct val="100000"/>
                        </a:lnSpc>
                        <a:spcBef>
                          <a:spcPts val="0"/>
                        </a:spcBef>
                        <a:spcAft>
                          <a:spcPts val="0"/>
                        </a:spcAft>
                        <a:buClr>
                          <a:srgbClr val="000000"/>
                        </a:buClr>
                        <a:buSzPts val="1600"/>
                        <a:buFont typeface="Arial"/>
                        <a:buNone/>
                      </a:pPr>
                      <a:r>
                        <a:rPr b="1" lang="en-GB" sz="1600" u="none" cap="none" strike="noStrike"/>
                        <a:t>Festival</a:t>
                      </a:r>
                      <a:endParaRPr b="1" sz="16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1600"/>
                        <a:buFont typeface="Arial"/>
                        <a:buNone/>
                      </a:pPr>
                      <a:r>
                        <a:rPr b="1" lang="en-GB" sz="1600" u="none" cap="none" strike="noStrike"/>
                        <a:t>Importance</a:t>
                      </a:r>
                      <a:endParaRPr b="1" sz="16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1600"/>
                        <a:buFont typeface="Arial"/>
                        <a:buNone/>
                      </a:pPr>
                      <a:r>
                        <a:rPr b="1" lang="en-GB" sz="1600" u="none" cap="none" strike="noStrike"/>
                        <a:t>How Celebrated</a:t>
                      </a:r>
                      <a:endParaRPr b="1" sz="1600" u="none" cap="none" strike="noStrike"/>
                    </a:p>
                  </a:txBody>
                  <a:tcPr marT="190050" marB="190050" marR="75600" marL="75600"/>
                </a:tc>
              </a:tr>
              <a:tr h="2826825">
                <a:tc>
                  <a:txBody>
                    <a:bodyPr/>
                    <a:lstStyle/>
                    <a:p>
                      <a:pPr indent="0" lvl="0" marL="0" marR="0" rtl="0" algn="ctr">
                        <a:lnSpc>
                          <a:spcPct val="100000"/>
                        </a:lnSpc>
                        <a:spcBef>
                          <a:spcPts val="0"/>
                        </a:spcBef>
                        <a:spcAft>
                          <a:spcPts val="0"/>
                        </a:spcAft>
                        <a:buClr>
                          <a:srgbClr val="000000"/>
                        </a:buClr>
                        <a:buSzPts val="1600"/>
                        <a:buFont typeface="Arial"/>
                        <a:buNone/>
                      </a:pPr>
                      <a:r>
                        <a:rPr b="1" lang="en-GB" sz="1600" u="none" cap="none" strike="noStrike">
                          <a:solidFill>
                            <a:schemeClr val="dk1"/>
                          </a:solidFill>
                          <a:latin typeface="Calibri"/>
                          <a:ea typeface="Calibri"/>
                          <a:cs typeface="Calibri"/>
                          <a:sym typeface="Calibri"/>
                        </a:rPr>
                        <a:t>Eid-ul-Fitr</a:t>
                      </a:r>
                      <a:endParaRPr b="1" sz="1600" u="none" cap="none" strike="noStrike"/>
                    </a:p>
                  </a:txBody>
                  <a:tcPr marT="190050" marB="190050" marR="75600" marL="75600"/>
                </a:tc>
                <a:tc>
                  <a:txBody>
                    <a:bodyPr/>
                    <a:lstStyle/>
                    <a:p>
                      <a:pPr indent="0" lvl="0" marL="0" marR="0" rtl="0" algn="just">
                        <a:lnSpc>
                          <a:spcPct val="107916"/>
                        </a:lnSpc>
                        <a:spcBef>
                          <a:spcPts val="0"/>
                        </a:spcBef>
                        <a:spcAft>
                          <a:spcPts val="0"/>
                        </a:spcAft>
                        <a:buClr>
                          <a:srgbClr val="000000"/>
                        </a:buClr>
                        <a:buSzPts val="1600"/>
                        <a:buFont typeface="Arial"/>
                        <a:buNone/>
                      </a:pPr>
                      <a:r>
                        <a:rPr lang="en-GB" sz="1600" u="none" cap="none" strike="noStrike">
                          <a:solidFill>
                            <a:schemeClr val="dk1"/>
                          </a:solidFill>
                          <a:latin typeface="Calibri"/>
                          <a:ea typeface="Calibri"/>
                          <a:cs typeface="Calibri"/>
                          <a:sym typeface="Calibri"/>
                        </a:rPr>
                        <a:t>Eid-ul-Fitr means breaking of the fast.</a:t>
                      </a:r>
                      <a:endParaRPr sz="1600" u="none" cap="none" strike="noStrike">
                        <a:solidFill>
                          <a:schemeClr val="dk1"/>
                        </a:solidFill>
                        <a:latin typeface="Calibri"/>
                        <a:ea typeface="Calibri"/>
                        <a:cs typeface="Calibri"/>
                        <a:sym typeface="Calibri"/>
                      </a:endParaRPr>
                    </a:p>
                    <a:p>
                      <a:pPr indent="0" lvl="0" marL="0" marR="0" rtl="0" algn="just">
                        <a:lnSpc>
                          <a:spcPct val="107916"/>
                        </a:lnSpc>
                        <a:spcBef>
                          <a:spcPts val="0"/>
                        </a:spcBef>
                        <a:spcAft>
                          <a:spcPts val="0"/>
                        </a:spcAft>
                        <a:buClr>
                          <a:srgbClr val="000000"/>
                        </a:buClr>
                        <a:buSzPts val="1600"/>
                        <a:buFont typeface="Arial"/>
                        <a:buNone/>
                      </a:pPr>
                      <a:r>
                        <a:rPr lang="en-GB" sz="1600" u="none" cap="none" strike="noStrike">
                          <a:solidFill>
                            <a:schemeClr val="dk1"/>
                          </a:solidFill>
                          <a:latin typeface="Calibri"/>
                          <a:ea typeface="Calibri"/>
                          <a:cs typeface="Calibri"/>
                          <a:sym typeface="Calibri"/>
                        </a:rPr>
                        <a:t>It marks the end of Ramadan</a:t>
                      </a:r>
                      <a:endParaRPr sz="1600" u="none" cap="none" strike="noStrike">
                        <a:solidFill>
                          <a:schemeClr val="dk1"/>
                        </a:solidFill>
                        <a:latin typeface="Calibri"/>
                        <a:ea typeface="Calibri"/>
                        <a:cs typeface="Calibri"/>
                        <a:sym typeface="Calibri"/>
                      </a:endParaRPr>
                    </a:p>
                    <a:p>
                      <a:pPr indent="0" lvl="0" marL="0" marR="0" rtl="0" algn="just">
                        <a:lnSpc>
                          <a:spcPct val="107916"/>
                        </a:lnSpc>
                        <a:spcBef>
                          <a:spcPts val="0"/>
                        </a:spcBef>
                        <a:spcAft>
                          <a:spcPts val="0"/>
                        </a:spcAft>
                        <a:buClr>
                          <a:srgbClr val="000000"/>
                        </a:buClr>
                        <a:buSzPts val="1600"/>
                        <a:buFont typeface="Arial"/>
                        <a:buNone/>
                      </a:pPr>
                      <a:r>
                        <a:rPr lang="en-GB" sz="1600" u="none" cap="none" strike="noStrike">
                          <a:solidFill>
                            <a:schemeClr val="dk1"/>
                          </a:solidFill>
                          <a:latin typeface="Calibri"/>
                          <a:ea typeface="Calibri"/>
                          <a:cs typeface="Calibri"/>
                          <a:sym typeface="Calibri"/>
                        </a:rPr>
                        <a:t>It thanks God for the strength to complete the fast and for providing wisdom and guidance as it the Quran was revealed during this month</a:t>
                      </a:r>
                      <a:endParaRPr b="1" sz="1600" u="none" cap="none" strike="noStrike"/>
                    </a:p>
                  </a:txBody>
                  <a:tcPr marT="190050" marB="190050" marR="75600" marL="75600"/>
                </a:tc>
                <a:tc>
                  <a:txBody>
                    <a:bodyPr/>
                    <a:lstStyle/>
                    <a:p>
                      <a:pPr indent="0" lvl="0" marL="0" marR="0" rtl="0" algn="just">
                        <a:lnSpc>
                          <a:spcPct val="107916"/>
                        </a:lnSpc>
                        <a:spcBef>
                          <a:spcPts val="0"/>
                        </a:spcBef>
                        <a:spcAft>
                          <a:spcPts val="0"/>
                        </a:spcAft>
                        <a:buClr>
                          <a:srgbClr val="000000"/>
                        </a:buClr>
                        <a:buSzPts val="1600"/>
                        <a:buFont typeface="Arial"/>
                        <a:buNone/>
                      </a:pPr>
                      <a:r>
                        <a:rPr lang="en-GB" sz="1600" u="none" cap="none" strike="noStrike">
                          <a:solidFill>
                            <a:schemeClr val="dk1"/>
                          </a:solidFill>
                          <a:latin typeface="Calibri"/>
                          <a:ea typeface="Calibri"/>
                          <a:cs typeface="Calibri"/>
                          <a:sym typeface="Calibri"/>
                        </a:rPr>
                        <a:t>May be celebrated for between one and three days.</a:t>
                      </a:r>
                      <a:endParaRPr sz="1600" u="none" cap="none" strike="noStrike">
                        <a:solidFill>
                          <a:schemeClr val="dk1"/>
                        </a:solidFill>
                        <a:latin typeface="Calibri"/>
                        <a:ea typeface="Calibri"/>
                        <a:cs typeface="Calibri"/>
                        <a:sym typeface="Calibri"/>
                      </a:endParaRPr>
                    </a:p>
                    <a:p>
                      <a:pPr indent="0" lvl="0" marL="0" marR="0" rtl="0" algn="just">
                        <a:lnSpc>
                          <a:spcPct val="107916"/>
                        </a:lnSpc>
                        <a:spcBef>
                          <a:spcPts val="0"/>
                        </a:spcBef>
                        <a:spcAft>
                          <a:spcPts val="0"/>
                        </a:spcAft>
                        <a:buClr>
                          <a:srgbClr val="000000"/>
                        </a:buClr>
                        <a:buSzPts val="1600"/>
                        <a:buFont typeface="Arial"/>
                        <a:buNone/>
                      </a:pPr>
                      <a:r>
                        <a:rPr lang="en-GB" sz="1600" u="none" cap="none" strike="noStrike">
                          <a:solidFill>
                            <a:schemeClr val="dk1"/>
                          </a:solidFill>
                          <a:latin typeface="Calibri"/>
                          <a:ea typeface="Calibri"/>
                          <a:cs typeface="Calibri"/>
                          <a:sym typeface="Calibri"/>
                        </a:rPr>
                        <a:t>Muslims gather in a mosque or large outdoor area.</a:t>
                      </a:r>
                      <a:endParaRPr sz="1600" u="none" cap="none" strike="noStrike">
                        <a:solidFill>
                          <a:schemeClr val="dk1"/>
                        </a:solidFill>
                        <a:latin typeface="Calibri"/>
                        <a:ea typeface="Calibri"/>
                        <a:cs typeface="Calibri"/>
                        <a:sym typeface="Calibri"/>
                      </a:endParaRPr>
                    </a:p>
                    <a:p>
                      <a:pPr indent="0" lvl="0" marL="0" marR="0" rtl="0" algn="just">
                        <a:lnSpc>
                          <a:spcPct val="107916"/>
                        </a:lnSpc>
                        <a:spcBef>
                          <a:spcPts val="0"/>
                        </a:spcBef>
                        <a:spcAft>
                          <a:spcPts val="0"/>
                        </a:spcAft>
                        <a:buClr>
                          <a:srgbClr val="000000"/>
                        </a:buClr>
                        <a:buSzPts val="1600"/>
                        <a:buFont typeface="Arial"/>
                        <a:buNone/>
                      </a:pPr>
                      <a:r>
                        <a:rPr lang="en-GB" sz="1600" u="none" cap="none" strike="noStrike">
                          <a:solidFill>
                            <a:schemeClr val="dk1"/>
                          </a:solidFill>
                          <a:latin typeface="Calibri"/>
                          <a:ea typeface="Calibri"/>
                          <a:cs typeface="Calibri"/>
                          <a:sym typeface="Calibri"/>
                        </a:rPr>
                        <a:t>Everyone wears their best clothes and homes are decorated.</a:t>
                      </a:r>
                      <a:endParaRPr sz="1600" u="none" cap="none" strike="noStrike">
                        <a:solidFill>
                          <a:schemeClr val="dk1"/>
                        </a:solidFill>
                        <a:latin typeface="Calibri"/>
                        <a:ea typeface="Calibri"/>
                        <a:cs typeface="Calibri"/>
                        <a:sym typeface="Calibri"/>
                      </a:endParaRPr>
                    </a:p>
                    <a:p>
                      <a:pPr indent="0" lvl="0" marL="0" marR="0" rtl="0" algn="just">
                        <a:lnSpc>
                          <a:spcPct val="107916"/>
                        </a:lnSpc>
                        <a:spcBef>
                          <a:spcPts val="0"/>
                        </a:spcBef>
                        <a:spcAft>
                          <a:spcPts val="0"/>
                        </a:spcAft>
                        <a:buClr>
                          <a:srgbClr val="000000"/>
                        </a:buClr>
                        <a:buSzPts val="1600"/>
                        <a:buFont typeface="Arial"/>
                        <a:buNone/>
                      </a:pPr>
                      <a:r>
                        <a:rPr lang="en-GB" sz="1600" u="none" cap="none" strike="noStrike">
                          <a:solidFill>
                            <a:schemeClr val="dk1"/>
                          </a:solidFill>
                          <a:latin typeface="Calibri"/>
                          <a:ea typeface="Calibri"/>
                          <a:cs typeface="Calibri"/>
                          <a:sym typeface="Calibri"/>
                        </a:rPr>
                        <a:t>Special foods are eaten and processions may take place.</a:t>
                      </a:r>
                      <a:endParaRPr sz="1600" u="none" cap="none" strike="noStrike">
                        <a:solidFill>
                          <a:schemeClr val="dk1"/>
                        </a:solidFill>
                        <a:latin typeface="Calibri"/>
                        <a:ea typeface="Calibri"/>
                        <a:cs typeface="Calibri"/>
                        <a:sym typeface="Calibri"/>
                      </a:endParaRPr>
                    </a:p>
                    <a:p>
                      <a:pPr indent="0" lvl="0" marL="0" marR="0" rtl="0" algn="just">
                        <a:lnSpc>
                          <a:spcPct val="107916"/>
                        </a:lnSpc>
                        <a:spcBef>
                          <a:spcPts val="0"/>
                        </a:spcBef>
                        <a:spcAft>
                          <a:spcPts val="0"/>
                        </a:spcAft>
                        <a:buClr>
                          <a:srgbClr val="000000"/>
                        </a:buClr>
                        <a:buSzPts val="1600"/>
                        <a:buFont typeface="Arial"/>
                        <a:buNone/>
                      </a:pPr>
                      <a:r>
                        <a:rPr lang="en-GB" sz="1600" u="none" cap="none" strike="noStrike">
                          <a:solidFill>
                            <a:schemeClr val="dk1"/>
                          </a:solidFill>
                          <a:latin typeface="Calibri"/>
                          <a:ea typeface="Calibri"/>
                          <a:cs typeface="Calibri"/>
                          <a:sym typeface="Calibri"/>
                        </a:rPr>
                        <a:t>Cards and presents are exchanged</a:t>
                      </a:r>
                      <a:endParaRPr b="1" sz="1600" u="none" cap="none" strike="noStrike"/>
                    </a:p>
                  </a:txBody>
                  <a:tcPr marT="190050" marB="190050" marR="75600" marL="75600"/>
                </a:tc>
              </a:tr>
              <a:tr h="2013625">
                <a:tc>
                  <a:txBody>
                    <a:bodyPr/>
                    <a:lstStyle/>
                    <a:p>
                      <a:pPr indent="0" lvl="0" marL="0" marR="0" rtl="0" algn="ctr">
                        <a:lnSpc>
                          <a:spcPct val="100000"/>
                        </a:lnSpc>
                        <a:spcBef>
                          <a:spcPts val="0"/>
                        </a:spcBef>
                        <a:spcAft>
                          <a:spcPts val="0"/>
                        </a:spcAft>
                        <a:buClr>
                          <a:srgbClr val="000000"/>
                        </a:buClr>
                        <a:buSzPts val="1600"/>
                        <a:buFont typeface="Arial"/>
                        <a:buNone/>
                      </a:pPr>
                      <a:r>
                        <a:rPr b="1" lang="en-GB" sz="1600" u="none" cap="none" strike="noStrike">
                          <a:solidFill>
                            <a:schemeClr val="dk1"/>
                          </a:solidFill>
                          <a:latin typeface="Calibri"/>
                          <a:ea typeface="Calibri"/>
                          <a:cs typeface="Calibri"/>
                          <a:sym typeface="Calibri"/>
                        </a:rPr>
                        <a:t>Eid-ul-Adha</a:t>
                      </a:r>
                      <a:endParaRPr b="1" sz="1600" u="none" cap="none" strike="noStrike"/>
                    </a:p>
                  </a:txBody>
                  <a:tcPr marT="190050" marB="190050" marR="75600" marL="75600"/>
                </a:tc>
                <a:tc>
                  <a:txBody>
                    <a:bodyPr/>
                    <a:lstStyle/>
                    <a:p>
                      <a:pPr indent="0" lvl="0" marL="0" marR="0" rtl="0" algn="l">
                        <a:lnSpc>
                          <a:spcPct val="107916"/>
                        </a:lnSpc>
                        <a:spcBef>
                          <a:spcPts val="0"/>
                        </a:spcBef>
                        <a:spcAft>
                          <a:spcPts val="0"/>
                        </a:spcAft>
                        <a:buClr>
                          <a:srgbClr val="000000"/>
                        </a:buClr>
                        <a:buSzPts val="1600"/>
                        <a:buFont typeface="Arial"/>
                        <a:buNone/>
                      </a:pPr>
                      <a:r>
                        <a:rPr lang="en-GB" sz="1600" u="none" cap="none" strike="noStrike">
                          <a:solidFill>
                            <a:schemeClr val="dk1"/>
                          </a:solidFill>
                          <a:latin typeface="Calibri"/>
                          <a:ea typeface="Calibri"/>
                          <a:cs typeface="Calibri"/>
                          <a:sym typeface="Calibri"/>
                        </a:rPr>
                        <a:t>Also known as the festival of sacrifice or Greater Eid.</a:t>
                      </a:r>
                      <a:endParaRPr sz="1600" u="none" cap="none" strike="noStrike">
                        <a:solidFill>
                          <a:schemeClr val="dk1"/>
                        </a:solidFill>
                        <a:latin typeface="Calibri"/>
                        <a:ea typeface="Calibri"/>
                        <a:cs typeface="Calibri"/>
                        <a:sym typeface="Calibri"/>
                      </a:endParaRPr>
                    </a:p>
                    <a:p>
                      <a:pPr indent="0" lvl="0" marL="0" marR="0" rtl="0" algn="l">
                        <a:lnSpc>
                          <a:spcPct val="107916"/>
                        </a:lnSpc>
                        <a:spcBef>
                          <a:spcPts val="0"/>
                        </a:spcBef>
                        <a:spcAft>
                          <a:spcPts val="0"/>
                        </a:spcAft>
                        <a:buClr>
                          <a:srgbClr val="000000"/>
                        </a:buClr>
                        <a:buSzPts val="1600"/>
                        <a:buFont typeface="Arial"/>
                        <a:buNone/>
                      </a:pPr>
                      <a:r>
                        <a:rPr lang="en-GB" sz="1600" u="none" cap="none" strike="noStrike">
                          <a:solidFill>
                            <a:schemeClr val="dk1"/>
                          </a:solidFill>
                          <a:latin typeface="Calibri"/>
                          <a:ea typeface="Calibri"/>
                          <a:cs typeface="Calibri"/>
                          <a:sym typeface="Calibri"/>
                        </a:rPr>
                        <a:t>It lasts for four days</a:t>
                      </a:r>
                      <a:endParaRPr sz="1600" u="none" cap="none" strike="noStrike">
                        <a:solidFill>
                          <a:schemeClr val="dk1"/>
                        </a:solidFill>
                        <a:latin typeface="Calibri"/>
                        <a:ea typeface="Calibri"/>
                        <a:cs typeface="Calibri"/>
                        <a:sym typeface="Calibri"/>
                      </a:endParaRPr>
                    </a:p>
                    <a:p>
                      <a:pPr indent="0" lvl="0" marL="0" marR="0" rtl="0" algn="l">
                        <a:lnSpc>
                          <a:spcPct val="107916"/>
                        </a:lnSpc>
                        <a:spcBef>
                          <a:spcPts val="0"/>
                        </a:spcBef>
                        <a:spcAft>
                          <a:spcPts val="0"/>
                        </a:spcAft>
                        <a:buClr>
                          <a:srgbClr val="000000"/>
                        </a:buClr>
                        <a:buSzPts val="1600"/>
                        <a:buFont typeface="Arial"/>
                        <a:buNone/>
                      </a:pPr>
                      <a:r>
                        <a:rPr lang="en-GB" sz="1600" u="none" cap="none" strike="noStrike">
                          <a:solidFill>
                            <a:schemeClr val="dk1"/>
                          </a:solidFill>
                          <a:latin typeface="Calibri"/>
                          <a:ea typeface="Calibri"/>
                          <a:cs typeface="Calibri"/>
                          <a:sym typeface="Calibri"/>
                        </a:rPr>
                        <a:t>It remembers Ibrahim, who was willing to sacrifice his son for God.</a:t>
                      </a:r>
                      <a:endParaRPr b="1" sz="1600" u="none" cap="none" strike="noStrike"/>
                    </a:p>
                  </a:txBody>
                  <a:tcPr marT="190050" marB="190050" marR="75600" marL="75600"/>
                </a:tc>
                <a:tc>
                  <a:txBody>
                    <a:bodyPr/>
                    <a:lstStyle/>
                    <a:p>
                      <a:pPr indent="0" lvl="0" marL="0" marR="0" rtl="0" algn="l">
                        <a:lnSpc>
                          <a:spcPct val="107916"/>
                        </a:lnSpc>
                        <a:spcBef>
                          <a:spcPts val="0"/>
                        </a:spcBef>
                        <a:spcAft>
                          <a:spcPts val="0"/>
                        </a:spcAft>
                        <a:buClr>
                          <a:srgbClr val="000000"/>
                        </a:buClr>
                        <a:buSzPts val="1600"/>
                        <a:buFont typeface="Arial"/>
                        <a:buNone/>
                      </a:pPr>
                      <a:r>
                        <a:rPr lang="en-GB" sz="1600" u="none" cap="none" strike="noStrike">
                          <a:solidFill>
                            <a:schemeClr val="dk1"/>
                          </a:solidFill>
                          <a:latin typeface="Calibri"/>
                          <a:ea typeface="Calibri"/>
                          <a:cs typeface="Calibri"/>
                          <a:sym typeface="Calibri"/>
                        </a:rPr>
                        <a:t>Muslims may visit friends and family and enjoy family meals.</a:t>
                      </a:r>
                      <a:endParaRPr sz="1600" u="none" cap="none" strike="noStrike">
                        <a:solidFill>
                          <a:schemeClr val="dk1"/>
                        </a:solidFill>
                        <a:latin typeface="Calibri"/>
                        <a:ea typeface="Calibri"/>
                        <a:cs typeface="Calibri"/>
                        <a:sym typeface="Calibri"/>
                      </a:endParaRPr>
                    </a:p>
                    <a:p>
                      <a:pPr indent="0" lvl="0" marL="0" marR="0" rtl="0" algn="l">
                        <a:lnSpc>
                          <a:spcPct val="107916"/>
                        </a:lnSpc>
                        <a:spcBef>
                          <a:spcPts val="0"/>
                        </a:spcBef>
                        <a:spcAft>
                          <a:spcPts val="0"/>
                        </a:spcAft>
                        <a:buClr>
                          <a:srgbClr val="000000"/>
                        </a:buClr>
                        <a:buSzPts val="1600"/>
                        <a:buFont typeface="Arial"/>
                        <a:buNone/>
                      </a:pPr>
                      <a:r>
                        <a:rPr lang="en-GB" sz="1600" u="none" cap="none" strike="noStrike">
                          <a:solidFill>
                            <a:schemeClr val="dk1"/>
                          </a:solidFill>
                          <a:latin typeface="Calibri"/>
                          <a:ea typeface="Calibri"/>
                          <a:cs typeface="Calibri"/>
                          <a:sym typeface="Calibri"/>
                        </a:rPr>
                        <a:t>It begins with prayers in a mosque.</a:t>
                      </a:r>
                      <a:endParaRPr sz="1600" u="none" cap="none" strike="noStrike">
                        <a:solidFill>
                          <a:schemeClr val="dk1"/>
                        </a:solidFill>
                        <a:latin typeface="Calibri"/>
                        <a:ea typeface="Calibri"/>
                        <a:cs typeface="Calibri"/>
                        <a:sym typeface="Calibri"/>
                      </a:endParaRPr>
                    </a:p>
                    <a:p>
                      <a:pPr indent="0" lvl="0" marL="0" marR="0" rtl="0" algn="l">
                        <a:lnSpc>
                          <a:spcPct val="107916"/>
                        </a:lnSpc>
                        <a:spcBef>
                          <a:spcPts val="0"/>
                        </a:spcBef>
                        <a:spcAft>
                          <a:spcPts val="0"/>
                        </a:spcAft>
                        <a:buClr>
                          <a:srgbClr val="000000"/>
                        </a:buClr>
                        <a:buSzPts val="1600"/>
                        <a:buFont typeface="Arial"/>
                        <a:buNone/>
                      </a:pPr>
                      <a:r>
                        <a:rPr lang="en-GB" sz="1600" u="none" cap="none" strike="noStrike">
                          <a:solidFill>
                            <a:schemeClr val="dk1"/>
                          </a:solidFill>
                          <a:latin typeface="Calibri"/>
                          <a:ea typeface="Calibri"/>
                          <a:cs typeface="Calibri"/>
                          <a:sym typeface="Calibri"/>
                        </a:rPr>
                        <a:t>Some families give money.</a:t>
                      </a:r>
                      <a:endParaRPr sz="1600" u="none" cap="none" strike="noStrike">
                        <a:solidFill>
                          <a:schemeClr val="dk1"/>
                        </a:solidFill>
                        <a:latin typeface="Calibri"/>
                        <a:ea typeface="Calibri"/>
                        <a:cs typeface="Calibri"/>
                        <a:sym typeface="Calibri"/>
                      </a:endParaRPr>
                    </a:p>
                    <a:p>
                      <a:pPr indent="0" lvl="0" marL="0" marR="0" rtl="0" algn="l">
                        <a:lnSpc>
                          <a:spcPct val="107916"/>
                        </a:lnSpc>
                        <a:spcBef>
                          <a:spcPts val="0"/>
                        </a:spcBef>
                        <a:spcAft>
                          <a:spcPts val="0"/>
                        </a:spcAft>
                        <a:buClr>
                          <a:srgbClr val="000000"/>
                        </a:buClr>
                        <a:buSzPts val="1600"/>
                        <a:buFont typeface="Arial"/>
                        <a:buNone/>
                      </a:pPr>
                      <a:r>
                        <a:rPr lang="en-GB" sz="1600" u="none" cap="none" strike="noStrike">
                          <a:solidFill>
                            <a:schemeClr val="dk1"/>
                          </a:solidFill>
                          <a:latin typeface="Calibri"/>
                          <a:ea typeface="Calibri"/>
                          <a:cs typeface="Calibri"/>
                          <a:sym typeface="Calibri"/>
                        </a:rPr>
                        <a:t>Cards and presents are given and meals are shared.</a:t>
                      </a:r>
                      <a:endParaRPr b="1" sz="1600" u="none" cap="none" strike="noStrike"/>
                    </a:p>
                  </a:txBody>
                  <a:tcPr marT="190050" marB="190050" marR="75600" marL="75600"/>
                </a:tc>
              </a:tr>
              <a:tr h="729325">
                <a:tc>
                  <a:txBody>
                    <a:bodyPr/>
                    <a:lstStyle/>
                    <a:p>
                      <a:pPr indent="0" lvl="0" marL="0" marR="0" rtl="0" algn="ctr">
                        <a:lnSpc>
                          <a:spcPct val="100000"/>
                        </a:lnSpc>
                        <a:spcBef>
                          <a:spcPts val="0"/>
                        </a:spcBef>
                        <a:spcAft>
                          <a:spcPts val="0"/>
                        </a:spcAft>
                        <a:buClr>
                          <a:srgbClr val="000000"/>
                        </a:buClr>
                        <a:buSzPts val="1600"/>
                        <a:buFont typeface="Arial"/>
                        <a:buNone/>
                      </a:pPr>
                      <a:r>
                        <a:rPr b="1" lang="en-GB" sz="1600" u="none" cap="none" strike="noStrike">
                          <a:solidFill>
                            <a:schemeClr val="dk1"/>
                          </a:solidFill>
                          <a:latin typeface="Calibri"/>
                          <a:ea typeface="Calibri"/>
                          <a:cs typeface="Calibri"/>
                          <a:sym typeface="Calibri"/>
                        </a:rPr>
                        <a:t>Day of Ashura</a:t>
                      </a:r>
                      <a:r>
                        <a:rPr lang="en-GB" sz="1600" u="none" cap="none" strike="noStrike">
                          <a:solidFill>
                            <a:schemeClr val="dk1"/>
                          </a:solidFill>
                          <a:latin typeface="Calibri"/>
                          <a:ea typeface="Calibri"/>
                          <a:cs typeface="Calibri"/>
                          <a:sym typeface="Calibri"/>
                        </a:rPr>
                        <a:t> </a:t>
                      </a:r>
                      <a:endParaRPr b="1" sz="1600" u="none" cap="none" strike="noStrike"/>
                    </a:p>
                  </a:txBody>
                  <a:tcPr marT="190050" marB="190050" marR="75600" marL="75600"/>
                </a:tc>
                <a:tc>
                  <a:txBody>
                    <a:bodyPr/>
                    <a:lstStyle/>
                    <a:p>
                      <a:pPr indent="0" lvl="0" marL="0" marR="0" rtl="0" algn="l">
                        <a:lnSpc>
                          <a:spcPct val="107916"/>
                        </a:lnSpc>
                        <a:spcBef>
                          <a:spcPts val="0"/>
                        </a:spcBef>
                        <a:spcAft>
                          <a:spcPts val="0"/>
                        </a:spcAft>
                        <a:buClr>
                          <a:srgbClr val="000000"/>
                        </a:buClr>
                        <a:buSzPts val="1600"/>
                        <a:buFont typeface="Arial"/>
                        <a:buNone/>
                      </a:pPr>
                      <a:r>
                        <a:rPr lang="en-GB" sz="1600" u="none" cap="none" strike="noStrike">
                          <a:solidFill>
                            <a:schemeClr val="dk1"/>
                          </a:solidFill>
                          <a:latin typeface="Calibri"/>
                          <a:ea typeface="Calibri"/>
                          <a:cs typeface="Calibri"/>
                          <a:sym typeface="Calibri"/>
                        </a:rPr>
                        <a:t>Shi’a Muslims also refer to it as the day of atonement, when the Israelites were freed from Egypt.</a:t>
                      </a:r>
                      <a:endParaRPr sz="1600" u="none" cap="none" strike="noStrike">
                        <a:solidFill>
                          <a:schemeClr val="dk1"/>
                        </a:solidFill>
                        <a:latin typeface="Calibri"/>
                        <a:ea typeface="Calibri"/>
                        <a:cs typeface="Calibri"/>
                        <a:sym typeface="Calibri"/>
                      </a:endParaRPr>
                    </a:p>
                    <a:p>
                      <a:pPr indent="0" lvl="0" marL="0" marR="0" rtl="0" algn="l">
                        <a:lnSpc>
                          <a:spcPct val="107916"/>
                        </a:lnSpc>
                        <a:spcBef>
                          <a:spcPts val="0"/>
                        </a:spcBef>
                        <a:spcAft>
                          <a:spcPts val="0"/>
                        </a:spcAft>
                        <a:buClr>
                          <a:srgbClr val="000000"/>
                        </a:buClr>
                        <a:buSzPts val="1600"/>
                        <a:buFont typeface="Arial"/>
                        <a:buNone/>
                      </a:pPr>
                      <a:r>
                        <a:rPr lang="en-GB" sz="1600" u="none" cap="none" strike="noStrike">
                          <a:solidFill>
                            <a:schemeClr val="dk1"/>
                          </a:solidFill>
                          <a:latin typeface="Calibri"/>
                          <a:ea typeface="Calibri"/>
                          <a:cs typeface="Calibri"/>
                          <a:sym typeface="Calibri"/>
                        </a:rPr>
                        <a:t>Others believe it is the day that Noah left the ark after the flood.</a:t>
                      </a:r>
                      <a:endParaRPr sz="1600" u="none" cap="none" strike="noStrike">
                        <a:solidFill>
                          <a:schemeClr val="dk1"/>
                        </a:solidFill>
                        <a:latin typeface="Calibri"/>
                        <a:ea typeface="Calibri"/>
                        <a:cs typeface="Calibri"/>
                        <a:sym typeface="Calibri"/>
                      </a:endParaRPr>
                    </a:p>
                    <a:p>
                      <a:pPr indent="0" lvl="0" marL="0" marR="0" rtl="0" algn="l">
                        <a:lnSpc>
                          <a:spcPct val="107916"/>
                        </a:lnSpc>
                        <a:spcBef>
                          <a:spcPts val="0"/>
                        </a:spcBef>
                        <a:spcAft>
                          <a:spcPts val="0"/>
                        </a:spcAft>
                        <a:buClr>
                          <a:srgbClr val="000000"/>
                        </a:buClr>
                        <a:buSzPts val="1600"/>
                        <a:buFont typeface="Arial"/>
                        <a:buNone/>
                      </a:pPr>
                      <a:r>
                        <a:rPr lang="en-GB" sz="1600" u="none" cap="none" strike="noStrike">
                          <a:solidFill>
                            <a:schemeClr val="dk1"/>
                          </a:solidFill>
                          <a:latin typeface="Calibri"/>
                          <a:ea typeface="Calibri"/>
                          <a:cs typeface="Calibri"/>
                          <a:sym typeface="Calibri"/>
                        </a:rPr>
                        <a:t>For Sunni’s it is a voluntary fast or give to charity</a:t>
                      </a:r>
                      <a:endParaRPr sz="1600" u="none" cap="none" strike="noStrike">
                        <a:solidFill>
                          <a:schemeClr val="dk1"/>
                        </a:solidFill>
                        <a:latin typeface="Calibri"/>
                        <a:ea typeface="Calibri"/>
                        <a:cs typeface="Calibri"/>
                        <a:sym typeface="Calibri"/>
                      </a:endParaRPr>
                    </a:p>
                    <a:p>
                      <a:pPr indent="0" lvl="0" marL="0" marR="0" rtl="0" algn="l">
                        <a:lnSpc>
                          <a:spcPct val="107916"/>
                        </a:lnSpc>
                        <a:spcBef>
                          <a:spcPts val="0"/>
                        </a:spcBef>
                        <a:spcAft>
                          <a:spcPts val="0"/>
                        </a:spcAft>
                        <a:buClr>
                          <a:srgbClr val="000000"/>
                        </a:buClr>
                        <a:buSzPts val="1600"/>
                        <a:buFont typeface="Arial"/>
                        <a:buNone/>
                      </a:pPr>
                      <a:r>
                        <a:rPr lang="en-GB" sz="1600" u="none" cap="none" strike="noStrike">
                          <a:solidFill>
                            <a:schemeClr val="dk1"/>
                          </a:solidFill>
                          <a:latin typeface="Calibri"/>
                          <a:ea typeface="Calibri"/>
                          <a:cs typeface="Calibri"/>
                          <a:sym typeface="Calibri"/>
                        </a:rPr>
                        <a:t>For Shi’a Muslims it remembers the tragic events of Karbala and the death of Muhammad’s great grandson.</a:t>
                      </a:r>
                      <a:endParaRPr sz="1600" u="none" cap="none" strike="noStrike">
                        <a:solidFill>
                          <a:schemeClr val="dk1"/>
                        </a:solidFill>
                        <a:latin typeface="Calibri"/>
                        <a:ea typeface="Calibri"/>
                        <a:cs typeface="Calibri"/>
                        <a:sym typeface="Calibri"/>
                      </a:endParaRPr>
                    </a:p>
                  </a:txBody>
                  <a:tcPr marT="190050" marB="190050" marR="75600" marL="75600"/>
                </a:tc>
                <a:tc>
                  <a:txBody>
                    <a:bodyPr/>
                    <a:lstStyle/>
                    <a:p>
                      <a:pPr indent="0" lvl="0" marL="0" marR="0" rtl="0" algn="l">
                        <a:lnSpc>
                          <a:spcPct val="107916"/>
                        </a:lnSpc>
                        <a:spcBef>
                          <a:spcPts val="0"/>
                        </a:spcBef>
                        <a:spcAft>
                          <a:spcPts val="0"/>
                        </a:spcAft>
                        <a:buClr>
                          <a:srgbClr val="000000"/>
                        </a:buClr>
                        <a:buSzPts val="1600"/>
                        <a:buFont typeface="Arial"/>
                        <a:buNone/>
                      </a:pPr>
                      <a:r>
                        <a:rPr lang="en-GB" sz="1600" u="none" cap="none" strike="noStrike">
                          <a:solidFill>
                            <a:schemeClr val="dk1"/>
                          </a:solidFill>
                          <a:latin typeface="Calibri"/>
                          <a:ea typeface="Calibri"/>
                          <a:cs typeface="Calibri"/>
                          <a:sym typeface="Calibri"/>
                        </a:rPr>
                        <a:t>In some countries, a public holiday.</a:t>
                      </a:r>
                      <a:endParaRPr sz="1600" u="none" cap="none" strike="noStrike">
                        <a:solidFill>
                          <a:schemeClr val="dk1"/>
                        </a:solidFill>
                        <a:latin typeface="Calibri"/>
                        <a:ea typeface="Calibri"/>
                        <a:cs typeface="Calibri"/>
                        <a:sym typeface="Calibri"/>
                      </a:endParaRPr>
                    </a:p>
                    <a:p>
                      <a:pPr indent="0" lvl="0" marL="0" marR="0" rtl="0" algn="l">
                        <a:lnSpc>
                          <a:spcPct val="107916"/>
                        </a:lnSpc>
                        <a:spcBef>
                          <a:spcPts val="0"/>
                        </a:spcBef>
                        <a:spcAft>
                          <a:spcPts val="0"/>
                        </a:spcAft>
                        <a:buClr>
                          <a:srgbClr val="000000"/>
                        </a:buClr>
                        <a:buSzPts val="1600"/>
                        <a:buFont typeface="Arial"/>
                        <a:buNone/>
                      </a:pPr>
                      <a:r>
                        <a:rPr lang="en-GB" sz="1600" u="none" cap="none" strike="noStrike">
                          <a:solidFill>
                            <a:schemeClr val="dk1"/>
                          </a:solidFill>
                          <a:latin typeface="Calibri"/>
                          <a:ea typeface="Calibri"/>
                          <a:cs typeface="Calibri"/>
                          <a:sym typeface="Calibri"/>
                        </a:rPr>
                        <a:t>Shi’a take part in a public expression of grief and mourning.</a:t>
                      </a:r>
                      <a:endParaRPr sz="1600" u="none" cap="none" strike="noStrike">
                        <a:solidFill>
                          <a:schemeClr val="dk1"/>
                        </a:solidFill>
                        <a:latin typeface="Calibri"/>
                        <a:ea typeface="Calibri"/>
                        <a:cs typeface="Calibri"/>
                        <a:sym typeface="Calibri"/>
                      </a:endParaRPr>
                    </a:p>
                    <a:p>
                      <a:pPr indent="0" lvl="0" marL="0" marR="0" rtl="0" algn="l">
                        <a:lnSpc>
                          <a:spcPct val="107916"/>
                        </a:lnSpc>
                        <a:spcBef>
                          <a:spcPts val="0"/>
                        </a:spcBef>
                        <a:spcAft>
                          <a:spcPts val="0"/>
                        </a:spcAft>
                        <a:buClr>
                          <a:srgbClr val="000000"/>
                        </a:buClr>
                        <a:buSzPts val="1600"/>
                        <a:buFont typeface="Arial"/>
                        <a:buNone/>
                      </a:pPr>
                      <a:r>
                        <a:rPr lang="en-GB" sz="1600" u="none" cap="none" strike="noStrike">
                          <a:solidFill>
                            <a:schemeClr val="dk1"/>
                          </a:solidFill>
                          <a:latin typeface="Calibri"/>
                          <a:ea typeface="Calibri"/>
                          <a:cs typeface="Calibri"/>
                          <a:sym typeface="Calibri"/>
                        </a:rPr>
                        <a:t>Some flagellate to connect with Husayn’s death and sufferings.</a:t>
                      </a:r>
                      <a:endParaRPr sz="1600" u="none" cap="none" strike="noStrike">
                        <a:solidFill>
                          <a:schemeClr val="dk1"/>
                        </a:solidFill>
                        <a:latin typeface="Calibri"/>
                        <a:ea typeface="Calibri"/>
                        <a:cs typeface="Calibri"/>
                        <a:sym typeface="Calibri"/>
                      </a:endParaRPr>
                    </a:p>
                    <a:p>
                      <a:pPr indent="0" lvl="0" marL="0" marR="0" rtl="0" algn="l">
                        <a:lnSpc>
                          <a:spcPct val="107916"/>
                        </a:lnSpc>
                        <a:spcBef>
                          <a:spcPts val="0"/>
                        </a:spcBef>
                        <a:spcAft>
                          <a:spcPts val="0"/>
                        </a:spcAft>
                        <a:buClr>
                          <a:srgbClr val="000000"/>
                        </a:buClr>
                        <a:buSzPts val="1600"/>
                        <a:buFont typeface="Arial"/>
                        <a:buNone/>
                      </a:pPr>
                      <a:r>
                        <a:rPr lang="en-GB" sz="1600" u="none" cap="none" strike="noStrike">
                          <a:solidFill>
                            <a:schemeClr val="dk1"/>
                          </a:solidFill>
                          <a:latin typeface="Calibri"/>
                          <a:ea typeface="Calibri"/>
                          <a:cs typeface="Calibri"/>
                          <a:sym typeface="Calibri"/>
                        </a:rPr>
                        <a:t>Re-enactments of the story take place.</a:t>
                      </a:r>
                      <a:endParaRPr b="1" sz="1600" u="none" cap="none" strike="noStrike"/>
                    </a:p>
                  </a:txBody>
                  <a:tcPr marT="190050" marB="190050" marR="75600" marL="75600"/>
                </a:tc>
              </a:tr>
            </a:tbl>
          </a:graphicData>
        </a:graphic>
      </p:graphicFrame>
      <p:sp>
        <p:nvSpPr>
          <p:cNvPr id="1831" name="Google Shape;1831;p9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5" name="Shape 1835"/>
        <p:cNvGrpSpPr/>
        <p:nvPr/>
      </p:nvGrpSpPr>
      <p:grpSpPr>
        <a:xfrm>
          <a:off x="0" y="0"/>
          <a:ext cx="0" cy="0"/>
          <a:chOff x="0" y="0"/>
          <a:chExt cx="0" cy="0"/>
        </a:xfrm>
      </p:grpSpPr>
      <p:sp>
        <p:nvSpPr>
          <p:cNvPr id="1836" name="Google Shape;1836;p92"/>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1837" name="Google Shape;1837;p92"/>
          <p:cNvSpPr txBox="1"/>
          <p:nvPr>
            <p:ph idx="1" type="body"/>
          </p:nvPr>
        </p:nvSpPr>
        <p:spPr>
          <a:xfrm>
            <a:off x="257700" y="1568300"/>
            <a:ext cx="7044600" cy="79293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Arial"/>
              <a:buAutoNum type="arabicPeriod"/>
            </a:pPr>
            <a:r>
              <a:rPr b="0" i="0" lang="en-GB" sz="1800" u="none" cap="none" strike="noStrike">
                <a:solidFill>
                  <a:schemeClr val="dk2"/>
                </a:solidFill>
                <a:latin typeface="Arial"/>
                <a:ea typeface="Arial"/>
                <a:cs typeface="Arial"/>
                <a:sym typeface="Arial"/>
              </a:rPr>
              <a:t>Name two of the Ten Obligations for Shi’a Muslims (2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2. Explain two contrasting Muslim understandings of Jihad (4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3. Explain two ways in which Muslims celebrate the festival of Eid-ul Adha (5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1838" name="Google Shape;1838;p92"/>
          <p:cNvCxnSpPr/>
          <p:nvPr/>
        </p:nvCxnSpPr>
        <p:spPr>
          <a:xfrm>
            <a:off x="405200" y="216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39" name="Google Shape;1839;p92"/>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40" name="Google Shape;1840;p92"/>
          <p:cNvCxnSpPr/>
          <p:nvPr/>
        </p:nvCxnSpPr>
        <p:spPr>
          <a:xfrm>
            <a:off x="405200" y="353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41" name="Google Shape;1841;p92"/>
          <p:cNvCxnSpPr/>
          <p:nvPr/>
        </p:nvCxnSpPr>
        <p:spPr>
          <a:xfrm>
            <a:off x="405200" y="384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42" name="Google Shape;1842;p92"/>
          <p:cNvCxnSpPr/>
          <p:nvPr/>
        </p:nvCxnSpPr>
        <p:spPr>
          <a:xfrm>
            <a:off x="405200" y="414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43" name="Google Shape;1843;p92"/>
          <p:cNvCxnSpPr/>
          <p:nvPr/>
        </p:nvCxnSpPr>
        <p:spPr>
          <a:xfrm>
            <a:off x="405200" y="445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44" name="Google Shape;1844;p92"/>
          <p:cNvCxnSpPr/>
          <p:nvPr/>
        </p:nvCxnSpPr>
        <p:spPr>
          <a:xfrm>
            <a:off x="405200" y="475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45" name="Google Shape;1845;p92"/>
          <p:cNvCxnSpPr/>
          <p:nvPr/>
        </p:nvCxnSpPr>
        <p:spPr>
          <a:xfrm>
            <a:off x="405200" y="506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46" name="Google Shape;1846;p92"/>
          <p:cNvCxnSpPr/>
          <p:nvPr/>
        </p:nvCxnSpPr>
        <p:spPr>
          <a:xfrm>
            <a:off x="405200" y="536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47" name="Google Shape;1847;p92"/>
          <p:cNvCxnSpPr/>
          <p:nvPr/>
        </p:nvCxnSpPr>
        <p:spPr>
          <a:xfrm>
            <a:off x="405200" y="567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48" name="Google Shape;1848;p92"/>
          <p:cNvCxnSpPr/>
          <p:nvPr/>
        </p:nvCxnSpPr>
        <p:spPr>
          <a:xfrm>
            <a:off x="329000" y="719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49" name="Google Shape;1849;p92"/>
          <p:cNvCxnSpPr/>
          <p:nvPr/>
        </p:nvCxnSpPr>
        <p:spPr>
          <a:xfrm>
            <a:off x="329000" y="749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50" name="Google Shape;1850;p92"/>
          <p:cNvCxnSpPr/>
          <p:nvPr/>
        </p:nvCxnSpPr>
        <p:spPr>
          <a:xfrm>
            <a:off x="329000" y="780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51" name="Google Shape;1851;p92"/>
          <p:cNvCxnSpPr/>
          <p:nvPr/>
        </p:nvCxnSpPr>
        <p:spPr>
          <a:xfrm>
            <a:off x="329000" y="810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52" name="Google Shape;1852;p92"/>
          <p:cNvCxnSpPr/>
          <p:nvPr/>
        </p:nvCxnSpPr>
        <p:spPr>
          <a:xfrm>
            <a:off x="329000" y="841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53" name="Google Shape;1853;p92"/>
          <p:cNvCxnSpPr/>
          <p:nvPr/>
        </p:nvCxnSpPr>
        <p:spPr>
          <a:xfrm>
            <a:off x="329000" y="871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54" name="Google Shape;1854;p92"/>
          <p:cNvCxnSpPr/>
          <p:nvPr/>
        </p:nvCxnSpPr>
        <p:spPr>
          <a:xfrm>
            <a:off x="329000" y="810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55" name="Google Shape;1855;p92"/>
          <p:cNvCxnSpPr/>
          <p:nvPr/>
        </p:nvCxnSpPr>
        <p:spPr>
          <a:xfrm>
            <a:off x="329000" y="841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56" name="Google Shape;1856;p92"/>
          <p:cNvCxnSpPr/>
          <p:nvPr/>
        </p:nvCxnSpPr>
        <p:spPr>
          <a:xfrm>
            <a:off x="329000" y="871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57" name="Google Shape;1857;p92"/>
          <p:cNvCxnSpPr/>
          <p:nvPr/>
        </p:nvCxnSpPr>
        <p:spPr>
          <a:xfrm>
            <a:off x="329000" y="902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58" name="Google Shape;1858;p92"/>
          <p:cNvCxnSpPr/>
          <p:nvPr/>
        </p:nvCxnSpPr>
        <p:spPr>
          <a:xfrm>
            <a:off x="329000" y="932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59" name="Google Shape;1859;p92"/>
          <p:cNvCxnSpPr/>
          <p:nvPr/>
        </p:nvCxnSpPr>
        <p:spPr>
          <a:xfrm>
            <a:off x="329000" y="963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60" name="Google Shape;1860;p92"/>
          <p:cNvCxnSpPr/>
          <p:nvPr/>
        </p:nvCxnSpPr>
        <p:spPr>
          <a:xfrm>
            <a:off x="329000" y="993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61" name="Google Shape;1861;p92"/>
          <p:cNvCxnSpPr/>
          <p:nvPr/>
        </p:nvCxnSpPr>
        <p:spPr>
          <a:xfrm>
            <a:off x="329000" y="1024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62" name="Google Shape;1862;p92"/>
          <p:cNvCxnSpPr/>
          <p:nvPr/>
        </p:nvCxnSpPr>
        <p:spPr>
          <a:xfrm>
            <a:off x="329000" y="6890300"/>
            <a:ext cx="6919800" cy="0"/>
          </a:xfrm>
          <a:prstGeom prst="straightConnector1">
            <a:avLst/>
          </a:prstGeom>
          <a:noFill/>
          <a:ln cap="flat" cmpd="sng" w="9525">
            <a:solidFill>
              <a:schemeClr val="dk2"/>
            </a:solidFill>
            <a:prstDash val="solid"/>
            <a:round/>
            <a:headEnd len="sm" w="sm" type="none"/>
            <a:tailEnd len="sm" w="sm" type="none"/>
          </a:ln>
        </p:spPr>
      </p:cxnSp>
      <p:sp>
        <p:nvSpPr>
          <p:cNvPr id="1863" name="Google Shape;1863;p92"/>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7" name="Shape 1867"/>
        <p:cNvGrpSpPr/>
        <p:nvPr/>
      </p:nvGrpSpPr>
      <p:grpSpPr>
        <a:xfrm>
          <a:off x="0" y="0"/>
          <a:ext cx="0" cy="0"/>
          <a:chOff x="0" y="0"/>
          <a:chExt cx="0" cy="0"/>
        </a:xfrm>
      </p:grpSpPr>
      <p:sp>
        <p:nvSpPr>
          <p:cNvPr id="1868" name="Google Shape;1868;p93"/>
          <p:cNvSpPr txBox="1"/>
          <p:nvPr>
            <p:ph type="title"/>
          </p:nvPr>
        </p:nvSpPr>
        <p:spPr>
          <a:xfrm>
            <a:off x="257700" y="925096"/>
            <a:ext cx="7044600" cy="6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Arial"/>
                <a:ea typeface="Arial"/>
                <a:cs typeface="Arial"/>
                <a:sym typeface="Arial"/>
              </a:rPr>
              <a:t>Practice Exam Questions</a:t>
            </a:r>
            <a:endParaRPr b="0" i="0" sz="2800" u="none" cap="none" strike="noStrike">
              <a:solidFill>
                <a:schemeClr val="dk1"/>
              </a:solidFill>
              <a:latin typeface="Arial"/>
              <a:ea typeface="Arial"/>
              <a:cs typeface="Arial"/>
              <a:sym typeface="Arial"/>
            </a:endParaRPr>
          </a:p>
        </p:txBody>
      </p:sp>
      <p:sp>
        <p:nvSpPr>
          <p:cNvPr id="1869" name="Google Shape;1869;p93"/>
          <p:cNvSpPr txBox="1"/>
          <p:nvPr>
            <p:ph idx="1" type="body"/>
          </p:nvPr>
        </p:nvSpPr>
        <p:spPr>
          <a:xfrm>
            <a:off x="333900" y="1568300"/>
            <a:ext cx="7044600" cy="456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0" i="0" lang="en-GB" sz="1800" u="none" cap="none" strike="noStrike">
                <a:solidFill>
                  <a:schemeClr val="dk2"/>
                </a:solidFill>
                <a:latin typeface="Arial"/>
                <a:ea typeface="Arial"/>
                <a:cs typeface="Arial"/>
                <a:sym typeface="Arial"/>
              </a:rPr>
              <a:t>4. “It is important that Muslims celebrate their festivals in Great Britain today” (12 marks)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cxnSp>
        <p:nvCxnSpPr>
          <p:cNvPr id="1870" name="Google Shape;1870;p93"/>
          <p:cNvCxnSpPr/>
          <p:nvPr/>
        </p:nvCxnSpPr>
        <p:spPr>
          <a:xfrm>
            <a:off x="405200" y="2775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71" name="Google Shape;1871;p93"/>
          <p:cNvCxnSpPr/>
          <p:nvPr/>
        </p:nvCxnSpPr>
        <p:spPr>
          <a:xfrm>
            <a:off x="405200" y="247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72" name="Google Shape;1872;p93"/>
          <p:cNvCxnSpPr/>
          <p:nvPr/>
        </p:nvCxnSpPr>
        <p:spPr>
          <a:xfrm>
            <a:off x="405200" y="3080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73" name="Google Shape;1873;p93"/>
          <p:cNvCxnSpPr/>
          <p:nvPr/>
        </p:nvCxnSpPr>
        <p:spPr>
          <a:xfrm>
            <a:off x="405200" y="3385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74" name="Google Shape;1874;p93"/>
          <p:cNvCxnSpPr/>
          <p:nvPr/>
        </p:nvCxnSpPr>
        <p:spPr>
          <a:xfrm>
            <a:off x="405200" y="3689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75" name="Google Shape;1875;p93"/>
          <p:cNvCxnSpPr/>
          <p:nvPr/>
        </p:nvCxnSpPr>
        <p:spPr>
          <a:xfrm>
            <a:off x="405200" y="3994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76" name="Google Shape;1876;p93"/>
          <p:cNvCxnSpPr/>
          <p:nvPr/>
        </p:nvCxnSpPr>
        <p:spPr>
          <a:xfrm>
            <a:off x="405200" y="4299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77" name="Google Shape;1877;p93"/>
          <p:cNvCxnSpPr/>
          <p:nvPr/>
        </p:nvCxnSpPr>
        <p:spPr>
          <a:xfrm>
            <a:off x="405200" y="4604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78" name="Google Shape;1878;p93"/>
          <p:cNvCxnSpPr/>
          <p:nvPr/>
        </p:nvCxnSpPr>
        <p:spPr>
          <a:xfrm>
            <a:off x="405200" y="4909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79" name="Google Shape;1879;p93"/>
          <p:cNvCxnSpPr/>
          <p:nvPr/>
        </p:nvCxnSpPr>
        <p:spPr>
          <a:xfrm>
            <a:off x="405200" y="5213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80" name="Google Shape;1880;p93"/>
          <p:cNvCxnSpPr/>
          <p:nvPr/>
        </p:nvCxnSpPr>
        <p:spPr>
          <a:xfrm>
            <a:off x="405200" y="5518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81" name="Google Shape;1881;p93"/>
          <p:cNvCxnSpPr/>
          <p:nvPr/>
        </p:nvCxnSpPr>
        <p:spPr>
          <a:xfrm>
            <a:off x="405200" y="5823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82" name="Google Shape;1882;p93"/>
          <p:cNvCxnSpPr/>
          <p:nvPr/>
        </p:nvCxnSpPr>
        <p:spPr>
          <a:xfrm>
            <a:off x="405200" y="6128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83" name="Google Shape;1883;p93"/>
          <p:cNvCxnSpPr/>
          <p:nvPr/>
        </p:nvCxnSpPr>
        <p:spPr>
          <a:xfrm>
            <a:off x="405200" y="6433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84" name="Google Shape;1884;p93"/>
          <p:cNvCxnSpPr/>
          <p:nvPr/>
        </p:nvCxnSpPr>
        <p:spPr>
          <a:xfrm>
            <a:off x="405200" y="6737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85" name="Google Shape;1885;p93"/>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86" name="Google Shape;1886;p93"/>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87" name="Google Shape;1887;p93"/>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88" name="Google Shape;1888;p93"/>
          <p:cNvCxnSpPr/>
          <p:nvPr/>
        </p:nvCxnSpPr>
        <p:spPr>
          <a:xfrm>
            <a:off x="405200" y="7042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89" name="Google Shape;1889;p93"/>
          <p:cNvCxnSpPr/>
          <p:nvPr/>
        </p:nvCxnSpPr>
        <p:spPr>
          <a:xfrm>
            <a:off x="405200" y="7347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90" name="Google Shape;1890;p93"/>
          <p:cNvCxnSpPr/>
          <p:nvPr/>
        </p:nvCxnSpPr>
        <p:spPr>
          <a:xfrm>
            <a:off x="405200" y="7652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91" name="Google Shape;1891;p93"/>
          <p:cNvCxnSpPr/>
          <p:nvPr/>
        </p:nvCxnSpPr>
        <p:spPr>
          <a:xfrm>
            <a:off x="405200" y="7957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92" name="Google Shape;1892;p93"/>
          <p:cNvCxnSpPr/>
          <p:nvPr/>
        </p:nvCxnSpPr>
        <p:spPr>
          <a:xfrm>
            <a:off x="405200" y="8261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93" name="Google Shape;1893;p93"/>
          <p:cNvCxnSpPr/>
          <p:nvPr/>
        </p:nvCxnSpPr>
        <p:spPr>
          <a:xfrm>
            <a:off x="405200" y="8566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94" name="Google Shape;1894;p93"/>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95" name="Google Shape;1895;p93"/>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96" name="Google Shape;1896;p93"/>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97" name="Google Shape;1897;p93"/>
          <p:cNvCxnSpPr/>
          <p:nvPr/>
        </p:nvCxnSpPr>
        <p:spPr>
          <a:xfrm>
            <a:off x="405200" y="88715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98" name="Google Shape;1898;p93"/>
          <p:cNvCxnSpPr/>
          <p:nvPr/>
        </p:nvCxnSpPr>
        <p:spPr>
          <a:xfrm>
            <a:off x="405200" y="9176300"/>
            <a:ext cx="6919800" cy="0"/>
          </a:xfrm>
          <a:prstGeom prst="straightConnector1">
            <a:avLst/>
          </a:prstGeom>
          <a:noFill/>
          <a:ln cap="flat" cmpd="sng" w="9525">
            <a:solidFill>
              <a:schemeClr val="dk2"/>
            </a:solidFill>
            <a:prstDash val="solid"/>
            <a:round/>
            <a:headEnd len="sm" w="sm" type="none"/>
            <a:tailEnd len="sm" w="sm" type="none"/>
          </a:ln>
        </p:spPr>
      </p:cxnSp>
      <p:cxnSp>
        <p:nvCxnSpPr>
          <p:cNvPr id="1899" name="Google Shape;1899;p93"/>
          <p:cNvCxnSpPr/>
          <p:nvPr/>
        </p:nvCxnSpPr>
        <p:spPr>
          <a:xfrm>
            <a:off x="405200" y="9481100"/>
            <a:ext cx="6919800" cy="0"/>
          </a:xfrm>
          <a:prstGeom prst="straightConnector1">
            <a:avLst/>
          </a:prstGeom>
          <a:noFill/>
          <a:ln cap="flat" cmpd="sng" w="9525">
            <a:solidFill>
              <a:schemeClr val="dk2"/>
            </a:solidFill>
            <a:prstDash val="solid"/>
            <a:round/>
            <a:headEnd len="sm" w="sm" type="none"/>
            <a:tailEnd len="sm" w="sm" type="none"/>
          </a:ln>
        </p:spPr>
      </p:cxnSp>
      <p:cxnSp>
        <p:nvCxnSpPr>
          <p:cNvPr id="1900" name="Google Shape;1900;p93"/>
          <p:cNvCxnSpPr/>
          <p:nvPr/>
        </p:nvCxnSpPr>
        <p:spPr>
          <a:xfrm>
            <a:off x="405200" y="9785900"/>
            <a:ext cx="6919800" cy="0"/>
          </a:xfrm>
          <a:prstGeom prst="straightConnector1">
            <a:avLst/>
          </a:prstGeom>
          <a:noFill/>
          <a:ln cap="flat" cmpd="sng" w="9525">
            <a:solidFill>
              <a:schemeClr val="dk2"/>
            </a:solidFill>
            <a:prstDash val="solid"/>
            <a:round/>
            <a:headEnd len="sm" w="sm" type="none"/>
            <a:tailEnd len="sm" w="sm" type="none"/>
          </a:ln>
        </p:spPr>
      </p:cxnSp>
      <p:cxnSp>
        <p:nvCxnSpPr>
          <p:cNvPr id="1901" name="Google Shape;1901;p93"/>
          <p:cNvCxnSpPr/>
          <p:nvPr/>
        </p:nvCxnSpPr>
        <p:spPr>
          <a:xfrm>
            <a:off x="405200" y="10090700"/>
            <a:ext cx="6919800" cy="0"/>
          </a:xfrm>
          <a:prstGeom prst="straightConnector1">
            <a:avLst/>
          </a:prstGeom>
          <a:noFill/>
          <a:ln cap="flat" cmpd="sng" w="9525">
            <a:solidFill>
              <a:schemeClr val="dk2"/>
            </a:solidFill>
            <a:prstDash val="solid"/>
            <a:round/>
            <a:headEnd len="sm" w="sm" type="none"/>
            <a:tailEnd len="sm" w="sm" type="none"/>
          </a:ln>
        </p:spPr>
      </p:cxnSp>
      <p:cxnSp>
        <p:nvCxnSpPr>
          <p:cNvPr id="1902" name="Google Shape;1902;p93"/>
          <p:cNvCxnSpPr/>
          <p:nvPr/>
        </p:nvCxnSpPr>
        <p:spPr>
          <a:xfrm>
            <a:off x="405200" y="10395500"/>
            <a:ext cx="6919800" cy="0"/>
          </a:xfrm>
          <a:prstGeom prst="straightConnector1">
            <a:avLst/>
          </a:prstGeom>
          <a:noFill/>
          <a:ln cap="flat" cmpd="sng" w="9525">
            <a:solidFill>
              <a:schemeClr val="dk2"/>
            </a:solidFill>
            <a:prstDash val="solid"/>
            <a:round/>
            <a:headEnd len="sm" w="sm" type="none"/>
            <a:tailEnd len="sm" w="sm" type="none"/>
          </a:ln>
        </p:spPr>
      </p:cxnSp>
      <p:sp>
        <p:nvSpPr>
          <p:cNvPr id="1903" name="Google Shape;1903;p93"/>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7" name="Shape 1907"/>
        <p:cNvGrpSpPr/>
        <p:nvPr/>
      </p:nvGrpSpPr>
      <p:grpSpPr>
        <a:xfrm>
          <a:off x="0" y="0"/>
          <a:ext cx="0" cy="0"/>
          <a:chOff x="0" y="0"/>
          <a:chExt cx="0" cy="0"/>
        </a:xfrm>
      </p:grpSpPr>
      <p:sp>
        <p:nvSpPr>
          <p:cNvPr id="1908" name="Google Shape;1908;p94"/>
          <p:cNvSpPr txBox="1"/>
          <p:nvPr>
            <p:ph type="ctrTitle"/>
          </p:nvPr>
        </p:nvSpPr>
        <p:spPr>
          <a:xfrm>
            <a:off x="257712" y="1547778"/>
            <a:ext cx="7044600" cy="42669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5200"/>
              <a:buFont typeface="Arial"/>
              <a:buNone/>
            </a:pPr>
            <a:r>
              <a:rPr b="0" i="0" lang="en-GB" sz="5200" u="none" cap="none" strike="noStrike">
                <a:solidFill>
                  <a:schemeClr val="dk1"/>
                </a:solidFill>
                <a:latin typeface="Arial"/>
                <a:ea typeface="Arial"/>
                <a:cs typeface="Arial"/>
                <a:sym typeface="Arial"/>
              </a:rPr>
              <a:t>Component 2 - Thematic Studies</a:t>
            </a:r>
            <a:endParaRPr b="0" i="0" sz="5200" u="none" cap="none" strike="noStrike">
              <a:solidFill>
                <a:schemeClr val="dk1"/>
              </a:solidFill>
              <a:latin typeface="Arial"/>
              <a:ea typeface="Arial"/>
              <a:cs typeface="Arial"/>
              <a:sym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2" name="Shape 1912"/>
        <p:cNvGrpSpPr/>
        <p:nvPr/>
      </p:nvGrpSpPr>
      <p:grpSpPr>
        <a:xfrm>
          <a:off x="0" y="0"/>
          <a:ext cx="0" cy="0"/>
          <a:chOff x="0" y="0"/>
          <a:chExt cx="0" cy="0"/>
        </a:xfrm>
      </p:grpSpPr>
      <p:sp>
        <p:nvSpPr>
          <p:cNvPr id="1913" name="Google Shape;1913;p95"/>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Exam Structure</a:t>
            </a:r>
            <a:endParaRPr b="1" i="0" sz="2800" u="sng" cap="none" strike="noStrike">
              <a:solidFill>
                <a:schemeClr val="dk1"/>
              </a:solidFill>
              <a:latin typeface="Arial"/>
              <a:ea typeface="Arial"/>
              <a:cs typeface="Arial"/>
              <a:sym typeface="Arial"/>
            </a:endParaRPr>
          </a:p>
        </p:txBody>
      </p:sp>
      <p:sp>
        <p:nvSpPr>
          <p:cNvPr id="1914" name="Google Shape;1914;p95"/>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0" i="0" lang="en-GB" sz="2400" u="none" cap="none" strike="noStrike">
                <a:solidFill>
                  <a:srgbClr val="000000"/>
                </a:solidFill>
                <a:latin typeface="Arial"/>
                <a:ea typeface="Arial"/>
                <a:cs typeface="Arial"/>
                <a:sym typeface="Arial"/>
              </a:rPr>
              <a:t>Time - 1 hour and 45 Mins (25 mins per section)</a:t>
            </a:r>
            <a:endParaRPr b="0" i="0" sz="2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rPr b="0" i="0" lang="en-GB" sz="2400" u="none" cap="none" strike="noStrike">
                <a:solidFill>
                  <a:srgbClr val="000000"/>
                </a:solidFill>
                <a:latin typeface="Arial"/>
                <a:ea typeface="Arial"/>
                <a:cs typeface="Arial"/>
                <a:sym typeface="Arial"/>
              </a:rPr>
              <a:t>On the paper there will be 6 sections, each with 1, 2, 4, 5, 12 mark questions</a:t>
            </a:r>
            <a:endParaRPr b="0" i="0" sz="2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rPr b="0" i="0" lang="en-GB" sz="2400" u="none" cap="none" strike="noStrike">
                <a:solidFill>
                  <a:srgbClr val="000000"/>
                </a:solidFill>
                <a:latin typeface="Arial"/>
                <a:ea typeface="Arial"/>
                <a:cs typeface="Arial"/>
                <a:sym typeface="Arial"/>
              </a:rPr>
              <a:t>You will answer 4 of the 6 sections:</a:t>
            </a:r>
            <a:endParaRPr b="0" i="0" sz="2400" u="none" cap="none" strike="noStrike">
              <a:solidFill>
                <a:srgbClr val="000000"/>
              </a:solidFill>
              <a:latin typeface="Arial"/>
              <a:ea typeface="Arial"/>
              <a:cs typeface="Arial"/>
              <a:sym typeface="Arial"/>
            </a:endParaRPr>
          </a:p>
          <a:p>
            <a:pPr indent="-381000" lvl="0" marL="457200" marR="0" rtl="0" algn="l">
              <a:lnSpc>
                <a:spcPct val="115000"/>
              </a:lnSpc>
              <a:spcBef>
                <a:spcPts val="0"/>
              </a:spcBef>
              <a:spcAft>
                <a:spcPts val="0"/>
              </a:spcAft>
              <a:buClr>
                <a:srgbClr val="000000"/>
              </a:buClr>
              <a:buSzPts val="2400"/>
              <a:buFont typeface="Arial"/>
              <a:buChar char="●"/>
            </a:pPr>
            <a:r>
              <a:rPr b="0" i="0" lang="en-GB" sz="2400" u="none" cap="none" strike="noStrike">
                <a:solidFill>
                  <a:srgbClr val="000000"/>
                </a:solidFill>
                <a:latin typeface="Arial"/>
                <a:ea typeface="Arial"/>
                <a:cs typeface="Arial"/>
                <a:sym typeface="Arial"/>
              </a:rPr>
              <a:t>Relationships and Families</a:t>
            </a:r>
            <a:endParaRPr b="0" i="0" sz="2400" u="none" cap="none" strike="noStrike">
              <a:solidFill>
                <a:srgbClr val="000000"/>
              </a:solidFill>
              <a:latin typeface="Arial"/>
              <a:ea typeface="Arial"/>
              <a:cs typeface="Arial"/>
              <a:sym typeface="Arial"/>
            </a:endParaRPr>
          </a:p>
          <a:p>
            <a:pPr indent="-381000" lvl="0" marL="457200" marR="0" rtl="0" algn="l">
              <a:lnSpc>
                <a:spcPct val="115000"/>
              </a:lnSpc>
              <a:spcBef>
                <a:spcPts val="0"/>
              </a:spcBef>
              <a:spcAft>
                <a:spcPts val="0"/>
              </a:spcAft>
              <a:buClr>
                <a:srgbClr val="000000"/>
              </a:buClr>
              <a:buSzPts val="2400"/>
              <a:buFont typeface="Arial"/>
              <a:buChar char="●"/>
            </a:pPr>
            <a:r>
              <a:rPr b="0" i="0" lang="en-GB" sz="2400" u="none" cap="none" strike="noStrike">
                <a:solidFill>
                  <a:srgbClr val="000000"/>
                </a:solidFill>
                <a:latin typeface="Arial"/>
                <a:ea typeface="Arial"/>
                <a:cs typeface="Arial"/>
                <a:sym typeface="Arial"/>
              </a:rPr>
              <a:t>Religion and Life</a:t>
            </a:r>
            <a:endParaRPr b="0" i="0" sz="2400" u="none" cap="none" strike="noStrike">
              <a:solidFill>
                <a:srgbClr val="000000"/>
              </a:solidFill>
              <a:latin typeface="Arial"/>
              <a:ea typeface="Arial"/>
              <a:cs typeface="Arial"/>
              <a:sym typeface="Arial"/>
            </a:endParaRPr>
          </a:p>
          <a:p>
            <a:pPr indent="-381000" lvl="0" marL="457200" marR="0" rtl="0" algn="l">
              <a:lnSpc>
                <a:spcPct val="115000"/>
              </a:lnSpc>
              <a:spcBef>
                <a:spcPts val="0"/>
              </a:spcBef>
              <a:spcAft>
                <a:spcPts val="0"/>
              </a:spcAft>
              <a:buClr>
                <a:srgbClr val="000000"/>
              </a:buClr>
              <a:buSzPts val="2400"/>
              <a:buFont typeface="Arial"/>
              <a:buChar char="●"/>
            </a:pPr>
            <a:r>
              <a:rPr b="0" i="0" lang="en-GB" sz="2400" u="none" cap="none" strike="noStrike">
                <a:solidFill>
                  <a:srgbClr val="000000"/>
                </a:solidFill>
                <a:latin typeface="Arial"/>
                <a:ea typeface="Arial"/>
                <a:cs typeface="Arial"/>
                <a:sym typeface="Arial"/>
              </a:rPr>
              <a:t>Religion, Peace and Conflict</a:t>
            </a:r>
            <a:endParaRPr b="0" i="0" sz="2400" u="none" cap="none" strike="noStrike">
              <a:solidFill>
                <a:srgbClr val="000000"/>
              </a:solidFill>
              <a:latin typeface="Arial"/>
              <a:ea typeface="Arial"/>
              <a:cs typeface="Arial"/>
              <a:sym typeface="Arial"/>
            </a:endParaRPr>
          </a:p>
          <a:p>
            <a:pPr indent="-381000" lvl="0" marL="457200" marR="0" rtl="0" algn="l">
              <a:lnSpc>
                <a:spcPct val="115000"/>
              </a:lnSpc>
              <a:spcBef>
                <a:spcPts val="0"/>
              </a:spcBef>
              <a:spcAft>
                <a:spcPts val="0"/>
              </a:spcAft>
              <a:buClr>
                <a:srgbClr val="000000"/>
              </a:buClr>
              <a:buSzPts val="2400"/>
              <a:buFont typeface="Arial"/>
              <a:buChar char="●"/>
            </a:pPr>
            <a:r>
              <a:rPr b="0" i="0" lang="en-GB" sz="2400" u="none" cap="none" strike="noStrike">
                <a:solidFill>
                  <a:srgbClr val="000000"/>
                </a:solidFill>
                <a:latin typeface="Arial"/>
                <a:ea typeface="Arial"/>
                <a:cs typeface="Arial"/>
                <a:sym typeface="Arial"/>
              </a:rPr>
              <a:t>Religion, Crime and Punishment</a:t>
            </a:r>
            <a:endParaRPr b="0" i="0" sz="2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rPr b="0" i="0" lang="en-GB" sz="2400" u="none" cap="none" strike="noStrike">
                <a:solidFill>
                  <a:srgbClr val="000000"/>
                </a:solidFill>
                <a:latin typeface="Arial"/>
                <a:ea typeface="Arial"/>
                <a:cs typeface="Arial"/>
                <a:sym typeface="Arial"/>
              </a:rPr>
              <a:t>You will have 1 question paper and 1 answer booklet</a:t>
            </a:r>
            <a:endParaRPr b="0" i="0" sz="2400" u="none" cap="none" strike="noStrike">
              <a:solidFill>
                <a:srgbClr val="000000"/>
              </a:solidFill>
              <a:latin typeface="Arial"/>
              <a:ea typeface="Arial"/>
              <a:cs typeface="Arial"/>
              <a:sym typeface="Arial"/>
            </a:endParaRPr>
          </a:p>
          <a:p>
            <a:pPr indent="-381000" lvl="0" marL="457200" marR="0" rtl="0" algn="l">
              <a:lnSpc>
                <a:spcPct val="115000"/>
              </a:lnSpc>
              <a:spcBef>
                <a:spcPts val="0"/>
              </a:spcBef>
              <a:spcAft>
                <a:spcPts val="0"/>
              </a:spcAft>
              <a:buClr>
                <a:srgbClr val="000000"/>
              </a:buClr>
              <a:buSzPts val="2400"/>
              <a:buFont typeface="Arial"/>
              <a:buChar char="●"/>
            </a:pPr>
            <a:r>
              <a:rPr b="0" i="0" lang="en-GB" sz="2400" u="none" cap="none" strike="noStrike">
                <a:solidFill>
                  <a:srgbClr val="000000"/>
                </a:solidFill>
                <a:latin typeface="Arial"/>
                <a:ea typeface="Arial"/>
                <a:cs typeface="Arial"/>
                <a:sym typeface="Arial"/>
              </a:rPr>
              <a:t>Write all answers (including notes) in the booklet</a:t>
            </a:r>
            <a:endParaRPr b="0" i="0" sz="2400" u="none" cap="none" strike="noStrike">
              <a:solidFill>
                <a:srgbClr val="000000"/>
              </a:solidFill>
              <a:latin typeface="Arial"/>
              <a:ea typeface="Arial"/>
              <a:cs typeface="Arial"/>
              <a:sym typeface="Arial"/>
            </a:endParaRPr>
          </a:p>
          <a:p>
            <a:pPr indent="-381000" lvl="0" marL="457200" marR="0" rtl="0" algn="l">
              <a:lnSpc>
                <a:spcPct val="115000"/>
              </a:lnSpc>
              <a:spcBef>
                <a:spcPts val="0"/>
              </a:spcBef>
              <a:spcAft>
                <a:spcPts val="0"/>
              </a:spcAft>
              <a:buClr>
                <a:srgbClr val="000000"/>
              </a:buClr>
              <a:buSzPts val="2400"/>
              <a:buFont typeface="Arial"/>
              <a:buChar char="●"/>
            </a:pPr>
            <a:r>
              <a:rPr b="0" i="0" lang="en-GB" sz="2400" u="none" cap="none" strike="noStrike">
                <a:solidFill>
                  <a:srgbClr val="000000"/>
                </a:solidFill>
                <a:latin typeface="Arial"/>
                <a:ea typeface="Arial"/>
                <a:cs typeface="Arial"/>
                <a:sym typeface="Arial"/>
              </a:rPr>
              <a:t>Write question numbers in margins</a:t>
            </a:r>
            <a:endParaRPr b="0" i="0" sz="2400" u="none" cap="none" strike="noStrike">
              <a:solidFill>
                <a:srgbClr val="000000"/>
              </a:solidFill>
              <a:latin typeface="Arial"/>
              <a:ea typeface="Arial"/>
              <a:cs typeface="Arial"/>
              <a:sym typeface="Arial"/>
            </a:endParaRPr>
          </a:p>
          <a:p>
            <a:pPr indent="-381000" lvl="0" marL="457200" marR="0" rtl="0" algn="l">
              <a:lnSpc>
                <a:spcPct val="115000"/>
              </a:lnSpc>
              <a:spcBef>
                <a:spcPts val="0"/>
              </a:spcBef>
              <a:spcAft>
                <a:spcPts val="0"/>
              </a:spcAft>
              <a:buClr>
                <a:srgbClr val="000000"/>
              </a:buClr>
              <a:buSzPts val="2400"/>
              <a:buFont typeface="Arial"/>
              <a:buChar char="●"/>
            </a:pPr>
            <a:r>
              <a:rPr b="0" i="0" lang="en-GB" sz="2400" u="none" cap="none" strike="noStrike">
                <a:solidFill>
                  <a:srgbClr val="000000"/>
                </a:solidFill>
                <a:latin typeface="Arial"/>
                <a:ea typeface="Arial"/>
                <a:cs typeface="Arial"/>
                <a:sym typeface="Arial"/>
              </a:rPr>
              <a:t>Leave 2 or 3 lines between each answer</a:t>
            </a:r>
            <a:endParaRPr b="0" i="0" sz="2400" u="none" cap="none" strike="noStrike">
              <a:solidFill>
                <a:srgbClr val="000000"/>
              </a:solidFill>
              <a:latin typeface="Arial"/>
              <a:ea typeface="Arial"/>
              <a:cs typeface="Arial"/>
              <a:sym typeface="Arial"/>
            </a:endParaRPr>
          </a:p>
        </p:txBody>
      </p:sp>
      <p:sp>
        <p:nvSpPr>
          <p:cNvPr id="1915" name="Google Shape;1915;p95"/>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9" name="Shape 1919"/>
        <p:cNvGrpSpPr/>
        <p:nvPr/>
      </p:nvGrpSpPr>
      <p:grpSpPr>
        <a:xfrm>
          <a:off x="0" y="0"/>
          <a:ext cx="0" cy="0"/>
          <a:chOff x="0" y="0"/>
          <a:chExt cx="0" cy="0"/>
        </a:xfrm>
      </p:grpSpPr>
      <p:sp>
        <p:nvSpPr>
          <p:cNvPr id="1920" name="Google Shape;1920;p96"/>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GB" sz="2800" u="sng" cap="none" strike="noStrike">
                <a:solidFill>
                  <a:schemeClr val="dk1"/>
                </a:solidFill>
                <a:latin typeface="Arial"/>
                <a:ea typeface="Arial"/>
                <a:cs typeface="Arial"/>
                <a:sym typeface="Arial"/>
              </a:rPr>
              <a:t>Relationships and Families - Key Terms</a:t>
            </a:r>
            <a:endParaRPr b="1" i="0" sz="2800" u="sng" cap="none" strike="noStrike">
              <a:solidFill>
                <a:schemeClr val="dk1"/>
              </a:solidFill>
              <a:latin typeface="Arial"/>
              <a:ea typeface="Arial"/>
              <a:cs typeface="Arial"/>
              <a:sym typeface="Arial"/>
            </a:endParaRPr>
          </a:p>
        </p:txBody>
      </p:sp>
      <p:sp>
        <p:nvSpPr>
          <p:cNvPr id="1921" name="Google Shape;1921;p96"/>
          <p:cNvSpPr txBox="1"/>
          <p:nvPr>
            <p:ph idx="1" type="body"/>
          </p:nvPr>
        </p:nvSpPr>
        <p:spPr>
          <a:xfrm>
            <a:off x="257705" y="2078896"/>
            <a:ext cx="7044600" cy="710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000000"/>
                </a:solidFill>
                <a:highlight>
                  <a:srgbClr val="FFFFFF"/>
                </a:highlight>
                <a:latin typeface="Calibri"/>
                <a:ea typeface="Calibri"/>
                <a:cs typeface="Calibri"/>
                <a:sym typeface="Calibri"/>
              </a:rPr>
              <a:t>Adultery - A sexual relationship between a couple not married to each other, but married to/in relationship with others (affair).</a:t>
            </a:r>
            <a:endParaRPr b="0" i="0" sz="14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000000"/>
                </a:solidFill>
                <a:highlight>
                  <a:srgbClr val="FFFFFF"/>
                </a:highlight>
                <a:latin typeface="Calibri"/>
                <a:ea typeface="Calibri"/>
                <a:cs typeface="Calibri"/>
                <a:sym typeface="Calibri"/>
              </a:rPr>
              <a:t>Age of consent - According to the law, the age at which a person is considered old enough to give consent to have sex.</a:t>
            </a:r>
            <a:endParaRPr b="0" i="0" sz="14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000000"/>
                </a:solidFill>
                <a:highlight>
                  <a:srgbClr val="FFFFFF"/>
                </a:highlight>
                <a:latin typeface="Calibri"/>
                <a:ea typeface="Calibri"/>
                <a:cs typeface="Calibri"/>
                <a:sym typeface="Calibri"/>
              </a:rPr>
              <a:t>Annulment - Cancellation of a marriage in Roman Catholic tradition, as if marriage never was.</a:t>
            </a:r>
            <a:endParaRPr b="0" i="0" sz="14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000000"/>
                </a:solidFill>
                <a:highlight>
                  <a:srgbClr val="FFFFFF"/>
                </a:highlight>
                <a:latin typeface="Calibri"/>
                <a:ea typeface="Calibri"/>
                <a:cs typeface="Calibri"/>
                <a:sym typeface="Calibri"/>
              </a:rPr>
              <a:t>Civil marriage - Non-religious marriage.</a:t>
            </a:r>
            <a:endParaRPr b="0" i="0" sz="14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000000"/>
                </a:solidFill>
                <a:highlight>
                  <a:srgbClr val="FFFFFF"/>
                </a:highlight>
                <a:latin typeface="Calibri"/>
                <a:ea typeface="Calibri"/>
                <a:cs typeface="Calibri"/>
                <a:sym typeface="Calibri"/>
              </a:rPr>
              <a:t>Civil partnership - Legal union of two people of same gender; now of equality with heterosexual marriage in all respects.</a:t>
            </a:r>
            <a:endParaRPr b="0" i="0" sz="14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000000"/>
                </a:solidFill>
                <a:highlight>
                  <a:srgbClr val="FFFFFF"/>
                </a:highlight>
                <a:latin typeface="Calibri"/>
                <a:ea typeface="Calibri"/>
                <a:cs typeface="Calibri"/>
                <a:sym typeface="Calibri"/>
              </a:rPr>
              <a:t>Commitment - Making a promise or pledge, in this case, in marriage.</a:t>
            </a:r>
            <a:endParaRPr b="0" i="0" sz="14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000000"/>
                </a:solidFill>
                <a:highlight>
                  <a:srgbClr val="FFFFFF"/>
                </a:highlight>
                <a:latin typeface="Calibri"/>
                <a:ea typeface="Calibri"/>
                <a:cs typeface="Calibri"/>
                <a:sym typeface="Calibri"/>
              </a:rPr>
              <a:t>Celibacy - Not having sexual relations.</a:t>
            </a:r>
            <a:endParaRPr b="0" i="0" sz="14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000000"/>
                </a:solidFill>
                <a:highlight>
                  <a:srgbClr val="FFFFFF"/>
                </a:highlight>
                <a:latin typeface="Calibri"/>
                <a:ea typeface="Calibri"/>
                <a:cs typeface="Calibri"/>
                <a:sym typeface="Calibri"/>
              </a:rPr>
              <a:t>Chastity - Sexual purity, eg not having sex before marriage.</a:t>
            </a:r>
            <a:endParaRPr b="0" i="0" sz="14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000000"/>
                </a:solidFill>
                <a:highlight>
                  <a:srgbClr val="FFFFFF"/>
                </a:highlight>
                <a:latin typeface="Calibri"/>
                <a:ea typeface="Calibri"/>
                <a:cs typeface="Calibri"/>
                <a:sym typeface="Calibri"/>
              </a:rPr>
              <a:t>Cohabitation - Where a couple live together without being married/in civil partnership.</a:t>
            </a:r>
            <a:endParaRPr b="0" i="0" sz="14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000000"/>
                </a:solidFill>
                <a:highlight>
                  <a:srgbClr val="FFFFFF"/>
                </a:highlight>
                <a:latin typeface="Calibri"/>
                <a:ea typeface="Calibri"/>
                <a:cs typeface="Calibri"/>
                <a:sym typeface="Calibri"/>
              </a:rPr>
              <a:t>Contraception - Precautions taken to prevent pregnancy and to protect against contracting/transmitting STIs (sexually transmitted infections).</a:t>
            </a:r>
            <a:endParaRPr b="0" i="0" sz="14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000000"/>
                </a:solidFill>
                <a:highlight>
                  <a:srgbClr val="FFFFFF"/>
                </a:highlight>
                <a:latin typeface="Calibri"/>
                <a:ea typeface="Calibri"/>
                <a:cs typeface="Calibri"/>
                <a:sym typeface="Calibri"/>
              </a:rPr>
              <a:t>Contract - A binding agreement between two sides.</a:t>
            </a:r>
            <a:endParaRPr b="0" i="0" sz="14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000000"/>
                </a:solidFill>
                <a:highlight>
                  <a:srgbClr val="FFFFFF"/>
                </a:highlight>
                <a:latin typeface="Calibri"/>
                <a:ea typeface="Calibri"/>
                <a:cs typeface="Calibri"/>
                <a:sym typeface="Calibri"/>
              </a:rPr>
              <a:t>Covenant - An agreement based on promises between two sides, here in marriage where the agreement is made before God (as a witness) and with God (as a partner).</a:t>
            </a:r>
            <a:endParaRPr b="0" i="0" sz="14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000000"/>
                </a:solidFill>
                <a:highlight>
                  <a:srgbClr val="FFFFFF"/>
                </a:highlight>
                <a:latin typeface="Calibri"/>
                <a:ea typeface="Calibri"/>
                <a:cs typeface="Calibri"/>
                <a:sym typeface="Calibri"/>
              </a:rPr>
              <a:t>Divorce - Legal ending of a marriage.</a:t>
            </a:r>
            <a:endParaRPr b="0" i="0" sz="1400" u="none" cap="none" strike="noStrike">
              <a:solidFill>
                <a:srgbClr val="000000"/>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chemeClr val="dk1"/>
                </a:solidFill>
                <a:highlight>
                  <a:schemeClr val="lt1"/>
                </a:highlight>
                <a:latin typeface="Calibri"/>
                <a:ea typeface="Calibri"/>
                <a:cs typeface="Calibri"/>
                <a:sym typeface="Calibri"/>
              </a:rPr>
              <a:t>Extended family - Family unit comprising mother, father and children, but also grandparents, cousins etc.</a:t>
            </a:r>
            <a:endParaRPr b="0" i="0" sz="1400" u="none" cap="none" strike="noStrike">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chemeClr val="dk1"/>
                </a:solidFill>
                <a:highlight>
                  <a:schemeClr val="lt1"/>
                </a:highlight>
                <a:latin typeface="Calibri"/>
                <a:ea typeface="Calibri"/>
                <a:cs typeface="Calibri"/>
                <a:sym typeface="Calibri"/>
              </a:rPr>
              <a:t>Family planning - Planning when to have a family and how big a family to have by use of birth control practices and/or contraception.</a:t>
            </a:r>
            <a:endParaRPr b="0" i="0" sz="1400" u="none" cap="none" strike="noStrike">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chemeClr val="dk1"/>
                </a:solidFill>
                <a:highlight>
                  <a:schemeClr val="lt1"/>
                </a:highlight>
                <a:latin typeface="Calibri"/>
                <a:ea typeface="Calibri"/>
                <a:cs typeface="Calibri"/>
                <a:sym typeface="Calibri"/>
              </a:rPr>
              <a:t>Gender discrimination - Acting on prejudices against someone because of their gender.</a:t>
            </a:r>
            <a:endParaRPr b="0" i="0" sz="1400" u="none" cap="none" strike="noStrike">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chemeClr val="dk1"/>
                </a:solidFill>
                <a:highlight>
                  <a:schemeClr val="lt1"/>
                </a:highlight>
                <a:latin typeface="Calibri"/>
                <a:ea typeface="Calibri"/>
                <a:cs typeface="Calibri"/>
                <a:sym typeface="Calibri"/>
              </a:rPr>
              <a:t>Gender equality - Belief that both genders have equal status and value, so discrimination against either is wrong.</a:t>
            </a:r>
            <a:endParaRPr b="0" i="0" sz="1400" u="none" cap="none" strike="noStrike">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chemeClr val="dk1"/>
                </a:solidFill>
                <a:highlight>
                  <a:schemeClr val="lt1"/>
                </a:highlight>
                <a:latin typeface="Calibri"/>
                <a:ea typeface="Calibri"/>
                <a:cs typeface="Calibri"/>
                <a:sym typeface="Calibri"/>
              </a:rPr>
              <a:t>Gender prejudice - The belief that one gender is ‘better’ than the other.</a:t>
            </a:r>
            <a:endParaRPr b="0" i="0" sz="1400" u="none" cap="none" strike="noStrike">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chemeClr val="dk1"/>
                </a:solidFill>
                <a:highlight>
                  <a:schemeClr val="lt1"/>
                </a:highlight>
                <a:latin typeface="Calibri"/>
                <a:ea typeface="Calibri"/>
                <a:cs typeface="Calibri"/>
                <a:sym typeface="Calibri"/>
              </a:rPr>
              <a:t>Heterosexuality - Being physically/sexually attracted to persons of the opposite gender.</a:t>
            </a:r>
            <a:endParaRPr b="0" i="0" sz="1400" u="none" cap="none" strike="noStrike">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chemeClr val="dk1"/>
                </a:solidFill>
                <a:highlight>
                  <a:schemeClr val="lt1"/>
                </a:highlight>
                <a:latin typeface="Calibri"/>
                <a:ea typeface="Calibri"/>
                <a:cs typeface="Calibri"/>
                <a:sym typeface="Calibri"/>
              </a:rPr>
              <a:t>Homosexuality - Being physically/sexually attracted to persons of the same gender.</a:t>
            </a:r>
            <a:endParaRPr b="0" i="0" sz="1400" u="none" cap="none" strike="noStrike">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chemeClr val="dk1"/>
                </a:solidFill>
                <a:highlight>
                  <a:schemeClr val="lt1"/>
                </a:highlight>
                <a:latin typeface="Calibri"/>
                <a:ea typeface="Calibri"/>
                <a:cs typeface="Calibri"/>
                <a:sym typeface="Calibri"/>
              </a:rPr>
              <a:t>Nuclear family - Family unit made up of mother, father and their child(ren).</a:t>
            </a:r>
            <a:endParaRPr b="0" i="0" sz="1400" u="none" cap="none" strike="noStrike">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chemeClr val="dk1"/>
                </a:solidFill>
                <a:highlight>
                  <a:schemeClr val="lt1"/>
                </a:highlight>
                <a:latin typeface="Calibri"/>
                <a:ea typeface="Calibri"/>
                <a:cs typeface="Calibri"/>
                <a:sym typeface="Calibri"/>
              </a:rPr>
              <a:t>Polygamy - The practice of one man having several wives; legal under Shariah law (up to four wives, given specific circumstances).</a:t>
            </a:r>
            <a:endParaRPr b="0" i="0" sz="1400" u="none" cap="none" strike="noStrike">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chemeClr val="dk1"/>
                </a:solidFill>
                <a:highlight>
                  <a:schemeClr val="lt1"/>
                </a:highlight>
                <a:latin typeface="Calibri"/>
                <a:ea typeface="Calibri"/>
                <a:cs typeface="Calibri"/>
                <a:sym typeface="Calibri"/>
              </a:rPr>
              <a:t>Procreation - Having a child; seen as a duty in many religions.</a:t>
            </a:r>
            <a:endParaRPr b="0" i="0" sz="1400" u="none" cap="none" strike="noStrike">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chemeClr val="dk1"/>
                </a:solidFill>
                <a:highlight>
                  <a:schemeClr val="lt1"/>
                </a:highlight>
                <a:latin typeface="Calibri"/>
                <a:ea typeface="Calibri"/>
                <a:cs typeface="Calibri"/>
                <a:sym typeface="Calibri"/>
              </a:rPr>
              <a:t>Remarriage - Marriage for the second time, after divorce ending an earlier marriage.</a:t>
            </a:r>
            <a:endParaRPr b="0" i="0" sz="1400" u="none" cap="none" strike="noStrike">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chemeClr val="dk1"/>
                </a:solidFill>
                <a:highlight>
                  <a:schemeClr val="lt1"/>
                </a:highlight>
                <a:latin typeface="Calibri"/>
                <a:ea typeface="Calibri"/>
                <a:cs typeface="Calibri"/>
                <a:sym typeface="Calibri"/>
              </a:rPr>
              <a:t>Responsibility - Duties; what a person has to do as part of the agreement they have made, or role they have taken on.</a:t>
            </a:r>
            <a:endParaRPr b="0" i="0" sz="1400" u="none" cap="none" strike="noStrike">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chemeClr val="dk1"/>
                </a:solidFill>
                <a:highlight>
                  <a:schemeClr val="lt1"/>
                </a:highlight>
                <a:latin typeface="Calibri"/>
                <a:ea typeface="Calibri"/>
                <a:cs typeface="Calibri"/>
                <a:sym typeface="Calibri"/>
              </a:rPr>
              <a:t>Single parent family - Family unit in which child(ren) and one parent, either mum or dad, live together.</a:t>
            </a:r>
            <a:endParaRPr b="0" i="0" sz="1400" u="none" cap="none" strike="noStrike">
              <a:solidFill>
                <a:schemeClr val="dk1"/>
              </a:solidFill>
              <a:highlight>
                <a:schemeClr val="lt1"/>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chemeClr val="dk1"/>
                </a:solidFill>
                <a:highlight>
                  <a:schemeClr val="lt1"/>
                </a:highlight>
                <a:latin typeface="Calibri"/>
                <a:ea typeface="Calibri"/>
                <a:cs typeface="Calibri"/>
                <a:sym typeface="Calibri"/>
              </a:rPr>
              <a:t>Vows - Promises made by bride and groom during marriage ceremony.</a:t>
            </a:r>
            <a:endParaRPr b="0" i="0" sz="1100" u="none" cap="none" strike="noStrike">
              <a:solidFill>
                <a:srgbClr val="000000"/>
              </a:solidFill>
              <a:latin typeface="Arial"/>
              <a:ea typeface="Arial"/>
              <a:cs typeface="Arial"/>
              <a:sym typeface="Arial"/>
            </a:endParaRPr>
          </a:p>
        </p:txBody>
      </p:sp>
      <p:sp>
        <p:nvSpPr>
          <p:cNvPr id="1922" name="Google Shape;1922;p96"/>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6" name="Shape 1926"/>
        <p:cNvGrpSpPr/>
        <p:nvPr/>
      </p:nvGrpSpPr>
      <p:grpSpPr>
        <a:xfrm>
          <a:off x="0" y="0"/>
          <a:ext cx="0" cy="0"/>
          <a:chOff x="0" y="0"/>
          <a:chExt cx="0" cy="0"/>
        </a:xfrm>
      </p:grpSpPr>
      <p:sp>
        <p:nvSpPr>
          <p:cNvPr id="1927" name="Google Shape;1927;p97"/>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800" u="sng" cap="none" strike="noStrike">
                <a:solidFill>
                  <a:srgbClr val="000000"/>
                </a:solidFill>
                <a:latin typeface="Arial"/>
                <a:ea typeface="Arial"/>
                <a:cs typeface="Arial"/>
                <a:sym typeface="Arial"/>
              </a:rPr>
              <a:t>Relationships and Families - Sexuality</a:t>
            </a:r>
            <a:endParaRPr b="1" i="0" sz="2800" u="sng" cap="none" strike="noStrike">
              <a:solidFill>
                <a:srgbClr val="000000"/>
              </a:solidFill>
              <a:latin typeface="Arial"/>
              <a:ea typeface="Arial"/>
              <a:cs typeface="Arial"/>
              <a:sym typeface="Arial"/>
            </a:endParaRPr>
          </a:p>
        </p:txBody>
      </p:sp>
      <p:sp>
        <p:nvSpPr>
          <p:cNvPr id="1928" name="Google Shape;1928;p97"/>
          <p:cNvSpPr txBox="1"/>
          <p:nvPr>
            <p:ph idx="1" type="body"/>
          </p:nvPr>
        </p:nvSpPr>
        <p:spPr>
          <a:xfrm>
            <a:off x="309295" y="1602931"/>
            <a:ext cx="7044600" cy="3528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Arial"/>
              <a:buNone/>
            </a:pPr>
            <a:r>
              <a:rPr b="0" i="0" lang="en-GB" sz="2400" u="none" cap="none" strike="noStrike">
                <a:solidFill>
                  <a:schemeClr val="dk2"/>
                </a:solidFill>
                <a:latin typeface="Arial"/>
                <a:ea typeface="Arial"/>
                <a:cs typeface="Arial"/>
                <a:sym typeface="Arial"/>
              </a:rPr>
              <a:t>Facts:</a:t>
            </a:r>
            <a:endParaRPr b="0" i="0" sz="2400" u="none" cap="none" strike="noStrike">
              <a:solidFill>
                <a:schemeClr val="dk2"/>
              </a:solidFill>
              <a:latin typeface="Arial"/>
              <a:ea typeface="Arial"/>
              <a:cs typeface="Arial"/>
              <a:sym typeface="Arial"/>
            </a:endParaRPr>
          </a:p>
          <a:p>
            <a:pPr indent="-381000" lvl="0" marL="4572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Hetrosexual - A sexual relationship with someone of the opposite sex.</a:t>
            </a:r>
            <a:endParaRPr b="0" i="0" sz="2400" u="none" cap="none" strike="noStrike">
              <a:solidFill>
                <a:schemeClr val="dk1"/>
              </a:solidFill>
              <a:latin typeface="Arial"/>
              <a:ea typeface="Arial"/>
              <a:cs typeface="Arial"/>
              <a:sym typeface="Arial"/>
            </a:endParaRPr>
          </a:p>
          <a:p>
            <a:pPr indent="-381000" lvl="0" marL="4572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Homosexual - A sexual relationship with someone of the same sex.</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1600"/>
              </a:spcBef>
              <a:spcAft>
                <a:spcPts val="1600"/>
              </a:spcAft>
              <a:buClr>
                <a:schemeClr val="dk1"/>
              </a:buClr>
              <a:buSzPts val="1100"/>
              <a:buFont typeface="Arial"/>
              <a:buNone/>
            </a:pPr>
            <a:r>
              <a:rPr b="0" i="0" lang="en-GB" sz="2400" u="none" cap="none" strike="noStrike">
                <a:solidFill>
                  <a:schemeClr val="dk1"/>
                </a:solidFill>
                <a:latin typeface="Arial"/>
                <a:ea typeface="Arial"/>
                <a:cs typeface="Arial"/>
                <a:sym typeface="Arial"/>
              </a:rPr>
              <a:t>In Britain homosexual relationships are legal and homosexual couples can marry if they want to, this law broadly reflects contemporary British attitudes.</a:t>
            </a:r>
            <a:endParaRPr b="0" i="0" sz="2400" u="none" cap="none" strike="noStrike">
              <a:solidFill>
                <a:schemeClr val="dk1"/>
              </a:solidFill>
              <a:latin typeface="Arial"/>
              <a:ea typeface="Arial"/>
              <a:cs typeface="Arial"/>
              <a:sym typeface="Arial"/>
            </a:endParaRPr>
          </a:p>
        </p:txBody>
      </p:sp>
      <p:graphicFrame>
        <p:nvGraphicFramePr>
          <p:cNvPr id="1929" name="Google Shape;1929;p97"/>
          <p:cNvGraphicFramePr/>
          <p:nvPr/>
        </p:nvGraphicFramePr>
        <p:xfrm>
          <a:off x="175689" y="6067800"/>
          <a:ext cx="3000000" cy="3000000"/>
        </p:xfrm>
        <a:graphic>
          <a:graphicData uri="http://schemas.openxmlformats.org/drawingml/2006/table">
            <a:tbl>
              <a:tblPr>
                <a:noFill/>
                <a:tableStyleId>{B55170FB-DF18-4DC4-A4DC-1D1534EC362E}</a:tableStyleId>
              </a:tblPr>
              <a:tblGrid>
                <a:gridCol w="3589100"/>
                <a:gridCol w="3589100"/>
              </a:tblGrid>
              <a:tr h="79200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Agree</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rPr>
                        <a:t>Increasingly Christians are arguing that an all-loving God would not condemn people who love one another.</a:t>
                      </a:r>
                      <a:endParaRPr sz="18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Disagree:</a:t>
                      </a:r>
                      <a:endParaRPr sz="1800" u="none" cap="none" strike="noStrike"/>
                    </a:p>
                    <a:p>
                      <a:pPr indent="-596900" lvl="0" marL="952500" marR="0" rtl="0" algn="l">
                        <a:lnSpc>
                          <a:spcPct val="100000"/>
                        </a:lnSpc>
                        <a:spcBef>
                          <a:spcPts val="0"/>
                        </a:spcBef>
                        <a:spcAft>
                          <a:spcPts val="0"/>
                        </a:spcAft>
                        <a:buClr>
                          <a:schemeClr val="dk1"/>
                        </a:buClr>
                        <a:buSzPts val="1800"/>
                        <a:buFont typeface="Arial"/>
                        <a:buChar char="-"/>
                      </a:pPr>
                      <a:r>
                        <a:rPr lang="en-GB" sz="1800" u="none" cap="none" strike="noStrike">
                          <a:solidFill>
                            <a:schemeClr val="dk1"/>
                          </a:solidFill>
                        </a:rPr>
                        <a:t>Many Christians would argue that the only legitimate place for a sexual relationship is within marriage. Some would argue that marriage is created by God for the purpose of procreation and as such same-sex marriage is not following God’s plan.</a:t>
                      </a:r>
                      <a:endParaRPr sz="1800" u="none" cap="none" strike="noStrike">
                        <a:solidFill>
                          <a:schemeClr val="dk1"/>
                        </a:solidFill>
                      </a:endParaRPr>
                    </a:p>
                  </a:txBody>
                  <a:tcPr marT="190050" marB="190050" marR="75600" marL="75600"/>
                </a:tc>
              </a:tr>
            </a:tbl>
          </a:graphicData>
        </a:graphic>
      </p:graphicFrame>
      <p:sp>
        <p:nvSpPr>
          <p:cNvPr id="1930" name="Google Shape;1930;p97"/>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4" name="Shape 1934"/>
        <p:cNvGrpSpPr/>
        <p:nvPr/>
      </p:nvGrpSpPr>
      <p:grpSpPr>
        <a:xfrm>
          <a:off x="0" y="0"/>
          <a:ext cx="0" cy="0"/>
          <a:chOff x="0" y="0"/>
          <a:chExt cx="0" cy="0"/>
        </a:xfrm>
      </p:grpSpPr>
      <p:sp>
        <p:nvSpPr>
          <p:cNvPr id="1935" name="Google Shape;1935;p98"/>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800" u="sng" cap="none" strike="noStrike">
                <a:solidFill>
                  <a:srgbClr val="000000"/>
                </a:solidFill>
                <a:latin typeface="Arial"/>
                <a:ea typeface="Arial"/>
                <a:cs typeface="Arial"/>
                <a:sym typeface="Arial"/>
              </a:rPr>
              <a:t>Relationships and Families - Contraception</a:t>
            </a:r>
            <a:endParaRPr b="1" i="0" sz="2800" u="sng" cap="none" strike="noStrike">
              <a:solidFill>
                <a:srgbClr val="000000"/>
              </a:solidFill>
              <a:latin typeface="Arial"/>
              <a:ea typeface="Arial"/>
              <a:cs typeface="Arial"/>
              <a:sym typeface="Arial"/>
            </a:endParaRPr>
          </a:p>
        </p:txBody>
      </p:sp>
      <p:sp>
        <p:nvSpPr>
          <p:cNvPr id="1936" name="Google Shape;1936;p98"/>
          <p:cNvSpPr txBox="1"/>
          <p:nvPr>
            <p:ph idx="1" type="body"/>
          </p:nvPr>
        </p:nvSpPr>
        <p:spPr>
          <a:xfrm>
            <a:off x="257705" y="2167096"/>
            <a:ext cx="7044600" cy="3528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Arial"/>
              <a:buNone/>
            </a:pPr>
            <a:r>
              <a:rPr b="0" i="0" lang="en-GB" sz="2400" u="none" cap="none" strike="noStrike">
                <a:solidFill>
                  <a:schemeClr val="dk2"/>
                </a:solidFill>
                <a:latin typeface="Arial"/>
                <a:ea typeface="Arial"/>
                <a:cs typeface="Arial"/>
                <a:sym typeface="Arial"/>
              </a:rPr>
              <a:t>Facts:</a:t>
            </a:r>
            <a:endParaRPr b="0" i="0" sz="2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800"/>
              <a:buFont typeface="Arial"/>
              <a:buNone/>
            </a:pPr>
            <a:r>
              <a:rPr b="0" i="0" lang="en-GB" sz="2400" u="none" cap="none" strike="noStrike">
                <a:solidFill>
                  <a:schemeClr val="dk1"/>
                </a:solidFill>
                <a:latin typeface="Arial"/>
                <a:ea typeface="Arial"/>
                <a:cs typeface="Arial"/>
                <a:sym typeface="Arial"/>
              </a:rPr>
              <a:t>Contraception - Any method that is used to prevent pregnancy (condoms etc)</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800"/>
              <a:buFont typeface="Arial"/>
              <a:buNone/>
            </a:pPr>
            <a:r>
              <a:rPr b="0" i="0" lang="en-GB" sz="2400" u="none" cap="none" strike="noStrike">
                <a:solidFill>
                  <a:schemeClr val="dk1"/>
                </a:solidFill>
                <a:latin typeface="Arial"/>
                <a:ea typeface="Arial"/>
                <a:cs typeface="Arial"/>
                <a:sym typeface="Arial"/>
              </a:rPr>
              <a:t>Natural contraception - Method to guard against pregnancy by monitoring a woman’s fertility cycle</a:t>
            </a:r>
            <a:endParaRPr b="0" i="0" sz="2400" u="none" cap="none" strike="noStrike">
              <a:solidFill>
                <a:schemeClr val="dk1"/>
              </a:solidFill>
              <a:latin typeface="Arial"/>
              <a:ea typeface="Arial"/>
              <a:cs typeface="Arial"/>
              <a:sym typeface="Arial"/>
            </a:endParaRPr>
          </a:p>
        </p:txBody>
      </p:sp>
      <p:graphicFrame>
        <p:nvGraphicFramePr>
          <p:cNvPr id="1937" name="Google Shape;1937;p98"/>
          <p:cNvGraphicFramePr/>
          <p:nvPr/>
        </p:nvGraphicFramePr>
        <p:xfrm>
          <a:off x="175689" y="5029200"/>
          <a:ext cx="3000000" cy="3000000"/>
        </p:xfrm>
        <a:graphic>
          <a:graphicData uri="http://schemas.openxmlformats.org/drawingml/2006/table">
            <a:tbl>
              <a:tblPr>
                <a:noFill/>
                <a:tableStyleId>{B55170FB-DF18-4DC4-A4DC-1D1534EC362E}</a:tableStyleId>
              </a:tblPr>
              <a:tblGrid>
                <a:gridCol w="3589100"/>
                <a:gridCol w="3589100"/>
              </a:tblGrid>
              <a:tr h="79200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Agree:</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rgbClr val="4C4C4B"/>
                          </a:solidFill>
                          <a:highlight>
                            <a:srgbClr val="FFFFFF"/>
                          </a:highlight>
                        </a:rPr>
                        <a:t>Many Christians think that contraception is acceptable in many circumstances, such as a couple unable to cope financially with having a child. They see this as a responsible use of the God-given autonomy that is part and parcel of being created in the image of God.</a:t>
                      </a:r>
                      <a:endParaRPr sz="18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Disagree:</a:t>
                      </a:r>
                      <a:endParaRPr sz="1800" u="none" cap="none" strike="noStrike"/>
                    </a:p>
                    <a:p>
                      <a:pPr indent="-596900" lvl="0" marL="952500" marR="0" rtl="0" algn="l">
                        <a:lnSpc>
                          <a:spcPct val="100000"/>
                        </a:lnSpc>
                        <a:spcBef>
                          <a:spcPts val="0"/>
                        </a:spcBef>
                        <a:spcAft>
                          <a:spcPts val="0"/>
                        </a:spcAft>
                        <a:buClr>
                          <a:schemeClr val="dk1"/>
                        </a:buClr>
                        <a:buSzPts val="1800"/>
                        <a:buFont typeface="Arial"/>
                        <a:buChar char="-"/>
                      </a:pPr>
                      <a:r>
                        <a:rPr lang="en-GB" sz="1800" u="none" cap="none" strike="noStrike">
                          <a:solidFill>
                            <a:srgbClr val="4C4C4B"/>
                          </a:solidFill>
                          <a:highlight>
                            <a:srgbClr val="FFFFFF"/>
                          </a:highlight>
                        </a:rPr>
                        <a:t>Roman Catholic teaching states that artificial contraception goes against natural law. Every sexual act should be open to the possibility of creating life. This fulfils God’s command to be fruitful and multiply.</a:t>
                      </a:r>
                      <a:endParaRPr sz="1800" u="none" cap="none" strike="noStrike">
                        <a:solidFill>
                          <a:schemeClr val="dk1"/>
                        </a:solidFill>
                      </a:endParaRPr>
                    </a:p>
                  </a:txBody>
                  <a:tcPr marT="190050" marB="190050" marR="75600" marL="75600"/>
                </a:tc>
              </a:tr>
            </a:tbl>
          </a:graphicData>
        </a:graphic>
      </p:graphicFrame>
      <p:sp>
        <p:nvSpPr>
          <p:cNvPr id="1938" name="Google Shape;1938;p98"/>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2" name="Shape 1942"/>
        <p:cNvGrpSpPr/>
        <p:nvPr/>
      </p:nvGrpSpPr>
      <p:grpSpPr>
        <a:xfrm>
          <a:off x="0" y="0"/>
          <a:ext cx="0" cy="0"/>
          <a:chOff x="0" y="0"/>
          <a:chExt cx="0" cy="0"/>
        </a:xfrm>
      </p:grpSpPr>
      <p:sp>
        <p:nvSpPr>
          <p:cNvPr id="1943" name="Google Shape;1943;p99"/>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800" u="sng" cap="none" strike="noStrike">
                <a:solidFill>
                  <a:srgbClr val="000000"/>
                </a:solidFill>
                <a:latin typeface="Arial"/>
                <a:ea typeface="Arial"/>
                <a:cs typeface="Arial"/>
                <a:sym typeface="Arial"/>
              </a:rPr>
              <a:t>Relationships and Families - Sex Before Marriage</a:t>
            </a:r>
            <a:endParaRPr b="1" i="0" sz="2800" u="sng" cap="none" strike="noStrike">
              <a:solidFill>
                <a:srgbClr val="000000"/>
              </a:solidFill>
              <a:latin typeface="Arial"/>
              <a:ea typeface="Arial"/>
              <a:cs typeface="Arial"/>
              <a:sym typeface="Arial"/>
            </a:endParaRPr>
          </a:p>
        </p:txBody>
      </p:sp>
      <p:graphicFrame>
        <p:nvGraphicFramePr>
          <p:cNvPr id="1944" name="Google Shape;1944;p99"/>
          <p:cNvGraphicFramePr/>
          <p:nvPr/>
        </p:nvGraphicFramePr>
        <p:xfrm>
          <a:off x="175689" y="2653200"/>
          <a:ext cx="3000000" cy="3000000"/>
        </p:xfrm>
        <a:graphic>
          <a:graphicData uri="http://schemas.openxmlformats.org/drawingml/2006/table">
            <a:tbl>
              <a:tblPr>
                <a:noFill/>
                <a:tableStyleId>{B55170FB-DF18-4DC4-A4DC-1D1534EC362E}</a:tableStyleId>
              </a:tblPr>
              <a:tblGrid>
                <a:gridCol w="3589100"/>
                <a:gridCol w="3589100"/>
              </a:tblGrid>
              <a:tr h="79200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Agree:</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rgbClr val="4C4C4B"/>
                          </a:solidFill>
                          <a:highlight>
                            <a:srgbClr val="FFFFFF"/>
                          </a:highlight>
                        </a:rPr>
                        <a:t>Although he teaches that marriage is the appropriate context for sexual relationships, Pope Francis has stated that this is a matter for conscience rather than strict rules and recognised that financial and cultural issue might underlie cohabitation as opposed to marriage. In ‘The Joy of Love’ he said: ‘In such cases, respect also can be shown for those signs of love which in some way reflect God’s own love’</a:t>
                      </a:r>
                      <a:endParaRPr sz="1800" u="none" cap="none" strike="noStrike"/>
                    </a:p>
                  </a:txBody>
                  <a:tcPr marT="190050" marB="190050" marR="75600" marL="7560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Disagree:</a:t>
                      </a:r>
                      <a:endParaRPr sz="1800" u="none" cap="none" strike="noStrike"/>
                    </a:p>
                    <a:p>
                      <a:pPr indent="-596900" lvl="0" marL="952500" marR="0" rtl="0" algn="l">
                        <a:lnSpc>
                          <a:spcPct val="100000"/>
                        </a:lnSpc>
                        <a:spcBef>
                          <a:spcPts val="0"/>
                        </a:spcBef>
                        <a:spcAft>
                          <a:spcPts val="0"/>
                        </a:spcAft>
                        <a:buClr>
                          <a:schemeClr val="dk1"/>
                        </a:buClr>
                        <a:buSzPts val="1800"/>
                        <a:buFont typeface="Arial"/>
                        <a:buChar char="-"/>
                      </a:pPr>
                      <a:r>
                        <a:rPr lang="en-GB" sz="1800" u="none" cap="none" strike="noStrike">
                          <a:solidFill>
                            <a:srgbClr val="4C4C4B"/>
                          </a:solidFill>
                          <a:highlight>
                            <a:srgbClr val="FFFFFF"/>
                          </a:highlight>
                        </a:rPr>
                        <a:t>Many Christians believe that sex before marriage devalues the God-given gift of sexuality. It was intended by God to be enjoyed within the context of marriage. In the New Testament Paul said that those whose sexual urges were very strong should marry.</a:t>
                      </a:r>
                      <a:endParaRPr sz="1800" u="none" cap="none" strike="noStrike">
                        <a:solidFill>
                          <a:schemeClr val="dk1"/>
                        </a:solidFill>
                      </a:endParaRPr>
                    </a:p>
                  </a:txBody>
                  <a:tcPr marT="190050" marB="190050" marR="75600" marL="75600"/>
                </a:tc>
              </a:tr>
            </a:tbl>
          </a:graphicData>
        </a:graphic>
      </p:graphicFrame>
      <p:sp>
        <p:nvSpPr>
          <p:cNvPr id="1945" name="Google Shape;1945;p99"/>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Rachel McDonald</dc:creator>
</cp:coreProperties>
</file>