
<file path=[Content_Types].xml><?xml version="1.0" encoding="utf-8"?>
<Types xmlns="http://schemas.openxmlformats.org/package/2006/content-types">
  <Default Extension="bmp&amp;ehk=ZAFPLRHBl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426" r:id="rId6"/>
    <p:sldId id="264" r:id="rId7"/>
    <p:sldId id="265" r:id="rId8"/>
    <p:sldId id="454" r:id="rId9"/>
    <p:sldId id="461" r:id="rId10"/>
    <p:sldId id="276" r:id="rId11"/>
    <p:sldId id="448" r:id="rId12"/>
    <p:sldId id="268" r:id="rId13"/>
    <p:sldId id="465" r:id="rId14"/>
    <p:sldId id="269" r:id="rId15"/>
    <p:sldId id="270" r:id="rId16"/>
    <p:sldId id="262" r:id="rId17"/>
    <p:sldId id="456" r:id="rId18"/>
    <p:sldId id="458" r:id="rId19"/>
    <p:sldId id="425" r:id="rId20"/>
    <p:sldId id="418" r:id="rId21"/>
    <p:sldId id="429" r:id="rId22"/>
    <p:sldId id="463" r:id="rId23"/>
    <p:sldId id="459" r:id="rId24"/>
    <p:sldId id="455" r:id="rId25"/>
    <p:sldId id="472" r:id="rId26"/>
    <p:sldId id="335" r:id="rId27"/>
    <p:sldId id="460" r:id="rId28"/>
    <p:sldId id="4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BAD5-DCB2-4F36-9F57-ECFB881A1499}" v="14" dt="2019-04-24T18:10:0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hompson" userId="984a0ffbeb35b5fc" providerId="LiveId" clId="{3CCAA805-85DE-4D03-A2EA-0AD414EB5375}"/>
    <pc:docChg chg="undo custSel addSld delSld modSld">
      <pc:chgData name="Sarah Thompson" userId="984a0ffbeb35b5fc" providerId="LiveId" clId="{3CCAA805-85DE-4D03-A2EA-0AD414EB5375}" dt="2019-04-16T17:00:49.339" v="497" actId="20577"/>
      <pc:docMkLst>
        <pc:docMk/>
      </pc:docMkLst>
      <pc:sldChg chg="addSp delSp modSp">
        <pc:chgData name="Sarah Thompson" userId="984a0ffbeb35b5fc" providerId="LiveId" clId="{3CCAA805-85DE-4D03-A2EA-0AD414EB5375}" dt="2019-04-16T16:45:01.341" v="4" actId="1076"/>
        <pc:sldMkLst>
          <pc:docMk/>
          <pc:sldMk cId="540336460" sldId="257"/>
        </pc:sldMkLst>
        <pc:picChg chg="del">
          <ac:chgData name="Sarah Thompson" userId="984a0ffbeb35b5fc" providerId="LiveId" clId="{3CCAA805-85DE-4D03-A2EA-0AD414EB5375}" dt="2019-04-16T16:44:04.744" v="0" actId="478"/>
          <ac:picMkLst>
            <pc:docMk/>
            <pc:sldMk cId="540336460" sldId="257"/>
            <ac:picMk id="5" creationId="{AE39581B-7F4D-4EF0-B50C-BFF1CEB76184}"/>
          </ac:picMkLst>
        </pc:picChg>
        <pc:picChg chg="add mod">
          <ac:chgData name="Sarah Thompson" userId="984a0ffbeb35b5fc" providerId="LiveId" clId="{3CCAA805-85DE-4D03-A2EA-0AD414EB5375}" dt="2019-04-16T16:45:01.341" v="4" actId="1076"/>
          <ac:picMkLst>
            <pc:docMk/>
            <pc:sldMk cId="540336460" sldId="257"/>
            <ac:picMk id="6" creationId="{BC657FCB-014D-47F9-A872-021CA0B68BFB}"/>
          </ac:picMkLst>
        </pc:picChg>
      </pc:sldChg>
      <pc:sldChg chg="modSp">
        <pc:chgData name="Sarah Thompson" userId="984a0ffbeb35b5fc" providerId="LiveId" clId="{3CCAA805-85DE-4D03-A2EA-0AD414EB5375}" dt="2019-04-16T16:45:36.892" v="16" actId="208"/>
        <pc:sldMkLst>
          <pc:docMk/>
          <pc:sldMk cId="215029125" sldId="264"/>
        </pc:sldMkLst>
        <pc:spChg chg="mod">
          <ac:chgData name="Sarah Thompson" userId="984a0ffbeb35b5fc" providerId="LiveId" clId="{3CCAA805-85DE-4D03-A2EA-0AD414EB5375}" dt="2019-04-16T16:45:36.892" v="16" actId="208"/>
          <ac:spMkLst>
            <pc:docMk/>
            <pc:sldMk cId="215029125" sldId="264"/>
            <ac:spMk id="5" creationId="{9D42FE1A-7AFE-4D1E-BF7A-D9EA3DDBC139}"/>
          </ac:spMkLst>
        </pc:spChg>
      </pc:sldChg>
      <pc:sldChg chg="modSp">
        <pc:chgData name="Sarah Thompson" userId="984a0ffbeb35b5fc" providerId="LiveId" clId="{3CCAA805-85DE-4D03-A2EA-0AD414EB5375}" dt="2019-04-16T16:46:03.774" v="19" actId="1076"/>
        <pc:sldMkLst>
          <pc:docMk/>
          <pc:sldMk cId="2140042905" sldId="265"/>
        </pc:sldMkLst>
        <pc:spChg chg="mod">
          <ac:chgData name="Sarah Thompson" userId="984a0ffbeb35b5fc" providerId="LiveId" clId="{3CCAA805-85DE-4D03-A2EA-0AD414EB5375}" dt="2019-04-16T16:46:03.774" v="19" actId="1076"/>
          <ac:spMkLst>
            <pc:docMk/>
            <pc:sldMk cId="2140042905" sldId="265"/>
            <ac:spMk id="4" creationId="{6E15F539-F563-4555-879C-5E5C942B1F64}"/>
          </ac:spMkLst>
        </pc:spChg>
      </pc:sldChg>
      <pc:sldChg chg="modSp">
        <pc:chgData name="Sarah Thompson" userId="984a0ffbeb35b5fc" providerId="LiveId" clId="{3CCAA805-85DE-4D03-A2EA-0AD414EB5375}" dt="2019-04-16T16:47:11.353" v="101" actId="20577"/>
        <pc:sldMkLst>
          <pc:docMk/>
          <pc:sldMk cId="1457238510" sldId="276"/>
        </pc:sldMkLst>
        <pc:spChg chg="mod">
          <ac:chgData name="Sarah Thompson" userId="984a0ffbeb35b5fc" providerId="LiveId" clId="{3CCAA805-85DE-4D03-A2EA-0AD414EB5375}" dt="2019-04-16T16:47:11.353" v="101" actId="20577"/>
          <ac:spMkLst>
            <pc:docMk/>
            <pc:sldMk cId="1457238510" sldId="276"/>
            <ac:spMk id="2" creationId="{2E18784F-CF4D-477E-9A18-7155970483E7}"/>
          </ac:spMkLst>
        </pc:spChg>
      </pc:sldChg>
      <pc:sldChg chg="addSp delSp modSp add del setBg delDesignElem">
        <pc:chgData name="Sarah Thompson" userId="984a0ffbeb35b5fc" providerId="LiveId" clId="{3CCAA805-85DE-4D03-A2EA-0AD414EB5375}" dt="2019-04-16T16:54:54.920" v="330" actId="113"/>
        <pc:sldMkLst>
          <pc:docMk/>
          <pc:sldMk cId="2640728439" sldId="426"/>
        </pc:sldMkLst>
        <pc:spChg chg="add del mod">
          <ac:chgData name="Sarah Thompson" userId="984a0ffbeb35b5fc" providerId="LiveId" clId="{3CCAA805-85DE-4D03-A2EA-0AD414EB5375}" dt="2019-04-16T16:54:54.920" v="330" actId="113"/>
          <ac:spMkLst>
            <pc:docMk/>
            <pc:sldMk cId="2640728439" sldId="426"/>
            <ac:spMk id="2" creationId="{B4C4E654-7516-4760-92F7-96420FE8853A}"/>
          </ac:spMkLst>
        </pc:spChg>
        <pc:spChg chg="del mod">
          <ac:chgData name="Sarah Thompson" userId="984a0ffbeb35b5fc" providerId="LiveId" clId="{3CCAA805-85DE-4D03-A2EA-0AD414EB5375}" dt="2019-04-16T16:52:47.652" v="162" actId="478"/>
          <ac:spMkLst>
            <pc:docMk/>
            <pc:sldMk cId="2640728439" sldId="426"/>
            <ac:spMk id="4" creationId="{1F576FA6-33AA-42FE-A75C-27355E85F5CD}"/>
          </ac:spMkLst>
        </pc:spChg>
        <pc:spChg chg="add del mod">
          <ac:chgData name="Sarah Thompson" userId="984a0ffbeb35b5fc" providerId="LiveId" clId="{3CCAA805-85DE-4D03-A2EA-0AD414EB5375}" dt="2019-04-16T16:54:32.480" v="321" actId="478"/>
          <ac:spMkLst>
            <pc:docMk/>
            <pc:sldMk cId="2640728439" sldId="426"/>
            <ac:spMk id="5" creationId="{66405FCE-17AC-485D-9FE8-9931F193BAF7}"/>
          </ac:spMkLst>
        </pc:spChg>
        <pc:spChg chg="add del">
          <ac:chgData name="Sarah Thompson" userId="984a0ffbeb35b5fc" providerId="LiveId" clId="{3CCAA805-85DE-4D03-A2EA-0AD414EB5375}" dt="2019-04-16T16:52:36.164" v="159"/>
          <ac:spMkLst>
            <pc:docMk/>
            <pc:sldMk cId="2640728439" sldId="426"/>
            <ac:spMk id="10" creationId="{AB45A142-4255-493C-8284-5D566C121B10}"/>
          </ac:spMkLst>
        </pc:spChg>
        <pc:cxnChg chg="add del">
          <ac:chgData name="Sarah Thompson" userId="984a0ffbeb35b5fc" providerId="LiveId" clId="{3CCAA805-85DE-4D03-A2EA-0AD414EB5375}" dt="2019-04-16T16:52:36.164" v="159"/>
          <ac:cxnSpMkLst>
            <pc:docMk/>
            <pc:sldMk cId="2640728439" sldId="426"/>
            <ac:cxnSpMk id="12" creationId="{38FB9660-F42F-4313-BBC4-47C007FE484C}"/>
          </ac:cxnSpMkLst>
        </pc:cxnChg>
      </pc:sldChg>
      <pc:sldChg chg="modSp">
        <pc:chgData name="Sarah Thompson" userId="984a0ffbeb35b5fc" providerId="LiveId" clId="{3CCAA805-85DE-4D03-A2EA-0AD414EB5375}" dt="2019-04-16T17:00:15.086" v="477" actId="20577"/>
        <pc:sldMkLst>
          <pc:docMk/>
          <pc:sldMk cId="2467765168" sldId="429"/>
        </pc:sldMkLst>
        <pc:spChg chg="mod">
          <ac:chgData name="Sarah Thompson" userId="984a0ffbeb35b5fc" providerId="LiveId" clId="{3CCAA805-85DE-4D03-A2EA-0AD414EB5375}" dt="2019-04-16T17:00:11.226" v="459" actId="20577"/>
          <ac:spMkLst>
            <pc:docMk/>
            <pc:sldMk cId="2467765168" sldId="429"/>
            <ac:spMk id="2" creationId="{7E9AD42D-7E5A-4DDF-B645-FE06203DCBAA}"/>
          </ac:spMkLst>
        </pc:spChg>
        <pc:spChg chg="mod">
          <ac:chgData name="Sarah Thompson" userId="984a0ffbeb35b5fc" providerId="LiveId" clId="{3CCAA805-85DE-4D03-A2EA-0AD414EB5375}" dt="2019-04-16T16:59:54.253" v="402" actId="20577"/>
          <ac:spMkLst>
            <pc:docMk/>
            <pc:sldMk cId="2467765168" sldId="429"/>
            <ac:spMk id="4" creationId="{59FE5176-5ECC-4424-A82C-79E36351E832}"/>
          </ac:spMkLst>
        </pc:spChg>
        <pc:spChg chg="mod">
          <ac:chgData name="Sarah Thompson" userId="984a0ffbeb35b5fc" providerId="LiveId" clId="{3CCAA805-85DE-4D03-A2EA-0AD414EB5375}" dt="2019-04-16T17:00:15.086" v="477" actId="20577"/>
          <ac:spMkLst>
            <pc:docMk/>
            <pc:sldMk cId="2467765168" sldId="429"/>
            <ac:spMk id="5" creationId="{E19F852B-C56A-49C8-AAE5-C78A7D32E387}"/>
          </ac:spMkLst>
        </pc:spChg>
      </pc:sldChg>
      <pc:sldChg chg="modSp">
        <pc:chgData name="Sarah Thompson" userId="984a0ffbeb35b5fc" providerId="LiveId" clId="{3CCAA805-85DE-4D03-A2EA-0AD414EB5375}" dt="2019-04-16T16:47:24.172" v="124" actId="20577"/>
        <pc:sldMkLst>
          <pc:docMk/>
          <pc:sldMk cId="2757320246" sldId="448"/>
        </pc:sldMkLst>
        <pc:spChg chg="mod">
          <ac:chgData name="Sarah Thompson" userId="984a0ffbeb35b5fc" providerId="LiveId" clId="{3CCAA805-85DE-4D03-A2EA-0AD414EB5375}" dt="2019-04-16T16:47:24.172" v="124" actId="20577"/>
          <ac:spMkLst>
            <pc:docMk/>
            <pc:sldMk cId="2757320246" sldId="448"/>
            <ac:spMk id="2" creationId="{ED451DB5-6477-40F2-92EF-36D949E3785E}"/>
          </ac:spMkLst>
        </pc:spChg>
      </pc:sldChg>
      <pc:sldChg chg="modSp">
        <pc:chgData name="Sarah Thompson" userId="984a0ffbeb35b5fc" providerId="LiveId" clId="{3CCAA805-85DE-4D03-A2EA-0AD414EB5375}" dt="2019-04-16T16:56:26.427" v="366" actId="122"/>
        <pc:sldMkLst>
          <pc:docMk/>
          <pc:sldMk cId="1837840007" sldId="455"/>
        </pc:sldMkLst>
        <pc:spChg chg="mod">
          <ac:chgData name="Sarah Thompson" userId="984a0ffbeb35b5fc" providerId="LiveId" clId="{3CCAA805-85DE-4D03-A2EA-0AD414EB5375}" dt="2019-04-16T16:56:26.427" v="366" actId="122"/>
          <ac:spMkLst>
            <pc:docMk/>
            <pc:sldMk cId="1837840007" sldId="455"/>
            <ac:spMk id="2" creationId="{1B41BA9C-C203-43D4-8E88-62AAE088A77F}"/>
          </ac:spMkLst>
        </pc:spChg>
        <pc:graphicFrameChg chg="mod">
          <ac:chgData name="Sarah Thompson" userId="984a0ffbeb35b5fc" providerId="LiveId" clId="{3CCAA805-85DE-4D03-A2EA-0AD414EB5375}" dt="2019-04-16T16:56:14.624" v="365" actId="20577"/>
          <ac:graphicFrameMkLst>
            <pc:docMk/>
            <pc:sldMk cId="1837840007" sldId="455"/>
            <ac:graphicFrameMk id="5" creationId="{0DE07436-A87E-463D-9F32-3ED93088A9F8}"/>
          </ac:graphicFrameMkLst>
        </pc:graphicFrameChg>
      </pc:sldChg>
      <pc:sldChg chg="addSp delSp modSp">
        <pc:chgData name="Sarah Thompson" userId="984a0ffbeb35b5fc" providerId="LiveId" clId="{3CCAA805-85DE-4D03-A2EA-0AD414EB5375}" dt="2019-04-16T16:48:11.287" v="130" actId="1076"/>
        <pc:sldMkLst>
          <pc:docMk/>
          <pc:sldMk cId="4271177084" sldId="456"/>
        </pc:sldMkLst>
        <pc:picChg chg="del">
          <ac:chgData name="Sarah Thompson" userId="984a0ffbeb35b5fc" providerId="LiveId" clId="{3CCAA805-85DE-4D03-A2EA-0AD414EB5375}" dt="2019-04-16T16:47:56.875" v="125" actId="478"/>
          <ac:picMkLst>
            <pc:docMk/>
            <pc:sldMk cId="4271177084" sldId="456"/>
            <ac:picMk id="4" creationId="{DF73A6F0-05C2-4D80-B313-F6CC2077E946}"/>
          </ac:picMkLst>
        </pc:picChg>
        <pc:picChg chg="add mod">
          <ac:chgData name="Sarah Thompson" userId="984a0ffbeb35b5fc" providerId="LiveId" clId="{3CCAA805-85DE-4D03-A2EA-0AD414EB5375}" dt="2019-04-16T16:48:11.287" v="130" actId="1076"/>
          <ac:picMkLst>
            <pc:docMk/>
            <pc:sldMk cId="4271177084" sldId="456"/>
            <ac:picMk id="9" creationId="{9DA62EB1-D57D-46DC-80A8-A30D893929A6}"/>
          </ac:picMkLst>
        </pc:picChg>
      </pc:sldChg>
      <pc:sldChg chg="modSp">
        <pc:chgData name="Sarah Thompson" userId="984a0ffbeb35b5fc" providerId="LiveId" clId="{3CCAA805-85DE-4D03-A2EA-0AD414EB5375}" dt="2019-04-16T16:48:20.449" v="145" actId="20577"/>
        <pc:sldMkLst>
          <pc:docMk/>
          <pc:sldMk cId="3201015274" sldId="458"/>
        </pc:sldMkLst>
        <pc:spChg chg="mod">
          <ac:chgData name="Sarah Thompson" userId="984a0ffbeb35b5fc" providerId="LiveId" clId="{3CCAA805-85DE-4D03-A2EA-0AD414EB5375}" dt="2019-04-16T16:48:20.449" v="145" actId="20577"/>
          <ac:spMkLst>
            <pc:docMk/>
            <pc:sldMk cId="3201015274" sldId="458"/>
            <ac:spMk id="2" creationId="{4AE0ACD4-6863-4D47-97C9-E40CA3967C6E}"/>
          </ac:spMkLst>
        </pc:spChg>
      </pc:sldChg>
      <pc:sldChg chg="modSp">
        <pc:chgData name="Sarah Thompson" userId="984a0ffbeb35b5fc" providerId="LiveId" clId="{3CCAA805-85DE-4D03-A2EA-0AD414EB5375}" dt="2019-04-16T16:48:36.282" v="156" actId="20577"/>
        <pc:sldMkLst>
          <pc:docMk/>
          <pc:sldMk cId="3733378483" sldId="459"/>
        </pc:sldMkLst>
        <pc:spChg chg="mod">
          <ac:chgData name="Sarah Thompson" userId="984a0ffbeb35b5fc" providerId="LiveId" clId="{3CCAA805-85DE-4D03-A2EA-0AD414EB5375}" dt="2019-04-16T16:48:36.282" v="156" actId="20577"/>
          <ac:spMkLst>
            <pc:docMk/>
            <pc:sldMk cId="3733378483" sldId="459"/>
            <ac:spMk id="2" creationId="{E70F76A1-E735-45FF-A5A6-CABA8AE623C3}"/>
          </ac:spMkLst>
        </pc:spChg>
      </pc:sldChg>
      <pc:sldChg chg="addSp modSp">
        <pc:chgData name="Sarah Thompson" userId="984a0ffbeb35b5fc" providerId="LiveId" clId="{3CCAA805-85DE-4D03-A2EA-0AD414EB5375}" dt="2019-04-16T16:57:59.189" v="382" actId="20577"/>
        <pc:sldMkLst>
          <pc:docMk/>
          <pc:sldMk cId="1458008353" sldId="460"/>
        </pc:sldMkLst>
        <pc:spChg chg="mod">
          <ac:chgData name="Sarah Thompson" userId="984a0ffbeb35b5fc" providerId="LiveId" clId="{3CCAA805-85DE-4D03-A2EA-0AD414EB5375}" dt="2019-04-16T16:57:59.189" v="382" actId="20577"/>
          <ac:spMkLst>
            <pc:docMk/>
            <pc:sldMk cId="1458008353" sldId="460"/>
            <ac:spMk id="3" creationId="{D0AF0C65-454A-414A-A187-3B4A7D321167}"/>
          </ac:spMkLst>
        </pc:spChg>
        <pc:spChg chg="mod">
          <ac:chgData name="Sarah Thompson" userId="984a0ffbeb35b5fc" providerId="LiveId" clId="{3CCAA805-85DE-4D03-A2EA-0AD414EB5375}" dt="2019-04-16T16:57:48.824" v="380" actId="1076"/>
          <ac:spMkLst>
            <pc:docMk/>
            <pc:sldMk cId="1458008353" sldId="460"/>
            <ac:spMk id="8" creationId="{0575252D-814B-4254-81C4-17E058130C61}"/>
          </ac:spMkLst>
        </pc:spChg>
        <pc:spChg chg="add mod">
          <ac:chgData name="Sarah Thompson" userId="984a0ffbeb35b5fc" providerId="LiveId" clId="{3CCAA805-85DE-4D03-A2EA-0AD414EB5375}" dt="2019-04-16T16:57:51.834" v="381" actId="1076"/>
          <ac:spMkLst>
            <pc:docMk/>
            <pc:sldMk cId="1458008353" sldId="460"/>
            <ac:spMk id="9" creationId="{2C34737D-A081-48A8-B02D-7DB6E01CFB47}"/>
          </ac:spMkLst>
        </pc:spChg>
        <pc:picChg chg="mod">
          <ac:chgData name="Sarah Thompson" userId="984a0ffbeb35b5fc" providerId="LiveId" clId="{3CCAA805-85DE-4D03-A2EA-0AD414EB5375}" dt="2019-04-16T16:57:43.747" v="379" actId="1076"/>
          <ac:picMkLst>
            <pc:docMk/>
            <pc:sldMk cId="1458008353" sldId="460"/>
            <ac:picMk id="5" creationId="{61DF5A7B-E4DA-4B64-9D1A-94027B331312}"/>
          </ac:picMkLst>
        </pc:picChg>
      </pc:sldChg>
      <pc:sldChg chg="modSp">
        <pc:chgData name="Sarah Thompson" userId="984a0ffbeb35b5fc" providerId="LiveId" clId="{3CCAA805-85DE-4D03-A2EA-0AD414EB5375}" dt="2019-04-16T16:46:58.753" v="90" actId="20577"/>
        <pc:sldMkLst>
          <pc:docMk/>
          <pc:sldMk cId="1123752236" sldId="461"/>
        </pc:sldMkLst>
        <pc:spChg chg="mod">
          <ac:chgData name="Sarah Thompson" userId="984a0ffbeb35b5fc" providerId="LiveId" clId="{3CCAA805-85DE-4D03-A2EA-0AD414EB5375}" dt="2019-04-16T16:46:58.753" v="90" actId="20577"/>
          <ac:spMkLst>
            <pc:docMk/>
            <pc:sldMk cId="1123752236" sldId="461"/>
            <ac:spMk id="2" creationId="{3D4CB11E-E1A2-4EBD-8465-02D536DBF64C}"/>
          </ac:spMkLst>
        </pc:spChg>
      </pc:sldChg>
      <pc:sldChg chg="modSp">
        <pc:chgData name="Sarah Thompson" userId="984a0ffbeb35b5fc" providerId="LiveId" clId="{3CCAA805-85DE-4D03-A2EA-0AD414EB5375}" dt="2019-04-16T17:00:27.714" v="484" actId="20577"/>
        <pc:sldMkLst>
          <pc:docMk/>
          <pc:sldMk cId="4225678241" sldId="463"/>
        </pc:sldMkLst>
        <pc:spChg chg="mod">
          <ac:chgData name="Sarah Thompson" userId="984a0ffbeb35b5fc" providerId="LiveId" clId="{3CCAA805-85DE-4D03-A2EA-0AD414EB5375}" dt="2019-04-16T17:00:27.714" v="484" actId="20577"/>
          <ac:spMkLst>
            <pc:docMk/>
            <pc:sldMk cId="4225678241" sldId="463"/>
            <ac:spMk id="4" creationId="{F76DC16A-4E80-4C5B-9E99-A78CDDB28F64}"/>
          </ac:spMkLst>
        </pc:spChg>
      </pc:sldChg>
    </pc:docChg>
  </pc:docChgLst>
  <pc:docChgLst>
    <pc:chgData name="Sarah Thompson" userId="984a0ffbeb35b5fc" providerId="LiveId" clId="{2299BAD5-DCB2-4F36-9F57-ECFB881A1499}"/>
    <pc:docChg chg="custSel addSld delSld modSld">
      <pc:chgData name="Sarah Thompson" userId="984a0ffbeb35b5fc" providerId="LiveId" clId="{2299BAD5-DCB2-4F36-9F57-ECFB881A1499}" dt="2019-04-24T18:10:05.418" v="63" actId="2696"/>
      <pc:docMkLst>
        <pc:docMk/>
      </pc:docMkLst>
      <pc:sldChg chg="addSp delSp modSp">
        <pc:chgData name="Sarah Thompson" userId="984a0ffbeb35b5fc" providerId="LiveId" clId="{2299BAD5-DCB2-4F36-9F57-ECFB881A1499}" dt="2019-04-24T18:10:03.262" v="62" actId="1076"/>
        <pc:sldMkLst>
          <pc:docMk/>
          <pc:sldMk cId="4206023005" sldId="256"/>
        </pc:sldMkLst>
        <pc:spChg chg="mod">
          <ac:chgData name="Sarah Thompson" userId="984a0ffbeb35b5fc" providerId="LiveId" clId="{2299BAD5-DCB2-4F36-9F57-ECFB881A1499}" dt="2019-04-24T18:09:50.875" v="59" actId="20577"/>
          <ac:spMkLst>
            <pc:docMk/>
            <pc:sldMk cId="4206023005" sldId="256"/>
            <ac:spMk id="2" creationId="{6435ECA7-A86E-4FFA-8111-5F1724923F4C}"/>
          </ac:spMkLst>
        </pc:spChg>
        <pc:picChg chg="del">
          <ac:chgData name="Sarah Thompson" userId="984a0ffbeb35b5fc" providerId="LiveId" clId="{2299BAD5-DCB2-4F36-9F57-ECFB881A1499}" dt="2019-04-24T18:10:00.123" v="60" actId="478"/>
          <ac:picMkLst>
            <pc:docMk/>
            <pc:sldMk cId="4206023005" sldId="256"/>
            <ac:picMk id="4" creationId="{5C600E8B-552A-42A4-A15E-2DF82CB5C76A}"/>
          </ac:picMkLst>
        </pc:picChg>
        <pc:picChg chg="add mod">
          <ac:chgData name="Sarah Thompson" userId="984a0ffbeb35b5fc" providerId="LiveId" clId="{2299BAD5-DCB2-4F36-9F57-ECFB881A1499}" dt="2019-04-24T18:10:03.262" v="62" actId="1076"/>
          <ac:picMkLst>
            <pc:docMk/>
            <pc:sldMk cId="4206023005" sldId="256"/>
            <ac:picMk id="7" creationId="{B870BD9E-6446-4DCB-AE11-0B08BE4E0D3F}"/>
          </ac:picMkLst>
        </pc:picChg>
      </pc:sldChg>
      <pc:sldChg chg="del">
        <pc:chgData name="Sarah Thompson" userId="984a0ffbeb35b5fc" providerId="LiveId" clId="{2299BAD5-DCB2-4F36-9F57-ECFB881A1499}" dt="2019-04-24T18:10:05.418" v="63" actId="2696"/>
        <pc:sldMkLst>
          <pc:docMk/>
          <pc:sldMk cId="540336460" sldId="257"/>
        </pc:sldMkLst>
      </pc:sldChg>
      <pc:sldChg chg="modSp">
        <pc:chgData name="Sarah Thompson" userId="984a0ffbeb35b5fc" providerId="LiveId" clId="{2299BAD5-DCB2-4F36-9F57-ECFB881A1499}" dt="2019-04-23T20:18:28.372" v="39" actId="14100"/>
        <pc:sldMkLst>
          <pc:docMk/>
          <pc:sldMk cId="2140042905" sldId="265"/>
        </pc:sldMkLst>
        <pc:spChg chg="mod">
          <ac:chgData name="Sarah Thompson" userId="984a0ffbeb35b5fc" providerId="LiveId" clId="{2299BAD5-DCB2-4F36-9F57-ECFB881A1499}" dt="2019-04-23T20:18:28.372" v="39" actId="14100"/>
          <ac:spMkLst>
            <pc:docMk/>
            <pc:sldMk cId="2140042905" sldId="265"/>
            <ac:spMk id="4" creationId="{6E15F539-F563-4555-879C-5E5C942B1F64}"/>
          </ac:spMkLst>
        </pc:spChg>
      </pc:sldChg>
      <pc:sldChg chg="modSp">
        <pc:chgData name="Sarah Thompson" userId="984a0ffbeb35b5fc" providerId="LiveId" clId="{2299BAD5-DCB2-4F36-9F57-ECFB881A1499}" dt="2019-04-23T20:18:53.883" v="40" actId="20577"/>
        <pc:sldMkLst>
          <pc:docMk/>
          <pc:sldMk cId="1457238510" sldId="276"/>
        </pc:sldMkLst>
        <pc:spChg chg="mod">
          <ac:chgData name="Sarah Thompson" userId="984a0ffbeb35b5fc" providerId="LiveId" clId="{2299BAD5-DCB2-4F36-9F57-ECFB881A1499}" dt="2019-04-23T20:18:53.883" v="40" actId="20577"/>
          <ac:spMkLst>
            <pc:docMk/>
            <pc:sldMk cId="1457238510" sldId="276"/>
            <ac:spMk id="2" creationId="{2E18784F-CF4D-477E-9A18-7155970483E7}"/>
          </ac:spMkLst>
        </pc:spChg>
      </pc:sldChg>
      <pc:sldChg chg="del">
        <pc:chgData name="Sarah Thompson" userId="984a0ffbeb35b5fc" providerId="LiveId" clId="{2299BAD5-DCB2-4F36-9F57-ECFB881A1499}" dt="2019-04-23T20:17:10.582" v="34" actId="2696"/>
        <pc:sldMkLst>
          <pc:docMk/>
          <pc:sldMk cId="3366028480" sldId="278"/>
        </pc:sldMkLst>
      </pc:sldChg>
      <pc:sldChg chg="modSp">
        <pc:chgData name="Sarah Thompson" userId="984a0ffbeb35b5fc" providerId="LiveId" clId="{2299BAD5-DCB2-4F36-9F57-ECFB881A1499}" dt="2019-04-23T20:17:21.423" v="35" actId="122"/>
        <pc:sldMkLst>
          <pc:docMk/>
          <pc:sldMk cId="469072374" sldId="335"/>
        </pc:sldMkLst>
        <pc:spChg chg="mod">
          <ac:chgData name="Sarah Thompson" userId="984a0ffbeb35b5fc" providerId="LiveId" clId="{2299BAD5-DCB2-4F36-9F57-ECFB881A1499}" dt="2019-04-23T20:17:21.423" v="35" actId="122"/>
          <ac:spMkLst>
            <pc:docMk/>
            <pc:sldMk cId="469072374" sldId="335"/>
            <ac:spMk id="6" creationId="{1E2340D7-95AB-45D4-B1DA-6BC39F51B27B}"/>
          </ac:spMkLst>
        </pc:spChg>
      </pc:sldChg>
      <pc:sldChg chg="modSp">
        <pc:chgData name="Sarah Thompson" userId="984a0ffbeb35b5fc" providerId="LiveId" clId="{2299BAD5-DCB2-4F36-9F57-ECFB881A1499}" dt="2019-04-23T19:38:54.338" v="14" actId="1037"/>
        <pc:sldMkLst>
          <pc:docMk/>
          <pc:sldMk cId="2757320246" sldId="448"/>
        </pc:sldMkLst>
        <pc:spChg chg="mod">
          <ac:chgData name="Sarah Thompson" userId="984a0ffbeb35b5fc" providerId="LiveId" clId="{2299BAD5-DCB2-4F36-9F57-ECFB881A1499}" dt="2019-04-23T19:38:54.338" v="14" actId="1037"/>
          <ac:spMkLst>
            <pc:docMk/>
            <pc:sldMk cId="2757320246" sldId="448"/>
            <ac:spMk id="2" creationId="{ED451DB5-6477-40F2-92EF-36D949E3785E}"/>
          </ac:spMkLst>
        </pc:spChg>
      </pc:sldChg>
      <pc:sldChg chg="modSp del">
        <pc:chgData name="Sarah Thompson" userId="984a0ffbeb35b5fc" providerId="LiveId" clId="{2299BAD5-DCB2-4F36-9F57-ECFB881A1499}" dt="2019-04-23T20:18:58.629" v="41" actId="2696"/>
        <pc:sldMkLst>
          <pc:docMk/>
          <pc:sldMk cId="2801926260" sldId="452"/>
        </pc:sldMkLst>
        <pc:spChg chg="mod">
          <ac:chgData name="Sarah Thompson" userId="984a0ffbeb35b5fc" providerId="LiveId" clId="{2299BAD5-DCB2-4F36-9F57-ECFB881A1499}" dt="2019-04-23T20:17:47.004" v="37" actId="27636"/>
          <ac:spMkLst>
            <pc:docMk/>
            <pc:sldMk cId="2801926260" sldId="452"/>
            <ac:spMk id="2" creationId="{3A98B793-2FFD-4CB8-89CA-02866BACADB6}"/>
          </ac:spMkLst>
        </pc:spChg>
      </pc:sldChg>
      <pc:sldChg chg="modSp">
        <pc:chgData name="Sarah Thompson" userId="984a0ffbeb35b5fc" providerId="LiveId" clId="{2299BAD5-DCB2-4F36-9F57-ECFB881A1499}" dt="2019-04-23T19:37:12.896" v="0" actId="20577"/>
        <pc:sldMkLst>
          <pc:docMk/>
          <pc:sldMk cId="1793577345" sldId="454"/>
        </pc:sldMkLst>
        <pc:spChg chg="mod">
          <ac:chgData name="Sarah Thompson" userId="984a0ffbeb35b5fc" providerId="LiveId" clId="{2299BAD5-DCB2-4F36-9F57-ECFB881A1499}" dt="2019-04-23T19:37:12.896" v="0" actId="20577"/>
          <ac:spMkLst>
            <pc:docMk/>
            <pc:sldMk cId="1793577345" sldId="454"/>
            <ac:spMk id="2" creationId="{44469E1E-3984-4A81-B1C5-E992EDB8AA83}"/>
          </ac:spMkLst>
        </pc:spChg>
      </pc:sldChg>
      <pc:sldChg chg="del">
        <pc:chgData name="Sarah Thompson" userId="984a0ffbeb35b5fc" providerId="LiveId" clId="{2299BAD5-DCB2-4F36-9F57-ECFB881A1499}" dt="2019-04-23T20:17:56.258" v="38" actId="2696"/>
        <pc:sldMkLst>
          <pc:docMk/>
          <pc:sldMk cId="3055552667" sldId="464"/>
        </pc:sldMkLst>
      </pc:sldChg>
      <pc:sldChg chg="addSp delSp modSp add del setBg delDesignElem">
        <pc:chgData name="Sarah Thompson" userId="984a0ffbeb35b5fc" providerId="LiveId" clId="{2299BAD5-DCB2-4F36-9F57-ECFB881A1499}" dt="2019-04-23T19:47:48.444" v="33" actId="20577"/>
        <pc:sldMkLst>
          <pc:docMk/>
          <pc:sldMk cId="4203290901" sldId="465"/>
        </pc:sldMkLst>
        <pc:spChg chg="mod">
          <ac:chgData name="Sarah Thompson" userId="984a0ffbeb35b5fc" providerId="LiveId" clId="{2299BAD5-DCB2-4F36-9F57-ECFB881A1499}" dt="2019-04-23T19:47:48.444" v="33" actId="20577"/>
          <ac:spMkLst>
            <pc:docMk/>
            <pc:sldMk cId="4203290901" sldId="465"/>
            <ac:spMk id="2" creationId="{624C44F3-241F-410B-9FB7-A2252A592F12}"/>
          </ac:spMkLst>
        </pc:spChg>
        <pc:spChg chg="add del">
          <ac:chgData name="Sarah Thompson" userId="984a0ffbeb35b5fc" providerId="LiveId" clId="{2299BAD5-DCB2-4F36-9F57-ECFB881A1499}" dt="2019-04-23T19:47:40.375" v="17"/>
          <ac:spMkLst>
            <pc:docMk/>
            <pc:sldMk cId="4203290901" sldId="465"/>
            <ac:spMk id="28" creationId="{C0B27210-D0CA-4654-B3E3-9ABB4F178EA1}"/>
          </ac:spMkLst>
        </pc:spChg>
        <pc:spChg chg="add del">
          <ac:chgData name="Sarah Thompson" userId="984a0ffbeb35b5fc" providerId="LiveId" clId="{2299BAD5-DCB2-4F36-9F57-ECFB881A1499}" dt="2019-04-23T19:47:40.375" v="17"/>
          <ac:spMkLst>
            <pc:docMk/>
            <pc:sldMk cId="4203290901" sldId="465"/>
            <ac:spMk id="30" creationId="{1DB7C82F-AB7E-4F0C-B829-FA1B9C415180}"/>
          </ac:spMkLst>
        </pc:spChg>
        <pc:spChg chg="add del">
          <ac:chgData name="Sarah Thompson" userId="984a0ffbeb35b5fc" providerId="LiveId" clId="{2299BAD5-DCB2-4F36-9F57-ECFB881A1499}" dt="2019-04-23T19:47:40.375" v="17"/>
          <ac:spMkLst>
            <pc:docMk/>
            <pc:sldMk cId="4203290901" sldId="465"/>
            <ac:spMk id="32" creationId="{70B66945-4967-4040-926D-DCA44313CDAB}"/>
          </ac:spMkLst>
        </pc:spChg>
      </pc:sldChg>
      <pc:sldChg chg="modSp add">
        <pc:chgData name="Sarah Thompson" userId="984a0ffbeb35b5fc" providerId="LiveId" clId="{2299BAD5-DCB2-4F36-9F57-ECFB881A1499}" dt="2019-04-24T16:30:59.631" v="49" actId="20577"/>
        <pc:sldMkLst>
          <pc:docMk/>
          <pc:sldMk cId="351940199" sldId="472"/>
        </pc:sldMkLst>
        <pc:graphicFrameChg chg="mod">
          <ac:chgData name="Sarah Thompson" userId="984a0ffbeb35b5fc" providerId="LiveId" clId="{2299BAD5-DCB2-4F36-9F57-ECFB881A1499}" dt="2019-04-24T16:30:59.631" v="49" actId="20577"/>
          <ac:graphicFrameMkLst>
            <pc:docMk/>
            <pc:sldMk cId="351940199" sldId="472"/>
            <ac:graphicFrameMk id="5" creationId="{A5000F9B-6FA3-49B6-A572-B13D6B5F29A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hyperlink" Target="https://www.youtube.com/watch?v=mmmoln5zbly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5" Type="http://schemas.openxmlformats.org/officeDocument/2006/relationships/hyperlink" Target="https://www.youtube.com/watch?v=mmmoln5zbly" TargetMode="External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9522E-C83F-4C78-87BF-B58769CD1E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56711F-7A70-4BB2-93E6-DB154269B3A4}">
      <dgm:prSet custT="1"/>
      <dgm:spPr/>
      <dgm:t>
        <a:bodyPr/>
        <a:lstStyle/>
        <a:p>
          <a:pPr>
            <a:defRPr cap="all"/>
          </a:pPr>
          <a:r>
            <a:rPr lang="en-GB" sz="2400" cap="none" dirty="0"/>
            <a:t>Watch this short TED-ed video about how knowing another language has real benefits for your brain.</a:t>
          </a:r>
          <a:endParaRPr lang="en-US" sz="2400" cap="none" dirty="0"/>
        </a:p>
      </dgm:t>
    </dgm:pt>
    <dgm:pt modelId="{22ABB32F-E09D-4386-93D3-7B3689EFD50B}" type="parTrans" cxnId="{53BF7092-7DCB-4D57-A770-3C6063460B1C}">
      <dgm:prSet/>
      <dgm:spPr/>
      <dgm:t>
        <a:bodyPr/>
        <a:lstStyle/>
        <a:p>
          <a:endParaRPr lang="en-US"/>
        </a:p>
      </dgm:t>
    </dgm:pt>
    <dgm:pt modelId="{1E6BCE5F-099D-4C68-B7E5-61E445DBD117}" type="sibTrans" cxnId="{53BF7092-7DCB-4D57-A770-3C6063460B1C}">
      <dgm:prSet/>
      <dgm:spPr/>
      <dgm:t>
        <a:bodyPr/>
        <a:lstStyle/>
        <a:p>
          <a:endParaRPr lang="en-US"/>
        </a:p>
      </dgm:t>
    </dgm:pt>
    <dgm:pt modelId="{692F2BF0-17D8-4E24-A365-F289975E8320}">
      <dgm:prSet/>
      <dgm:spPr/>
      <dgm:t>
        <a:bodyPr/>
        <a:lstStyle/>
        <a:p>
          <a:pPr>
            <a:defRPr cap="all"/>
          </a:pPr>
          <a:r>
            <a:rPr lang="en-US" cap="none" dirty="0">
              <a:hlinkClick xmlns:r="http://schemas.openxmlformats.org/officeDocument/2006/relationships" r:id="rId1"/>
            </a:rPr>
            <a:t>The benefits of a bilingual brain</a:t>
          </a:r>
          <a:endParaRPr lang="en-US" cap="none" dirty="0"/>
        </a:p>
      </dgm:t>
    </dgm:pt>
    <dgm:pt modelId="{5300EE97-DA0F-4223-A8AD-C7323FCB70D4}" type="parTrans" cxnId="{DEB870F2-866F-4204-9D13-A5492F18D6D7}">
      <dgm:prSet/>
      <dgm:spPr/>
      <dgm:t>
        <a:bodyPr/>
        <a:lstStyle/>
        <a:p>
          <a:endParaRPr lang="en-US"/>
        </a:p>
      </dgm:t>
    </dgm:pt>
    <dgm:pt modelId="{2DF65BFB-277B-4116-A6B8-A566582A7DEC}" type="sibTrans" cxnId="{DEB870F2-866F-4204-9D13-A5492F18D6D7}">
      <dgm:prSet/>
      <dgm:spPr/>
      <dgm:t>
        <a:bodyPr/>
        <a:lstStyle/>
        <a:p>
          <a:endParaRPr lang="en-US"/>
        </a:p>
      </dgm:t>
    </dgm:pt>
    <dgm:pt modelId="{26F09150-615D-4A5F-BB82-2E521D905EB8}" type="pres">
      <dgm:prSet presAssocID="{50F9522E-C83F-4C78-87BF-B58769CD1E53}" presName="root" presStyleCnt="0">
        <dgm:presLayoutVars>
          <dgm:dir/>
          <dgm:resizeHandles val="exact"/>
        </dgm:presLayoutVars>
      </dgm:prSet>
      <dgm:spPr/>
    </dgm:pt>
    <dgm:pt modelId="{F598D4B3-4206-4144-9511-82F4C653377D}" type="pres">
      <dgm:prSet presAssocID="{5C56711F-7A70-4BB2-93E6-DB154269B3A4}" presName="compNode" presStyleCnt="0"/>
      <dgm:spPr/>
    </dgm:pt>
    <dgm:pt modelId="{95068FBA-7209-46DA-BCDB-9376165B38C7}" type="pres">
      <dgm:prSet presAssocID="{5C56711F-7A70-4BB2-93E6-DB154269B3A4}" presName="iconBgRect" presStyleLbl="bgShp" presStyleIdx="0" presStyleCnt="2"/>
      <dgm:spPr/>
    </dgm:pt>
    <dgm:pt modelId="{68091849-B410-45DC-B616-1CC3B8F931A0}" type="pres">
      <dgm:prSet presAssocID="{5C56711F-7A70-4BB2-93E6-DB154269B3A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E7B3A5A3-6395-4175-A865-1AAE5C5AF8EF}" type="pres">
      <dgm:prSet presAssocID="{5C56711F-7A70-4BB2-93E6-DB154269B3A4}" presName="spaceRect" presStyleCnt="0"/>
      <dgm:spPr/>
    </dgm:pt>
    <dgm:pt modelId="{2138D3D6-4970-494C-AA68-56003ACF5008}" type="pres">
      <dgm:prSet presAssocID="{5C56711F-7A70-4BB2-93E6-DB154269B3A4}" presName="textRect" presStyleLbl="revTx" presStyleIdx="0" presStyleCnt="2" custScaleX="143339">
        <dgm:presLayoutVars>
          <dgm:chMax val="1"/>
          <dgm:chPref val="1"/>
        </dgm:presLayoutVars>
      </dgm:prSet>
      <dgm:spPr/>
    </dgm:pt>
    <dgm:pt modelId="{4AB06E2F-0631-4E4C-975B-36C35F1ECA82}" type="pres">
      <dgm:prSet presAssocID="{1E6BCE5F-099D-4C68-B7E5-61E445DBD117}" presName="sibTrans" presStyleCnt="0"/>
      <dgm:spPr/>
    </dgm:pt>
    <dgm:pt modelId="{3FDE0581-D69D-414B-902B-1212E316F083}" type="pres">
      <dgm:prSet presAssocID="{692F2BF0-17D8-4E24-A365-F289975E8320}" presName="compNode" presStyleCnt="0"/>
      <dgm:spPr/>
    </dgm:pt>
    <dgm:pt modelId="{5299F314-AB9B-4896-A69A-CD94AF56E764}" type="pres">
      <dgm:prSet presAssocID="{692F2BF0-17D8-4E24-A365-F289975E8320}" presName="iconBgRect" presStyleLbl="bgShp" presStyleIdx="1" presStyleCnt="2"/>
      <dgm:spPr/>
    </dgm:pt>
    <dgm:pt modelId="{7405A227-3CE6-4220-B082-346C179942E3}" type="pres">
      <dgm:prSet presAssocID="{692F2BF0-17D8-4E24-A365-F289975E832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289C4B7-B8B2-4A7F-B699-6A4326A066FD}" type="pres">
      <dgm:prSet presAssocID="{692F2BF0-17D8-4E24-A365-F289975E8320}" presName="spaceRect" presStyleCnt="0"/>
      <dgm:spPr/>
    </dgm:pt>
    <dgm:pt modelId="{BE13DD0A-1FB3-4CB2-AADC-72D02EDAD57A}" type="pres">
      <dgm:prSet presAssocID="{692F2BF0-17D8-4E24-A365-F289975E83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B885E6D-23FB-4E72-BC98-C857E332BA15}" type="presOf" srcId="{5C56711F-7A70-4BB2-93E6-DB154269B3A4}" destId="{2138D3D6-4970-494C-AA68-56003ACF5008}" srcOrd="0" destOrd="0" presId="urn:microsoft.com/office/officeart/2018/5/layout/IconCircleLabelList"/>
    <dgm:cxn modelId="{8A870380-DD91-4D2D-A7BA-FE38B36D4226}" type="presOf" srcId="{50F9522E-C83F-4C78-87BF-B58769CD1E53}" destId="{26F09150-615D-4A5F-BB82-2E521D905EB8}" srcOrd="0" destOrd="0" presId="urn:microsoft.com/office/officeart/2018/5/layout/IconCircleLabelList"/>
    <dgm:cxn modelId="{53BF7092-7DCB-4D57-A770-3C6063460B1C}" srcId="{50F9522E-C83F-4C78-87BF-B58769CD1E53}" destId="{5C56711F-7A70-4BB2-93E6-DB154269B3A4}" srcOrd="0" destOrd="0" parTransId="{22ABB32F-E09D-4386-93D3-7B3689EFD50B}" sibTransId="{1E6BCE5F-099D-4C68-B7E5-61E445DBD117}"/>
    <dgm:cxn modelId="{F6E327AB-A893-467B-B274-2B4AF1B40ABC}" type="presOf" srcId="{692F2BF0-17D8-4E24-A365-F289975E8320}" destId="{BE13DD0A-1FB3-4CB2-AADC-72D02EDAD57A}" srcOrd="0" destOrd="0" presId="urn:microsoft.com/office/officeart/2018/5/layout/IconCircleLabelList"/>
    <dgm:cxn modelId="{DEB870F2-866F-4204-9D13-A5492F18D6D7}" srcId="{50F9522E-C83F-4C78-87BF-B58769CD1E53}" destId="{692F2BF0-17D8-4E24-A365-F289975E8320}" srcOrd="1" destOrd="0" parTransId="{5300EE97-DA0F-4223-A8AD-C7323FCB70D4}" sibTransId="{2DF65BFB-277B-4116-A6B8-A566582A7DEC}"/>
    <dgm:cxn modelId="{F7CF75F3-05B5-4ECD-BEA5-22EA310BDD39}" type="presParOf" srcId="{26F09150-615D-4A5F-BB82-2E521D905EB8}" destId="{F598D4B3-4206-4144-9511-82F4C653377D}" srcOrd="0" destOrd="0" presId="urn:microsoft.com/office/officeart/2018/5/layout/IconCircleLabelList"/>
    <dgm:cxn modelId="{7F41E4F4-B08A-43A7-BA73-78553C1263E0}" type="presParOf" srcId="{F598D4B3-4206-4144-9511-82F4C653377D}" destId="{95068FBA-7209-46DA-BCDB-9376165B38C7}" srcOrd="0" destOrd="0" presId="urn:microsoft.com/office/officeart/2018/5/layout/IconCircleLabelList"/>
    <dgm:cxn modelId="{1C5A0B14-75F2-437B-85D3-668263C859F7}" type="presParOf" srcId="{F598D4B3-4206-4144-9511-82F4C653377D}" destId="{68091849-B410-45DC-B616-1CC3B8F931A0}" srcOrd="1" destOrd="0" presId="urn:microsoft.com/office/officeart/2018/5/layout/IconCircleLabelList"/>
    <dgm:cxn modelId="{81FF767F-C3EB-437E-BAE9-ACF2D2A77DED}" type="presParOf" srcId="{F598D4B3-4206-4144-9511-82F4C653377D}" destId="{E7B3A5A3-6395-4175-A865-1AAE5C5AF8EF}" srcOrd="2" destOrd="0" presId="urn:microsoft.com/office/officeart/2018/5/layout/IconCircleLabelList"/>
    <dgm:cxn modelId="{EDB2DCE3-884E-4F50-A0FC-767BCB2C0CFF}" type="presParOf" srcId="{F598D4B3-4206-4144-9511-82F4C653377D}" destId="{2138D3D6-4970-494C-AA68-56003ACF5008}" srcOrd="3" destOrd="0" presId="urn:microsoft.com/office/officeart/2018/5/layout/IconCircleLabelList"/>
    <dgm:cxn modelId="{F8DD3E88-32EF-468B-82EB-239B1F1183F4}" type="presParOf" srcId="{26F09150-615D-4A5F-BB82-2E521D905EB8}" destId="{4AB06E2F-0631-4E4C-975B-36C35F1ECA82}" srcOrd="1" destOrd="0" presId="urn:microsoft.com/office/officeart/2018/5/layout/IconCircleLabelList"/>
    <dgm:cxn modelId="{479FC200-3F3D-4C6B-9218-1FBB70718C2A}" type="presParOf" srcId="{26F09150-615D-4A5F-BB82-2E521D905EB8}" destId="{3FDE0581-D69D-414B-902B-1212E316F083}" srcOrd="2" destOrd="0" presId="urn:microsoft.com/office/officeart/2018/5/layout/IconCircleLabelList"/>
    <dgm:cxn modelId="{381349A0-CEED-4973-BD5D-BC033B4FED43}" type="presParOf" srcId="{3FDE0581-D69D-414B-902B-1212E316F083}" destId="{5299F314-AB9B-4896-A69A-CD94AF56E764}" srcOrd="0" destOrd="0" presId="urn:microsoft.com/office/officeart/2018/5/layout/IconCircleLabelList"/>
    <dgm:cxn modelId="{1EF55B90-BA3B-41F2-8E5B-2E2B260A8890}" type="presParOf" srcId="{3FDE0581-D69D-414B-902B-1212E316F083}" destId="{7405A227-3CE6-4220-B082-346C179942E3}" srcOrd="1" destOrd="0" presId="urn:microsoft.com/office/officeart/2018/5/layout/IconCircleLabelList"/>
    <dgm:cxn modelId="{2370863A-E5D5-4B81-9D80-586C3C9D92F7}" type="presParOf" srcId="{3FDE0581-D69D-414B-902B-1212E316F083}" destId="{6289C4B7-B8B2-4A7F-B699-6A4326A066FD}" srcOrd="2" destOrd="0" presId="urn:microsoft.com/office/officeart/2018/5/layout/IconCircleLabelList"/>
    <dgm:cxn modelId="{715DC003-4282-453C-B725-F9A69493C0B4}" type="presParOf" srcId="{3FDE0581-D69D-414B-902B-1212E316F083}" destId="{BE13DD0A-1FB3-4CB2-AADC-72D02EDAD5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4ACA1-07D4-4344-B205-C560B79AFF0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58D3D7-D629-4E62-A1E8-4869494845BB}">
      <dgm:prSet/>
      <dgm:spPr/>
      <dgm:t>
        <a:bodyPr/>
        <a:lstStyle/>
        <a:p>
          <a:r>
            <a:rPr lang="en-GB" dirty="0"/>
            <a:t>Brings travel opportunities</a:t>
          </a:r>
          <a:endParaRPr lang="en-US" dirty="0"/>
        </a:p>
      </dgm:t>
    </dgm:pt>
    <dgm:pt modelId="{5A80CCDC-8B06-4E1D-BE5A-6CF549745F62}" type="parTrans" cxnId="{EDA3C459-F404-4D9E-A5FA-61E087642127}">
      <dgm:prSet/>
      <dgm:spPr/>
      <dgm:t>
        <a:bodyPr/>
        <a:lstStyle/>
        <a:p>
          <a:endParaRPr lang="en-US"/>
        </a:p>
      </dgm:t>
    </dgm:pt>
    <dgm:pt modelId="{8E13C5E4-393A-4AE4-A788-66CB66256C56}" type="sibTrans" cxnId="{EDA3C459-F404-4D9E-A5FA-61E087642127}">
      <dgm:prSet/>
      <dgm:spPr/>
      <dgm:t>
        <a:bodyPr/>
        <a:lstStyle/>
        <a:p>
          <a:endParaRPr lang="en-US"/>
        </a:p>
      </dgm:t>
    </dgm:pt>
    <dgm:pt modelId="{D2CA39F0-4FED-42BA-823A-6DAACCD7A88A}">
      <dgm:prSet/>
      <dgm:spPr/>
      <dgm:t>
        <a:bodyPr/>
        <a:lstStyle/>
        <a:p>
          <a:r>
            <a:rPr lang="en-GB" dirty="0"/>
            <a:t>Increases employment prospects</a:t>
          </a:r>
          <a:endParaRPr lang="en-US" dirty="0"/>
        </a:p>
      </dgm:t>
    </dgm:pt>
    <dgm:pt modelId="{C627E9D1-3173-4AE3-A5A2-63FBAD0AD732}" type="parTrans" cxnId="{558103A5-CD70-459D-8C0E-80D0C7F020D1}">
      <dgm:prSet/>
      <dgm:spPr/>
      <dgm:t>
        <a:bodyPr/>
        <a:lstStyle/>
        <a:p>
          <a:endParaRPr lang="en-US"/>
        </a:p>
      </dgm:t>
    </dgm:pt>
    <dgm:pt modelId="{F7841746-8BC0-45C1-A987-2E65EC4DD430}" type="sibTrans" cxnId="{558103A5-CD70-459D-8C0E-80D0C7F020D1}">
      <dgm:prSet/>
      <dgm:spPr/>
      <dgm:t>
        <a:bodyPr/>
        <a:lstStyle/>
        <a:p>
          <a:endParaRPr lang="en-US"/>
        </a:p>
      </dgm:t>
    </dgm:pt>
    <dgm:pt modelId="{BBD3942B-D45B-4EB0-80D9-1BCE71603B5E}">
      <dgm:prSet/>
      <dgm:spPr/>
      <dgm:t>
        <a:bodyPr/>
        <a:lstStyle/>
        <a:p>
          <a:r>
            <a:rPr lang="en-GB" dirty="0"/>
            <a:t>Connects cultures and breaks down barriers of communication and understanding</a:t>
          </a:r>
          <a:endParaRPr lang="en-US" dirty="0"/>
        </a:p>
      </dgm:t>
    </dgm:pt>
    <dgm:pt modelId="{94CF6117-6FBD-4729-A391-2D08C37F9252}" type="parTrans" cxnId="{A8C514FC-51C2-4FCA-9CE9-0B8F9EE82D7C}">
      <dgm:prSet/>
      <dgm:spPr/>
      <dgm:t>
        <a:bodyPr/>
        <a:lstStyle/>
        <a:p>
          <a:endParaRPr lang="en-US"/>
        </a:p>
      </dgm:t>
    </dgm:pt>
    <dgm:pt modelId="{749F8BF1-0551-4B37-ABB7-19B4C076BB35}" type="sibTrans" cxnId="{A8C514FC-51C2-4FCA-9CE9-0B8F9EE82D7C}">
      <dgm:prSet/>
      <dgm:spPr/>
      <dgm:t>
        <a:bodyPr/>
        <a:lstStyle/>
        <a:p>
          <a:endParaRPr lang="en-US"/>
        </a:p>
      </dgm:t>
    </dgm:pt>
    <dgm:pt modelId="{62D29628-76AE-4270-AB1C-7C35FEDEAA02}">
      <dgm:prSet/>
      <dgm:spPr/>
      <dgm:t>
        <a:bodyPr/>
        <a:lstStyle/>
        <a:p>
          <a:r>
            <a:rPr lang="en-GB" dirty="0"/>
            <a:t>Celebrates differences and similarities between cultures</a:t>
          </a:r>
          <a:endParaRPr lang="en-US" dirty="0"/>
        </a:p>
      </dgm:t>
    </dgm:pt>
    <dgm:pt modelId="{42F7861A-BD48-4604-8182-9E1D8C2A17B1}" type="parTrans" cxnId="{8C0BA459-1BF5-46DA-B991-B3E4084CDB99}">
      <dgm:prSet/>
      <dgm:spPr/>
      <dgm:t>
        <a:bodyPr/>
        <a:lstStyle/>
        <a:p>
          <a:endParaRPr lang="en-US"/>
        </a:p>
      </dgm:t>
    </dgm:pt>
    <dgm:pt modelId="{5571BD7C-08F8-436C-9B57-408FA0100416}" type="sibTrans" cxnId="{8C0BA459-1BF5-46DA-B991-B3E4084CDB99}">
      <dgm:prSet/>
      <dgm:spPr/>
      <dgm:t>
        <a:bodyPr/>
        <a:lstStyle/>
        <a:p>
          <a:endParaRPr lang="en-US"/>
        </a:p>
      </dgm:t>
    </dgm:pt>
    <dgm:pt modelId="{2C18DD8E-6E7C-4147-A651-CE94EB4771BD}">
      <dgm:prSet/>
      <dgm:spPr/>
      <dgm:t>
        <a:bodyPr/>
        <a:lstStyle/>
        <a:p>
          <a:r>
            <a:rPr lang="en-GB" dirty="0"/>
            <a:t>Boosts the economy and the UK export industry</a:t>
          </a:r>
          <a:endParaRPr lang="en-US" dirty="0"/>
        </a:p>
      </dgm:t>
    </dgm:pt>
    <dgm:pt modelId="{20DE5A4A-3792-4152-B50C-4AAD4A6CF471}" type="parTrans" cxnId="{E1027A11-0A35-411D-9405-99719B440A71}">
      <dgm:prSet/>
      <dgm:spPr/>
      <dgm:t>
        <a:bodyPr/>
        <a:lstStyle/>
        <a:p>
          <a:endParaRPr lang="en-US"/>
        </a:p>
      </dgm:t>
    </dgm:pt>
    <dgm:pt modelId="{93D11997-B4AF-437F-9D0C-4864E63FEAF3}" type="sibTrans" cxnId="{E1027A11-0A35-411D-9405-99719B440A71}">
      <dgm:prSet/>
      <dgm:spPr/>
      <dgm:t>
        <a:bodyPr/>
        <a:lstStyle/>
        <a:p>
          <a:endParaRPr lang="en-US"/>
        </a:p>
      </dgm:t>
    </dgm:pt>
    <dgm:pt modelId="{B4018483-C726-4411-93DC-D5FBBED25E5E}">
      <dgm:prSet/>
      <dgm:spPr/>
      <dgm:t>
        <a:bodyPr/>
        <a:lstStyle/>
        <a:p>
          <a:r>
            <a:rPr lang="en-GB" dirty="0"/>
            <a:t>Promotes tolerance</a:t>
          </a:r>
          <a:endParaRPr lang="en-US" dirty="0"/>
        </a:p>
      </dgm:t>
    </dgm:pt>
    <dgm:pt modelId="{9537548D-7B2B-44DD-BED8-4F70727690F6}" type="parTrans" cxnId="{B5F2E110-508A-4D21-99B0-63F6A03E78BF}">
      <dgm:prSet/>
      <dgm:spPr/>
      <dgm:t>
        <a:bodyPr/>
        <a:lstStyle/>
        <a:p>
          <a:endParaRPr lang="en-US"/>
        </a:p>
      </dgm:t>
    </dgm:pt>
    <dgm:pt modelId="{67A21E97-C58B-4AB2-B3CC-A94E7843A4F2}" type="sibTrans" cxnId="{B5F2E110-508A-4D21-99B0-63F6A03E78BF}">
      <dgm:prSet/>
      <dgm:spPr/>
      <dgm:t>
        <a:bodyPr/>
        <a:lstStyle/>
        <a:p>
          <a:endParaRPr lang="en-US"/>
        </a:p>
      </dgm:t>
    </dgm:pt>
    <dgm:pt modelId="{AD567455-F270-4575-80D9-50C53FED569B}">
      <dgm:prSet/>
      <dgm:spPr/>
      <dgm:t>
        <a:bodyPr/>
        <a:lstStyle/>
        <a:p>
          <a:r>
            <a:rPr lang="en-GB" dirty="0"/>
            <a:t>Widens horizons</a:t>
          </a:r>
          <a:endParaRPr lang="en-US" dirty="0"/>
        </a:p>
      </dgm:t>
    </dgm:pt>
    <dgm:pt modelId="{3CCA42B5-3A5A-45AA-B322-668C0F602246}" type="parTrans" cxnId="{355AD5C2-0CDA-410C-B85D-F9149651842C}">
      <dgm:prSet/>
      <dgm:spPr/>
      <dgm:t>
        <a:bodyPr/>
        <a:lstStyle/>
        <a:p>
          <a:endParaRPr lang="en-US"/>
        </a:p>
      </dgm:t>
    </dgm:pt>
    <dgm:pt modelId="{3F99504D-2DA5-491E-9EA7-6DBC1E4B0980}" type="sibTrans" cxnId="{355AD5C2-0CDA-410C-B85D-F9149651842C}">
      <dgm:prSet/>
      <dgm:spPr/>
      <dgm:t>
        <a:bodyPr/>
        <a:lstStyle/>
        <a:p>
          <a:endParaRPr lang="en-US"/>
        </a:p>
      </dgm:t>
    </dgm:pt>
    <dgm:pt modelId="{F1758E41-0529-4739-B65C-2271D6E24A74}">
      <dgm:prSet/>
      <dgm:spPr/>
      <dgm:t>
        <a:bodyPr/>
        <a:lstStyle/>
        <a:p>
          <a:r>
            <a:rPr lang="en-GB" dirty="0"/>
            <a:t>Helps shape a more broad-minded, outward-looking society</a:t>
          </a:r>
          <a:endParaRPr lang="en-US" dirty="0"/>
        </a:p>
      </dgm:t>
    </dgm:pt>
    <dgm:pt modelId="{B6D4C30F-0681-4BE6-B183-C67E3E5C14DC}" type="parTrans" cxnId="{63432475-5655-49C9-AD13-0108945C9C82}">
      <dgm:prSet/>
      <dgm:spPr/>
      <dgm:t>
        <a:bodyPr/>
        <a:lstStyle/>
        <a:p>
          <a:endParaRPr lang="en-US"/>
        </a:p>
      </dgm:t>
    </dgm:pt>
    <dgm:pt modelId="{4ADA08CC-6AF9-4A56-A386-121170175F4B}" type="sibTrans" cxnId="{63432475-5655-49C9-AD13-0108945C9C82}">
      <dgm:prSet/>
      <dgm:spPr/>
      <dgm:t>
        <a:bodyPr/>
        <a:lstStyle/>
        <a:p>
          <a:endParaRPr lang="en-US"/>
        </a:p>
      </dgm:t>
    </dgm:pt>
    <dgm:pt modelId="{BE262247-2884-49DB-89DC-4A80D2F765F8}" type="pres">
      <dgm:prSet presAssocID="{BFD4ACA1-07D4-4344-B205-C560B79AFF0C}" presName="root" presStyleCnt="0">
        <dgm:presLayoutVars>
          <dgm:dir/>
          <dgm:resizeHandles val="exact"/>
        </dgm:presLayoutVars>
      </dgm:prSet>
      <dgm:spPr/>
    </dgm:pt>
    <dgm:pt modelId="{5D6749CC-F26C-4329-9D1F-396E50741D00}" type="pres">
      <dgm:prSet presAssocID="{BFD4ACA1-07D4-4344-B205-C560B79AFF0C}" presName="container" presStyleCnt="0">
        <dgm:presLayoutVars>
          <dgm:dir/>
          <dgm:resizeHandles val="exact"/>
        </dgm:presLayoutVars>
      </dgm:prSet>
      <dgm:spPr/>
    </dgm:pt>
    <dgm:pt modelId="{3BC65B48-FD02-4E9E-BF20-07BF612380DE}" type="pres">
      <dgm:prSet presAssocID="{FC58D3D7-D629-4E62-A1E8-4869494845BB}" presName="compNode" presStyleCnt="0"/>
      <dgm:spPr/>
    </dgm:pt>
    <dgm:pt modelId="{2B1C6B20-3E0F-4109-ABED-8545D17D6891}" type="pres">
      <dgm:prSet presAssocID="{FC58D3D7-D629-4E62-A1E8-4869494845BB}" presName="iconBgRect" presStyleLbl="bgShp" presStyleIdx="0" presStyleCnt="8"/>
      <dgm:spPr/>
    </dgm:pt>
    <dgm:pt modelId="{89DAF969-1C8B-46B3-B3DA-F533C7BB3027}" type="pres">
      <dgm:prSet presAssocID="{FC58D3D7-D629-4E62-A1E8-4869494845B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EC59EA1-2B0A-46CF-8B35-DFAC3E387D10}" type="pres">
      <dgm:prSet presAssocID="{FC58D3D7-D629-4E62-A1E8-4869494845BB}" presName="spaceRect" presStyleCnt="0"/>
      <dgm:spPr/>
    </dgm:pt>
    <dgm:pt modelId="{7EF2A278-1F07-4FEE-B285-B0DC67F06FEE}" type="pres">
      <dgm:prSet presAssocID="{FC58D3D7-D629-4E62-A1E8-4869494845BB}" presName="textRect" presStyleLbl="revTx" presStyleIdx="0" presStyleCnt="8">
        <dgm:presLayoutVars>
          <dgm:chMax val="1"/>
          <dgm:chPref val="1"/>
        </dgm:presLayoutVars>
      </dgm:prSet>
      <dgm:spPr/>
    </dgm:pt>
    <dgm:pt modelId="{0FD73B0C-238C-4D7A-B002-C0C24000125B}" type="pres">
      <dgm:prSet presAssocID="{8E13C5E4-393A-4AE4-A788-66CB66256C56}" presName="sibTrans" presStyleLbl="sibTrans2D1" presStyleIdx="0" presStyleCnt="0"/>
      <dgm:spPr/>
    </dgm:pt>
    <dgm:pt modelId="{6097C9A3-DBA3-4E8D-B19F-B1129294D6C9}" type="pres">
      <dgm:prSet presAssocID="{D2CA39F0-4FED-42BA-823A-6DAACCD7A88A}" presName="compNode" presStyleCnt="0"/>
      <dgm:spPr/>
    </dgm:pt>
    <dgm:pt modelId="{D697EABA-80BD-4E17-A5DA-8DC96DCAA08F}" type="pres">
      <dgm:prSet presAssocID="{D2CA39F0-4FED-42BA-823A-6DAACCD7A88A}" presName="iconBgRect" presStyleLbl="bgShp" presStyleIdx="1" presStyleCnt="8"/>
      <dgm:spPr/>
    </dgm:pt>
    <dgm:pt modelId="{544A8387-70C4-4C65-98C8-49FC17915564}" type="pres">
      <dgm:prSet presAssocID="{D2CA39F0-4FED-42BA-823A-6DAACCD7A88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2EDD694-81E1-4CB6-A9F9-E20F9DA238DE}" type="pres">
      <dgm:prSet presAssocID="{D2CA39F0-4FED-42BA-823A-6DAACCD7A88A}" presName="spaceRect" presStyleCnt="0"/>
      <dgm:spPr/>
    </dgm:pt>
    <dgm:pt modelId="{A6A1B997-272A-48C3-8787-96D69F76F339}" type="pres">
      <dgm:prSet presAssocID="{D2CA39F0-4FED-42BA-823A-6DAACCD7A88A}" presName="textRect" presStyleLbl="revTx" presStyleIdx="1" presStyleCnt="8">
        <dgm:presLayoutVars>
          <dgm:chMax val="1"/>
          <dgm:chPref val="1"/>
        </dgm:presLayoutVars>
      </dgm:prSet>
      <dgm:spPr/>
    </dgm:pt>
    <dgm:pt modelId="{F42A479D-C648-40E3-AB68-0E6EA12FA555}" type="pres">
      <dgm:prSet presAssocID="{F7841746-8BC0-45C1-A987-2E65EC4DD430}" presName="sibTrans" presStyleLbl="sibTrans2D1" presStyleIdx="0" presStyleCnt="0"/>
      <dgm:spPr/>
    </dgm:pt>
    <dgm:pt modelId="{A99986FF-2943-48DB-9B63-24F1C56957C1}" type="pres">
      <dgm:prSet presAssocID="{BBD3942B-D45B-4EB0-80D9-1BCE71603B5E}" presName="compNode" presStyleCnt="0"/>
      <dgm:spPr/>
    </dgm:pt>
    <dgm:pt modelId="{82B8066C-0163-4D91-B6FF-FCA9411468A4}" type="pres">
      <dgm:prSet presAssocID="{BBD3942B-D45B-4EB0-80D9-1BCE71603B5E}" presName="iconBgRect" presStyleLbl="bgShp" presStyleIdx="2" presStyleCnt="8"/>
      <dgm:spPr/>
    </dgm:pt>
    <dgm:pt modelId="{9B29DC0D-E4EF-47C7-99F6-D5B25746222B}" type="pres">
      <dgm:prSet presAssocID="{BBD3942B-D45B-4EB0-80D9-1BCE71603B5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B73F541-54BC-4E96-95A6-BDAA5CFB4E04}" type="pres">
      <dgm:prSet presAssocID="{BBD3942B-D45B-4EB0-80D9-1BCE71603B5E}" presName="spaceRect" presStyleCnt="0"/>
      <dgm:spPr/>
    </dgm:pt>
    <dgm:pt modelId="{8AACA694-4845-4A8C-B86C-1077D575499B}" type="pres">
      <dgm:prSet presAssocID="{BBD3942B-D45B-4EB0-80D9-1BCE71603B5E}" presName="textRect" presStyleLbl="revTx" presStyleIdx="2" presStyleCnt="8">
        <dgm:presLayoutVars>
          <dgm:chMax val="1"/>
          <dgm:chPref val="1"/>
        </dgm:presLayoutVars>
      </dgm:prSet>
      <dgm:spPr/>
    </dgm:pt>
    <dgm:pt modelId="{C72BAAAB-5FAC-4C81-AD7F-D626208D46CF}" type="pres">
      <dgm:prSet presAssocID="{749F8BF1-0551-4B37-ABB7-19B4C076BB35}" presName="sibTrans" presStyleLbl="sibTrans2D1" presStyleIdx="0" presStyleCnt="0"/>
      <dgm:spPr/>
    </dgm:pt>
    <dgm:pt modelId="{83C3B06D-4626-4790-8AA9-8AB8A4EA4FCF}" type="pres">
      <dgm:prSet presAssocID="{62D29628-76AE-4270-AB1C-7C35FEDEAA02}" presName="compNode" presStyleCnt="0"/>
      <dgm:spPr/>
    </dgm:pt>
    <dgm:pt modelId="{C1C5E948-F9A3-4A72-917C-75968D9011BB}" type="pres">
      <dgm:prSet presAssocID="{62D29628-76AE-4270-AB1C-7C35FEDEAA02}" presName="iconBgRect" presStyleLbl="bgShp" presStyleIdx="3" presStyleCnt="8"/>
      <dgm:spPr/>
    </dgm:pt>
    <dgm:pt modelId="{CD7A7CCF-385C-483A-9B8F-FF32AA392BBC}" type="pres">
      <dgm:prSet presAssocID="{62D29628-76AE-4270-AB1C-7C35FEDEAA0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5F4442B-2417-47DF-B679-C827B04B1943}" type="pres">
      <dgm:prSet presAssocID="{62D29628-76AE-4270-AB1C-7C35FEDEAA02}" presName="spaceRect" presStyleCnt="0"/>
      <dgm:spPr/>
    </dgm:pt>
    <dgm:pt modelId="{81CAA0F6-1180-4D7E-ACD4-5E3BA648B465}" type="pres">
      <dgm:prSet presAssocID="{62D29628-76AE-4270-AB1C-7C35FEDEAA02}" presName="textRect" presStyleLbl="revTx" presStyleIdx="3" presStyleCnt="8">
        <dgm:presLayoutVars>
          <dgm:chMax val="1"/>
          <dgm:chPref val="1"/>
        </dgm:presLayoutVars>
      </dgm:prSet>
      <dgm:spPr/>
    </dgm:pt>
    <dgm:pt modelId="{A922C0EB-3C67-4BEB-B2B9-5C9797A8DB3A}" type="pres">
      <dgm:prSet presAssocID="{5571BD7C-08F8-436C-9B57-408FA0100416}" presName="sibTrans" presStyleLbl="sibTrans2D1" presStyleIdx="0" presStyleCnt="0"/>
      <dgm:spPr/>
    </dgm:pt>
    <dgm:pt modelId="{4FCAEEEC-2A2B-405F-880F-39DE3D27AFD4}" type="pres">
      <dgm:prSet presAssocID="{2C18DD8E-6E7C-4147-A651-CE94EB4771BD}" presName="compNode" presStyleCnt="0"/>
      <dgm:spPr/>
    </dgm:pt>
    <dgm:pt modelId="{1125618B-4BA6-4071-90BE-EFEDF203BEFD}" type="pres">
      <dgm:prSet presAssocID="{2C18DD8E-6E7C-4147-A651-CE94EB4771BD}" presName="iconBgRect" presStyleLbl="bgShp" presStyleIdx="4" presStyleCnt="8"/>
      <dgm:spPr/>
    </dgm:pt>
    <dgm:pt modelId="{BDA34794-8C9E-411C-AF5A-7AB47295D903}" type="pres">
      <dgm:prSet presAssocID="{2C18DD8E-6E7C-4147-A651-CE94EB4771B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5F832F8-E428-4E5E-92D8-F879F0F07ECD}" type="pres">
      <dgm:prSet presAssocID="{2C18DD8E-6E7C-4147-A651-CE94EB4771BD}" presName="spaceRect" presStyleCnt="0"/>
      <dgm:spPr/>
    </dgm:pt>
    <dgm:pt modelId="{848083C9-7C82-44E9-ACD5-CC8F81A0FAC8}" type="pres">
      <dgm:prSet presAssocID="{2C18DD8E-6E7C-4147-A651-CE94EB4771BD}" presName="textRect" presStyleLbl="revTx" presStyleIdx="4" presStyleCnt="8">
        <dgm:presLayoutVars>
          <dgm:chMax val="1"/>
          <dgm:chPref val="1"/>
        </dgm:presLayoutVars>
      </dgm:prSet>
      <dgm:spPr/>
    </dgm:pt>
    <dgm:pt modelId="{7A93FF47-DE15-45E5-83E5-A74357190521}" type="pres">
      <dgm:prSet presAssocID="{93D11997-B4AF-437F-9D0C-4864E63FEAF3}" presName="sibTrans" presStyleLbl="sibTrans2D1" presStyleIdx="0" presStyleCnt="0"/>
      <dgm:spPr/>
    </dgm:pt>
    <dgm:pt modelId="{7ED883F6-68AB-489C-8036-F57E151C7EED}" type="pres">
      <dgm:prSet presAssocID="{B4018483-C726-4411-93DC-D5FBBED25E5E}" presName="compNode" presStyleCnt="0"/>
      <dgm:spPr/>
    </dgm:pt>
    <dgm:pt modelId="{D09445EB-B81E-460A-B5C1-5755F7F73483}" type="pres">
      <dgm:prSet presAssocID="{B4018483-C726-4411-93DC-D5FBBED25E5E}" presName="iconBgRect" presStyleLbl="bgShp" presStyleIdx="5" presStyleCnt="8"/>
      <dgm:spPr/>
    </dgm:pt>
    <dgm:pt modelId="{A1FAE992-5657-4510-95D2-2181529BEDE0}" type="pres">
      <dgm:prSet presAssocID="{B4018483-C726-4411-93DC-D5FBBED25E5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B32E104-E63D-45EF-9879-8A0590472CC6}" type="pres">
      <dgm:prSet presAssocID="{B4018483-C726-4411-93DC-D5FBBED25E5E}" presName="spaceRect" presStyleCnt="0"/>
      <dgm:spPr/>
    </dgm:pt>
    <dgm:pt modelId="{FF4408CB-4946-4EDB-BDFC-1CA033E8CB21}" type="pres">
      <dgm:prSet presAssocID="{B4018483-C726-4411-93DC-D5FBBED25E5E}" presName="textRect" presStyleLbl="revTx" presStyleIdx="5" presStyleCnt="8">
        <dgm:presLayoutVars>
          <dgm:chMax val="1"/>
          <dgm:chPref val="1"/>
        </dgm:presLayoutVars>
      </dgm:prSet>
      <dgm:spPr/>
    </dgm:pt>
    <dgm:pt modelId="{64EB035C-1D5E-45CD-BA84-D5CD3BB39D92}" type="pres">
      <dgm:prSet presAssocID="{67A21E97-C58B-4AB2-B3CC-A94E7843A4F2}" presName="sibTrans" presStyleLbl="sibTrans2D1" presStyleIdx="0" presStyleCnt="0"/>
      <dgm:spPr/>
    </dgm:pt>
    <dgm:pt modelId="{453F7D9D-AA98-427E-A976-678A9E1647B5}" type="pres">
      <dgm:prSet presAssocID="{AD567455-F270-4575-80D9-50C53FED569B}" presName="compNode" presStyleCnt="0"/>
      <dgm:spPr/>
    </dgm:pt>
    <dgm:pt modelId="{2B91050A-2600-4623-8C4C-C46D2025B6B7}" type="pres">
      <dgm:prSet presAssocID="{AD567455-F270-4575-80D9-50C53FED569B}" presName="iconBgRect" presStyleLbl="bgShp" presStyleIdx="6" presStyleCnt="8"/>
      <dgm:spPr/>
    </dgm:pt>
    <dgm:pt modelId="{85DF4B47-4724-40F2-93AA-2055905A38BE}" type="pres">
      <dgm:prSet presAssocID="{AD567455-F270-4575-80D9-50C53FED569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AB87E31B-F14F-480E-846B-EEF03F7C63B1}" type="pres">
      <dgm:prSet presAssocID="{AD567455-F270-4575-80D9-50C53FED569B}" presName="spaceRect" presStyleCnt="0"/>
      <dgm:spPr/>
    </dgm:pt>
    <dgm:pt modelId="{09842956-34B8-4F53-9AC7-C31DF39A6148}" type="pres">
      <dgm:prSet presAssocID="{AD567455-F270-4575-80D9-50C53FED569B}" presName="textRect" presStyleLbl="revTx" presStyleIdx="6" presStyleCnt="8">
        <dgm:presLayoutVars>
          <dgm:chMax val="1"/>
          <dgm:chPref val="1"/>
        </dgm:presLayoutVars>
      </dgm:prSet>
      <dgm:spPr/>
    </dgm:pt>
    <dgm:pt modelId="{89A5BC9C-D0D8-4C8B-94C2-D7591955D314}" type="pres">
      <dgm:prSet presAssocID="{3F99504D-2DA5-491E-9EA7-6DBC1E4B0980}" presName="sibTrans" presStyleLbl="sibTrans2D1" presStyleIdx="0" presStyleCnt="0"/>
      <dgm:spPr/>
    </dgm:pt>
    <dgm:pt modelId="{0A17F21E-4BD5-46A0-9037-B6E654C127CB}" type="pres">
      <dgm:prSet presAssocID="{F1758E41-0529-4739-B65C-2271D6E24A74}" presName="compNode" presStyleCnt="0"/>
      <dgm:spPr/>
    </dgm:pt>
    <dgm:pt modelId="{9BF44F16-BDC3-4F1E-9C8D-387136902130}" type="pres">
      <dgm:prSet presAssocID="{F1758E41-0529-4739-B65C-2271D6E24A74}" presName="iconBgRect" presStyleLbl="bgShp" presStyleIdx="7" presStyleCnt="8"/>
      <dgm:spPr/>
    </dgm:pt>
    <dgm:pt modelId="{8A78CD2C-9475-4CC5-B0E2-44CEFCC632D1}" type="pres">
      <dgm:prSet presAssocID="{F1758E41-0529-4739-B65C-2271D6E24A7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0010BB4-C5E9-4A90-ADFF-3E1ACFEF4028}" type="pres">
      <dgm:prSet presAssocID="{F1758E41-0529-4739-B65C-2271D6E24A74}" presName="spaceRect" presStyleCnt="0"/>
      <dgm:spPr/>
    </dgm:pt>
    <dgm:pt modelId="{3218AAC1-DC5A-43D5-9D73-64B07C7D771F}" type="pres">
      <dgm:prSet presAssocID="{F1758E41-0529-4739-B65C-2271D6E24A7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5F2E110-508A-4D21-99B0-63F6A03E78BF}" srcId="{BFD4ACA1-07D4-4344-B205-C560B79AFF0C}" destId="{B4018483-C726-4411-93DC-D5FBBED25E5E}" srcOrd="5" destOrd="0" parTransId="{9537548D-7B2B-44DD-BED8-4F70727690F6}" sibTransId="{67A21E97-C58B-4AB2-B3CC-A94E7843A4F2}"/>
    <dgm:cxn modelId="{E1027A11-0A35-411D-9405-99719B440A71}" srcId="{BFD4ACA1-07D4-4344-B205-C560B79AFF0C}" destId="{2C18DD8E-6E7C-4147-A651-CE94EB4771BD}" srcOrd="4" destOrd="0" parTransId="{20DE5A4A-3792-4152-B50C-4AAD4A6CF471}" sibTransId="{93D11997-B4AF-437F-9D0C-4864E63FEAF3}"/>
    <dgm:cxn modelId="{2847D01D-593E-452E-A675-6D830AB70468}" type="presOf" srcId="{2C18DD8E-6E7C-4147-A651-CE94EB4771BD}" destId="{848083C9-7C82-44E9-ACD5-CC8F81A0FAC8}" srcOrd="0" destOrd="0" presId="urn:microsoft.com/office/officeart/2018/2/layout/IconCircleList"/>
    <dgm:cxn modelId="{E466BC22-B461-4ED6-9DE1-D45F769BF741}" type="presOf" srcId="{BBD3942B-D45B-4EB0-80D9-1BCE71603B5E}" destId="{8AACA694-4845-4A8C-B86C-1077D575499B}" srcOrd="0" destOrd="0" presId="urn:microsoft.com/office/officeart/2018/2/layout/IconCircleList"/>
    <dgm:cxn modelId="{BC70A528-832E-47C5-A03E-6C7D73D41632}" type="presOf" srcId="{FC58D3D7-D629-4E62-A1E8-4869494845BB}" destId="{7EF2A278-1F07-4FEE-B285-B0DC67F06FEE}" srcOrd="0" destOrd="0" presId="urn:microsoft.com/office/officeart/2018/2/layout/IconCircleList"/>
    <dgm:cxn modelId="{7FFC1737-6F9E-4CC1-B3D4-571396971371}" type="presOf" srcId="{5571BD7C-08F8-436C-9B57-408FA0100416}" destId="{A922C0EB-3C67-4BEB-B2B9-5C9797A8DB3A}" srcOrd="0" destOrd="0" presId="urn:microsoft.com/office/officeart/2018/2/layout/IconCircleList"/>
    <dgm:cxn modelId="{AF15C73B-1452-4782-8444-A21BA1EEFCEA}" type="presOf" srcId="{AD567455-F270-4575-80D9-50C53FED569B}" destId="{09842956-34B8-4F53-9AC7-C31DF39A6148}" srcOrd="0" destOrd="0" presId="urn:microsoft.com/office/officeart/2018/2/layout/IconCircleList"/>
    <dgm:cxn modelId="{F746F53D-9990-4675-99DA-875A8A68B8D9}" type="presOf" srcId="{F7841746-8BC0-45C1-A987-2E65EC4DD430}" destId="{F42A479D-C648-40E3-AB68-0E6EA12FA555}" srcOrd="0" destOrd="0" presId="urn:microsoft.com/office/officeart/2018/2/layout/IconCircleList"/>
    <dgm:cxn modelId="{AC11D26A-9A14-4A1C-A7F0-D6EFF0D87B66}" type="presOf" srcId="{F1758E41-0529-4739-B65C-2271D6E24A74}" destId="{3218AAC1-DC5A-43D5-9D73-64B07C7D771F}" srcOrd="0" destOrd="0" presId="urn:microsoft.com/office/officeart/2018/2/layout/IconCircleList"/>
    <dgm:cxn modelId="{5B469B70-ED89-454D-ACF9-BD87F0596482}" type="presOf" srcId="{749F8BF1-0551-4B37-ABB7-19B4C076BB35}" destId="{C72BAAAB-5FAC-4C81-AD7F-D626208D46CF}" srcOrd="0" destOrd="0" presId="urn:microsoft.com/office/officeart/2018/2/layout/IconCircleList"/>
    <dgm:cxn modelId="{63432475-5655-49C9-AD13-0108945C9C82}" srcId="{BFD4ACA1-07D4-4344-B205-C560B79AFF0C}" destId="{F1758E41-0529-4739-B65C-2271D6E24A74}" srcOrd="7" destOrd="0" parTransId="{B6D4C30F-0681-4BE6-B183-C67E3E5C14DC}" sibTransId="{4ADA08CC-6AF9-4A56-A386-121170175F4B}"/>
    <dgm:cxn modelId="{8C0BA459-1BF5-46DA-B991-B3E4084CDB99}" srcId="{BFD4ACA1-07D4-4344-B205-C560B79AFF0C}" destId="{62D29628-76AE-4270-AB1C-7C35FEDEAA02}" srcOrd="3" destOrd="0" parTransId="{42F7861A-BD48-4604-8182-9E1D8C2A17B1}" sibTransId="{5571BD7C-08F8-436C-9B57-408FA0100416}"/>
    <dgm:cxn modelId="{EDA3C459-F404-4D9E-A5FA-61E087642127}" srcId="{BFD4ACA1-07D4-4344-B205-C560B79AFF0C}" destId="{FC58D3D7-D629-4E62-A1E8-4869494845BB}" srcOrd="0" destOrd="0" parTransId="{5A80CCDC-8B06-4E1D-BE5A-6CF549745F62}" sibTransId="{8E13C5E4-393A-4AE4-A788-66CB66256C56}"/>
    <dgm:cxn modelId="{558103A5-CD70-459D-8C0E-80D0C7F020D1}" srcId="{BFD4ACA1-07D4-4344-B205-C560B79AFF0C}" destId="{D2CA39F0-4FED-42BA-823A-6DAACCD7A88A}" srcOrd="1" destOrd="0" parTransId="{C627E9D1-3173-4AE3-A5A2-63FBAD0AD732}" sibTransId="{F7841746-8BC0-45C1-A987-2E65EC4DD430}"/>
    <dgm:cxn modelId="{355AD5C2-0CDA-410C-B85D-F9149651842C}" srcId="{BFD4ACA1-07D4-4344-B205-C560B79AFF0C}" destId="{AD567455-F270-4575-80D9-50C53FED569B}" srcOrd="6" destOrd="0" parTransId="{3CCA42B5-3A5A-45AA-B322-668C0F602246}" sibTransId="{3F99504D-2DA5-491E-9EA7-6DBC1E4B0980}"/>
    <dgm:cxn modelId="{327093CF-E209-43A8-AFAD-D39D7BB73141}" type="presOf" srcId="{BFD4ACA1-07D4-4344-B205-C560B79AFF0C}" destId="{BE262247-2884-49DB-89DC-4A80D2F765F8}" srcOrd="0" destOrd="0" presId="urn:microsoft.com/office/officeart/2018/2/layout/IconCircleList"/>
    <dgm:cxn modelId="{ECDABECF-B948-44BB-894E-77284FA9DD60}" type="presOf" srcId="{93D11997-B4AF-437F-9D0C-4864E63FEAF3}" destId="{7A93FF47-DE15-45E5-83E5-A74357190521}" srcOrd="0" destOrd="0" presId="urn:microsoft.com/office/officeart/2018/2/layout/IconCircleList"/>
    <dgm:cxn modelId="{FA92DED1-E9BB-49AA-A6BC-042E92FFCC16}" type="presOf" srcId="{D2CA39F0-4FED-42BA-823A-6DAACCD7A88A}" destId="{A6A1B997-272A-48C3-8787-96D69F76F339}" srcOrd="0" destOrd="0" presId="urn:microsoft.com/office/officeart/2018/2/layout/IconCircleList"/>
    <dgm:cxn modelId="{1CFE56DB-162F-483E-A50F-BAEE8EDA2019}" type="presOf" srcId="{67A21E97-C58B-4AB2-B3CC-A94E7843A4F2}" destId="{64EB035C-1D5E-45CD-BA84-D5CD3BB39D92}" srcOrd="0" destOrd="0" presId="urn:microsoft.com/office/officeart/2018/2/layout/IconCircleList"/>
    <dgm:cxn modelId="{8BB7A5ED-C429-4F62-8CCE-24D5EA06AFA9}" type="presOf" srcId="{8E13C5E4-393A-4AE4-A788-66CB66256C56}" destId="{0FD73B0C-238C-4D7A-B002-C0C24000125B}" srcOrd="0" destOrd="0" presId="urn:microsoft.com/office/officeart/2018/2/layout/IconCircleList"/>
    <dgm:cxn modelId="{091436F1-1167-47CB-A4D9-2DEA8312B8D4}" type="presOf" srcId="{62D29628-76AE-4270-AB1C-7C35FEDEAA02}" destId="{81CAA0F6-1180-4D7E-ACD4-5E3BA648B465}" srcOrd="0" destOrd="0" presId="urn:microsoft.com/office/officeart/2018/2/layout/IconCircleList"/>
    <dgm:cxn modelId="{D6DADAF8-59E8-4573-8438-E4B6E5E572BD}" type="presOf" srcId="{B4018483-C726-4411-93DC-D5FBBED25E5E}" destId="{FF4408CB-4946-4EDB-BDFC-1CA033E8CB21}" srcOrd="0" destOrd="0" presId="urn:microsoft.com/office/officeart/2018/2/layout/IconCircleList"/>
    <dgm:cxn modelId="{44BD8DF9-1526-4E8C-AE07-394807A1BDA8}" type="presOf" srcId="{3F99504D-2DA5-491E-9EA7-6DBC1E4B0980}" destId="{89A5BC9C-D0D8-4C8B-94C2-D7591955D314}" srcOrd="0" destOrd="0" presId="urn:microsoft.com/office/officeart/2018/2/layout/IconCircleList"/>
    <dgm:cxn modelId="{A8C514FC-51C2-4FCA-9CE9-0B8F9EE82D7C}" srcId="{BFD4ACA1-07D4-4344-B205-C560B79AFF0C}" destId="{BBD3942B-D45B-4EB0-80D9-1BCE71603B5E}" srcOrd="2" destOrd="0" parTransId="{94CF6117-6FBD-4729-A391-2D08C37F9252}" sibTransId="{749F8BF1-0551-4B37-ABB7-19B4C076BB35}"/>
    <dgm:cxn modelId="{BE1E0064-2F82-405C-90F8-B54B0AF18152}" type="presParOf" srcId="{BE262247-2884-49DB-89DC-4A80D2F765F8}" destId="{5D6749CC-F26C-4329-9D1F-396E50741D00}" srcOrd="0" destOrd="0" presId="urn:microsoft.com/office/officeart/2018/2/layout/IconCircleList"/>
    <dgm:cxn modelId="{FE1CE947-80A4-4169-9566-E1EC08AC0FBF}" type="presParOf" srcId="{5D6749CC-F26C-4329-9D1F-396E50741D00}" destId="{3BC65B48-FD02-4E9E-BF20-07BF612380DE}" srcOrd="0" destOrd="0" presId="urn:microsoft.com/office/officeart/2018/2/layout/IconCircleList"/>
    <dgm:cxn modelId="{1EE296D9-B2EB-42B9-A1F5-A802A560FD1B}" type="presParOf" srcId="{3BC65B48-FD02-4E9E-BF20-07BF612380DE}" destId="{2B1C6B20-3E0F-4109-ABED-8545D17D6891}" srcOrd="0" destOrd="0" presId="urn:microsoft.com/office/officeart/2018/2/layout/IconCircleList"/>
    <dgm:cxn modelId="{18FCC942-9B56-49FB-B166-2F141544B073}" type="presParOf" srcId="{3BC65B48-FD02-4E9E-BF20-07BF612380DE}" destId="{89DAF969-1C8B-46B3-B3DA-F533C7BB3027}" srcOrd="1" destOrd="0" presId="urn:microsoft.com/office/officeart/2018/2/layout/IconCircleList"/>
    <dgm:cxn modelId="{FC56A9CD-E95D-4F39-A98D-96D4EC272D25}" type="presParOf" srcId="{3BC65B48-FD02-4E9E-BF20-07BF612380DE}" destId="{DEC59EA1-2B0A-46CF-8B35-DFAC3E387D10}" srcOrd="2" destOrd="0" presId="urn:microsoft.com/office/officeart/2018/2/layout/IconCircleList"/>
    <dgm:cxn modelId="{52614098-88F0-4FE6-B272-681A9E510655}" type="presParOf" srcId="{3BC65B48-FD02-4E9E-BF20-07BF612380DE}" destId="{7EF2A278-1F07-4FEE-B285-B0DC67F06FEE}" srcOrd="3" destOrd="0" presId="urn:microsoft.com/office/officeart/2018/2/layout/IconCircleList"/>
    <dgm:cxn modelId="{A0B41455-5E42-4A6E-AAA4-5E72C6E645DF}" type="presParOf" srcId="{5D6749CC-F26C-4329-9D1F-396E50741D00}" destId="{0FD73B0C-238C-4D7A-B002-C0C24000125B}" srcOrd="1" destOrd="0" presId="urn:microsoft.com/office/officeart/2018/2/layout/IconCircleList"/>
    <dgm:cxn modelId="{4523B873-4C9F-4571-BD92-4E634B04E85B}" type="presParOf" srcId="{5D6749CC-F26C-4329-9D1F-396E50741D00}" destId="{6097C9A3-DBA3-4E8D-B19F-B1129294D6C9}" srcOrd="2" destOrd="0" presId="urn:microsoft.com/office/officeart/2018/2/layout/IconCircleList"/>
    <dgm:cxn modelId="{C3B851CE-CFB1-4FA4-BE2E-98B9F2C22623}" type="presParOf" srcId="{6097C9A3-DBA3-4E8D-B19F-B1129294D6C9}" destId="{D697EABA-80BD-4E17-A5DA-8DC96DCAA08F}" srcOrd="0" destOrd="0" presId="urn:microsoft.com/office/officeart/2018/2/layout/IconCircleList"/>
    <dgm:cxn modelId="{6E1196FC-09DB-4841-96B2-8722B601A516}" type="presParOf" srcId="{6097C9A3-DBA3-4E8D-B19F-B1129294D6C9}" destId="{544A8387-70C4-4C65-98C8-49FC17915564}" srcOrd="1" destOrd="0" presId="urn:microsoft.com/office/officeart/2018/2/layout/IconCircleList"/>
    <dgm:cxn modelId="{68564D21-7569-43B6-B74F-617B49ED2329}" type="presParOf" srcId="{6097C9A3-DBA3-4E8D-B19F-B1129294D6C9}" destId="{B2EDD694-81E1-4CB6-A9F9-E20F9DA238DE}" srcOrd="2" destOrd="0" presId="urn:microsoft.com/office/officeart/2018/2/layout/IconCircleList"/>
    <dgm:cxn modelId="{C5A658D8-DD4E-4E9C-826D-02069CD01EFD}" type="presParOf" srcId="{6097C9A3-DBA3-4E8D-B19F-B1129294D6C9}" destId="{A6A1B997-272A-48C3-8787-96D69F76F339}" srcOrd="3" destOrd="0" presId="urn:microsoft.com/office/officeart/2018/2/layout/IconCircleList"/>
    <dgm:cxn modelId="{EAD2E58A-BBA2-402A-AA9F-FD9479918D20}" type="presParOf" srcId="{5D6749CC-F26C-4329-9D1F-396E50741D00}" destId="{F42A479D-C648-40E3-AB68-0E6EA12FA555}" srcOrd="3" destOrd="0" presId="urn:microsoft.com/office/officeart/2018/2/layout/IconCircleList"/>
    <dgm:cxn modelId="{04C47E6A-C7A5-4C9E-923E-43B93B351C8F}" type="presParOf" srcId="{5D6749CC-F26C-4329-9D1F-396E50741D00}" destId="{A99986FF-2943-48DB-9B63-24F1C56957C1}" srcOrd="4" destOrd="0" presId="urn:microsoft.com/office/officeart/2018/2/layout/IconCircleList"/>
    <dgm:cxn modelId="{1F336F6F-67C1-4508-89C4-FE6FBC40126F}" type="presParOf" srcId="{A99986FF-2943-48DB-9B63-24F1C56957C1}" destId="{82B8066C-0163-4D91-B6FF-FCA9411468A4}" srcOrd="0" destOrd="0" presId="urn:microsoft.com/office/officeart/2018/2/layout/IconCircleList"/>
    <dgm:cxn modelId="{FB9B4DD2-43EF-49E6-821A-F082D15F2F8A}" type="presParOf" srcId="{A99986FF-2943-48DB-9B63-24F1C56957C1}" destId="{9B29DC0D-E4EF-47C7-99F6-D5B25746222B}" srcOrd="1" destOrd="0" presId="urn:microsoft.com/office/officeart/2018/2/layout/IconCircleList"/>
    <dgm:cxn modelId="{A8D885C3-3192-43EB-A20D-5D3A54B91EA1}" type="presParOf" srcId="{A99986FF-2943-48DB-9B63-24F1C56957C1}" destId="{7B73F541-54BC-4E96-95A6-BDAA5CFB4E04}" srcOrd="2" destOrd="0" presId="urn:microsoft.com/office/officeart/2018/2/layout/IconCircleList"/>
    <dgm:cxn modelId="{83FB23A9-6DD0-4AF0-92FB-F0B7C41D818F}" type="presParOf" srcId="{A99986FF-2943-48DB-9B63-24F1C56957C1}" destId="{8AACA694-4845-4A8C-B86C-1077D575499B}" srcOrd="3" destOrd="0" presId="urn:microsoft.com/office/officeart/2018/2/layout/IconCircleList"/>
    <dgm:cxn modelId="{C8DDE6C3-0AE4-428D-8948-A8508B3A43C0}" type="presParOf" srcId="{5D6749CC-F26C-4329-9D1F-396E50741D00}" destId="{C72BAAAB-5FAC-4C81-AD7F-D626208D46CF}" srcOrd="5" destOrd="0" presId="urn:microsoft.com/office/officeart/2018/2/layout/IconCircleList"/>
    <dgm:cxn modelId="{E035EADF-9ABA-4176-8503-23FD41155909}" type="presParOf" srcId="{5D6749CC-F26C-4329-9D1F-396E50741D00}" destId="{83C3B06D-4626-4790-8AA9-8AB8A4EA4FCF}" srcOrd="6" destOrd="0" presId="urn:microsoft.com/office/officeart/2018/2/layout/IconCircleList"/>
    <dgm:cxn modelId="{2F7E917D-37F3-46DB-8AF2-FA237C0A6941}" type="presParOf" srcId="{83C3B06D-4626-4790-8AA9-8AB8A4EA4FCF}" destId="{C1C5E948-F9A3-4A72-917C-75968D9011BB}" srcOrd="0" destOrd="0" presId="urn:microsoft.com/office/officeart/2018/2/layout/IconCircleList"/>
    <dgm:cxn modelId="{BF1DB796-55D4-4977-A469-C22CBE1F5E2C}" type="presParOf" srcId="{83C3B06D-4626-4790-8AA9-8AB8A4EA4FCF}" destId="{CD7A7CCF-385C-483A-9B8F-FF32AA392BBC}" srcOrd="1" destOrd="0" presId="urn:microsoft.com/office/officeart/2018/2/layout/IconCircleList"/>
    <dgm:cxn modelId="{B1135822-A208-449E-A50F-D639A492A655}" type="presParOf" srcId="{83C3B06D-4626-4790-8AA9-8AB8A4EA4FCF}" destId="{C5F4442B-2417-47DF-B679-C827B04B1943}" srcOrd="2" destOrd="0" presId="urn:microsoft.com/office/officeart/2018/2/layout/IconCircleList"/>
    <dgm:cxn modelId="{0633805B-ADE5-4C3F-918C-3A8CDBCE9618}" type="presParOf" srcId="{83C3B06D-4626-4790-8AA9-8AB8A4EA4FCF}" destId="{81CAA0F6-1180-4D7E-ACD4-5E3BA648B465}" srcOrd="3" destOrd="0" presId="urn:microsoft.com/office/officeart/2018/2/layout/IconCircleList"/>
    <dgm:cxn modelId="{10CE23BB-5F3D-434D-B7E5-B73C627859D4}" type="presParOf" srcId="{5D6749CC-F26C-4329-9D1F-396E50741D00}" destId="{A922C0EB-3C67-4BEB-B2B9-5C9797A8DB3A}" srcOrd="7" destOrd="0" presId="urn:microsoft.com/office/officeart/2018/2/layout/IconCircleList"/>
    <dgm:cxn modelId="{C65F8C42-00B5-4DDE-85AA-5C55FF5A6A45}" type="presParOf" srcId="{5D6749CC-F26C-4329-9D1F-396E50741D00}" destId="{4FCAEEEC-2A2B-405F-880F-39DE3D27AFD4}" srcOrd="8" destOrd="0" presId="urn:microsoft.com/office/officeart/2018/2/layout/IconCircleList"/>
    <dgm:cxn modelId="{91C637AD-8A94-4717-BADC-9EB7191B2DF4}" type="presParOf" srcId="{4FCAEEEC-2A2B-405F-880F-39DE3D27AFD4}" destId="{1125618B-4BA6-4071-90BE-EFEDF203BEFD}" srcOrd="0" destOrd="0" presId="urn:microsoft.com/office/officeart/2018/2/layout/IconCircleList"/>
    <dgm:cxn modelId="{B7D78E94-EDB1-4B7B-82FC-36D785C00D5E}" type="presParOf" srcId="{4FCAEEEC-2A2B-405F-880F-39DE3D27AFD4}" destId="{BDA34794-8C9E-411C-AF5A-7AB47295D903}" srcOrd="1" destOrd="0" presId="urn:microsoft.com/office/officeart/2018/2/layout/IconCircleList"/>
    <dgm:cxn modelId="{9B835A6B-6194-4AE0-BB81-F9A7E61F3FD1}" type="presParOf" srcId="{4FCAEEEC-2A2B-405F-880F-39DE3D27AFD4}" destId="{35F832F8-E428-4E5E-92D8-F879F0F07ECD}" srcOrd="2" destOrd="0" presId="urn:microsoft.com/office/officeart/2018/2/layout/IconCircleList"/>
    <dgm:cxn modelId="{6B97A6E5-BEB1-4357-A5EF-EB2B363EF89D}" type="presParOf" srcId="{4FCAEEEC-2A2B-405F-880F-39DE3D27AFD4}" destId="{848083C9-7C82-44E9-ACD5-CC8F81A0FAC8}" srcOrd="3" destOrd="0" presId="urn:microsoft.com/office/officeart/2018/2/layout/IconCircleList"/>
    <dgm:cxn modelId="{B53E525A-A579-4999-BE7C-B4CA03D8E473}" type="presParOf" srcId="{5D6749CC-F26C-4329-9D1F-396E50741D00}" destId="{7A93FF47-DE15-45E5-83E5-A74357190521}" srcOrd="9" destOrd="0" presId="urn:microsoft.com/office/officeart/2018/2/layout/IconCircleList"/>
    <dgm:cxn modelId="{24B177F1-67C0-4085-9593-DE97597ED97D}" type="presParOf" srcId="{5D6749CC-F26C-4329-9D1F-396E50741D00}" destId="{7ED883F6-68AB-489C-8036-F57E151C7EED}" srcOrd="10" destOrd="0" presId="urn:microsoft.com/office/officeart/2018/2/layout/IconCircleList"/>
    <dgm:cxn modelId="{94DC65BD-1C6B-4614-BEFB-FA181FEBB928}" type="presParOf" srcId="{7ED883F6-68AB-489C-8036-F57E151C7EED}" destId="{D09445EB-B81E-460A-B5C1-5755F7F73483}" srcOrd="0" destOrd="0" presId="urn:microsoft.com/office/officeart/2018/2/layout/IconCircleList"/>
    <dgm:cxn modelId="{DBA999CE-01C7-44D8-9259-097244668A3C}" type="presParOf" srcId="{7ED883F6-68AB-489C-8036-F57E151C7EED}" destId="{A1FAE992-5657-4510-95D2-2181529BEDE0}" srcOrd="1" destOrd="0" presId="urn:microsoft.com/office/officeart/2018/2/layout/IconCircleList"/>
    <dgm:cxn modelId="{D8E89240-E06F-4413-9223-7786FACD4066}" type="presParOf" srcId="{7ED883F6-68AB-489C-8036-F57E151C7EED}" destId="{BB32E104-E63D-45EF-9879-8A0590472CC6}" srcOrd="2" destOrd="0" presId="urn:microsoft.com/office/officeart/2018/2/layout/IconCircleList"/>
    <dgm:cxn modelId="{6CCA0C81-B93F-4BDA-B9AA-EEBFBD14D1E7}" type="presParOf" srcId="{7ED883F6-68AB-489C-8036-F57E151C7EED}" destId="{FF4408CB-4946-4EDB-BDFC-1CA033E8CB21}" srcOrd="3" destOrd="0" presId="urn:microsoft.com/office/officeart/2018/2/layout/IconCircleList"/>
    <dgm:cxn modelId="{7DF65249-F5C2-4364-8442-C13C683E18A3}" type="presParOf" srcId="{5D6749CC-F26C-4329-9D1F-396E50741D00}" destId="{64EB035C-1D5E-45CD-BA84-D5CD3BB39D92}" srcOrd="11" destOrd="0" presId="urn:microsoft.com/office/officeart/2018/2/layout/IconCircleList"/>
    <dgm:cxn modelId="{C16CCDCA-D720-4A1E-92D6-D1FD3BB5C69B}" type="presParOf" srcId="{5D6749CC-F26C-4329-9D1F-396E50741D00}" destId="{453F7D9D-AA98-427E-A976-678A9E1647B5}" srcOrd="12" destOrd="0" presId="urn:microsoft.com/office/officeart/2018/2/layout/IconCircleList"/>
    <dgm:cxn modelId="{E3919704-1CC6-48DB-AE16-C8F000E174F7}" type="presParOf" srcId="{453F7D9D-AA98-427E-A976-678A9E1647B5}" destId="{2B91050A-2600-4623-8C4C-C46D2025B6B7}" srcOrd="0" destOrd="0" presId="urn:microsoft.com/office/officeart/2018/2/layout/IconCircleList"/>
    <dgm:cxn modelId="{3CB5AD37-70EB-474D-B7CA-FFF0EE10289C}" type="presParOf" srcId="{453F7D9D-AA98-427E-A976-678A9E1647B5}" destId="{85DF4B47-4724-40F2-93AA-2055905A38BE}" srcOrd="1" destOrd="0" presId="urn:microsoft.com/office/officeart/2018/2/layout/IconCircleList"/>
    <dgm:cxn modelId="{595F6605-F76F-4F6B-831A-A943458C040E}" type="presParOf" srcId="{453F7D9D-AA98-427E-A976-678A9E1647B5}" destId="{AB87E31B-F14F-480E-846B-EEF03F7C63B1}" srcOrd="2" destOrd="0" presId="urn:microsoft.com/office/officeart/2018/2/layout/IconCircleList"/>
    <dgm:cxn modelId="{368E7ECD-F23C-444C-81C1-BEF00B69418A}" type="presParOf" srcId="{453F7D9D-AA98-427E-A976-678A9E1647B5}" destId="{09842956-34B8-4F53-9AC7-C31DF39A6148}" srcOrd="3" destOrd="0" presId="urn:microsoft.com/office/officeart/2018/2/layout/IconCircleList"/>
    <dgm:cxn modelId="{2516E6E4-3649-4B07-AC6A-3E93723D6FD2}" type="presParOf" srcId="{5D6749CC-F26C-4329-9D1F-396E50741D00}" destId="{89A5BC9C-D0D8-4C8B-94C2-D7591955D314}" srcOrd="13" destOrd="0" presId="urn:microsoft.com/office/officeart/2018/2/layout/IconCircleList"/>
    <dgm:cxn modelId="{705F3820-27F0-4461-B22A-3EA2FD5DAF56}" type="presParOf" srcId="{5D6749CC-F26C-4329-9D1F-396E50741D00}" destId="{0A17F21E-4BD5-46A0-9037-B6E654C127CB}" srcOrd="14" destOrd="0" presId="urn:microsoft.com/office/officeart/2018/2/layout/IconCircleList"/>
    <dgm:cxn modelId="{9CD7EB43-56BB-47A6-A8E0-7EF04C538AE2}" type="presParOf" srcId="{0A17F21E-4BD5-46A0-9037-B6E654C127CB}" destId="{9BF44F16-BDC3-4F1E-9C8D-387136902130}" srcOrd="0" destOrd="0" presId="urn:microsoft.com/office/officeart/2018/2/layout/IconCircleList"/>
    <dgm:cxn modelId="{E189A3D9-AB23-4822-89A9-6CE7B8955225}" type="presParOf" srcId="{0A17F21E-4BD5-46A0-9037-B6E654C127CB}" destId="{8A78CD2C-9475-4CC5-B0E2-44CEFCC632D1}" srcOrd="1" destOrd="0" presId="urn:microsoft.com/office/officeart/2018/2/layout/IconCircleList"/>
    <dgm:cxn modelId="{A5B2696E-8108-4138-8A47-B812284D11EF}" type="presParOf" srcId="{0A17F21E-4BD5-46A0-9037-B6E654C127CB}" destId="{E0010BB4-C5E9-4A90-ADFF-3E1ACFEF4028}" srcOrd="2" destOrd="0" presId="urn:microsoft.com/office/officeart/2018/2/layout/IconCircleList"/>
    <dgm:cxn modelId="{9859830D-DDFA-4D7C-97F4-E8AD1919A370}" type="presParOf" srcId="{0A17F21E-4BD5-46A0-9037-B6E654C127CB}" destId="{3218AAC1-DC5A-43D5-9D73-64B07C7D77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BB069-5E22-4B53-89C8-C7E77EDADF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4B383F-BA24-4DB8-BC0E-F8F61EB0E1B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r>
            <a:rPr lang="en-GB" sz="2400" cap="none" dirty="0"/>
            <a:t>Spanish is from a family of languages called the ‘</a:t>
          </a:r>
          <a:r>
            <a:rPr lang="en-GB" sz="2400" b="1" cap="none" dirty="0"/>
            <a:t>romance</a:t>
          </a:r>
          <a:r>
            <a:rPr lang="en-GB" sz="2400" cap="none" dirty="0"/>
            <a:t>’ languages. So learning other languages from this family (like French, Italian, Portuguese, Romanian) is easier, as vocabulary and grammar rules are similar.</a:t>
          </a:r>
        </a:p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r>
            <a:rPr lang="en-GB" sz="2400" cap="none" dirty="0"/>
            <a:t>All of these languages developed from Vulgar Latin!</a:t>
          </a:r>
          <a:endParaRPr lang="en-US" sz="2400" cap="none" dirty="0"/>
        </a:p>
      </dgm:t>
    </dgm:pt>
    <dgm:pt modelId="{A09C5976-0DA5-4145-9E30-C8251A65B76E}" type="parTrans" cxnId="{E4AB05FE-DC6D-49D9-9381-8F0B8414B568}">
      <dgm:prSet/>
      <dgm:spPr/>
      <dgm:t>
        <a:bodyPr/>
        <a:lstStyle/>
        <a:p>
          <a:endParaRPr lang="en-US"/>
        </a:p>
      </dgm:t>
    </dgm:pt>
    <dgm:pt modelId="{D7C0F91D-6A5E-4539-B157-3ADE0E320AEB}" type="sibTrans" cxnId="{E4AB05FE-DC6D-49D9-9381-8F0B8414B568}">
      <dgm:prSet/>
      <dgm:spPr/>
      <dgm:t>
        <a:bodyPr/>
        <a:lstStyle/>
        <a:p>
          <a:endParaRPr lang="en-US"/>
        </a:p>
      </dgm:t>
    </dgm:pt>
    <dgm:pt modelId="{95F20637-4B46-4FFB-833F-8385E0A32F5F}" type="pres">
      <dgm:prSet presAssocID="{735BB069-5E22-4B53-89C8-C7E77EDADF78}" presName="root" presStyleCnt="0">
        <dgm:presLayoutVars>
          <dgm:dir/>
          <dgm:resizeHandles val="exact"/>
        </dgm:presLayoutVars>
      </dgm:prSet>
      <dgm:spPr/>
    </dgm:pt>
    <dgm:pt modelId="{14E97F07-BDD3-477D-9550-F64CB3894AA9}" type="pres">
      <dgm:prSet presAssocID="{984B383F-BA24-4DB8-BC0E-F8F61EB0E1B9}" presName="compNode" presStyleCnt="0"/>
      <dgm:spPr/>
    </dgm:pt>
    <dgm:pt modelId="{BE72B14D-707B-4320-B3CE-532FE095082D}" type="pres">
      <dgm:prSet presAssocID="{984B383F-BA24-4DB8-BC0E-F8F61EB0E1B9}" presName="iconBgRect" presStyleLbl="bgShp" presStyleIdx="0" presStyleCnt="1" custLinFactNeighborX="-4935" custLinFactNeighborY="-46060"/>
      <dgm:spPr/>
    </dgm:pt>
    <dgm:pt modelId="{EF965135-67C8-4791-912C-2BB2E8A2D960}" type="pres">
      <dgm:prSet presAssocID="{984B383F-BA24-4DB8-BC0E-F8F61EB0E1B9}" presName="iconRect" presStyleLbl="node1" presStyleIdx="0" presStyleCnt="1" custLinFactNeighborX="-4063" custLinFactNeighborY="197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CCB9E0E6-A5E5-43FF-A5EF-6725E667DCB1}" type="pres">
      <dgm:prSet presAssocID="{984B383F-BA24-4DB8-BC0E-F8F61EB0E1B9}" presName="spaceRect" presStyleCnt="0"/>
      <dgm:spPr/>
    </dgm:pt>
    <dgm:pt modelId="{1FDEBFEA-425B-45DC-BD1B-0A9634507AE8}" type="pres">
      <dgm:prSet presAssocID="{984B383F-BA24-4DB8-BC0E-F8F61EB0E1B9}" presName="textRect" presStyleLbl="revTx" presStyleIdx="0" presStyleCnt="1" custScaleX="203547" custLinFactNeighborX="-38" custLinFactNeighborY="-39105">
        <dgm:presLayoutVars>
          <dgm:chMax val="1"/>
          <dgm:chPref val="1"/>
        </dgm:presLayoutVars>
      </dgm:prSet>
      <dgm:spPr/>
    </dgm:pt>
  </dgm:ptLst>
  <dgm:cxnLst>
    <dgm:cxn modelId="{CCE91F59-8809-4607-945E-1D5463065B96}" type="presOf" srcId="{735BB069-5E22-4B53-89C8-C7E77EDADF78}" destId="{95F20637-4B46-4FFB-833F-8385E0A32F5F}" srcOrd="0" destOrd="0" presId="urn:microsoft.com/office/officeart/2018/5/layout/IconCircleLabelList"/>
    <dgm:cxn modelId="{39C7AFD3-4F3C-45E1-930A-A2D0F395A982}" type="presOf" srcId="{984B383F-BA24-4DB8-BC0E-F8F61EB0E1B9}" destId="{1FDEBFEA-425B-45DC-BD1B-0A9634507AE8}" srcOrd="0" destOrd="0" presId="urn:microsoft.com/office/officeart/2018/5/layout/IconCircleLabelList"/>
    <dgm:cxn modelId="{E4AB05FE-DC6D-49D9-9381-8F0B8414B568}" srcId="{735BB069-5E22-4B53-89C8-C7E77EDADF78}" destId="{984B383F-BA24-4DB8-BC0E-F8F61EB0E1B9}" srcOrd="0" destOrd="0" parTransId="{A09C5976-0DA5-4145-9E30-C8251A65B76E}" sibTransId="{D7C0F91D-6A5E-4539-B157-3ADE0E320AEB}"/>
    <dgm:cxn modelId="{4D694882-5BB5-4580-822B-7EDE1CC78FA1}" type="presParOf" srcId="{95F20637-4B46-4FFB-833F-8385E0A32F5F}" destId="{14E97F07-BDD3-477D-9550-F64CB3894AA9}" srcOrd="0" destOrd="0" presId="urn:microsoft.com/office/officeart/2018/5/layout/IconCircleLabelList"/>
    <dgm:cxn modelId="{2362214D-6B92-42CE-A650-BE6EBBB69F4A}" type="presParOf" srcId="{14E97F07-BDD3-477D-9550-F64CB3894AA9}" destId="{BE72B14D-707B-4320-B3CE-532FE095082D}" srcOrd="0" destOrd="0" presId="urn:microsoft.com/office/officeart/2018/5/layout/IconCircleLabelList"/>
    <dgm:cxn modelId="{920D2E96-25B3-42F0-886C-5EE3437F3C5C}" type="presParOf" srcId="{14E97F07-BDD3-477D-9550-F64CB3894AA9}" destId="{EF965135-67C8-4791-912C-2BB2E8A2D960}" srcOrd="1" destOrd="0" presId="urn:microsoft.com/office/officeart/2018/5/layout/IconCircleLabelList"/>
    <dgm:cxn modelId="{2A6A6F6A-9B88-4633-95D7-0F99BF6FEA51}" type="presParOf" srcId="{14E97F07-BDD3-477D-9550-F64CB3894AA9}" destId="{CCB9E0E6-A5E5-43FF-A5EF-6725E667DCB1}" srcOrd="2" destOrd="0" presId="urn:microsoft.com/office/officeart/2018/5/layout/IconCircleLabelList"/>
    <dgm:cxn modelId="{CF85277F-D0A6-4B14-8009-5514A18158F9}" type="presParOf" srcId="{14E97F07-BDD3-477D-9550-F64CB3894AA9}" destId="{1FDEBFEA-425B-45DC-BD1B-0A9634507AE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A83EB-F7B7-4730-85A4-9ABFDA8F44B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4918F5F-4577-4FCE-9FE0-F3691FB23449}">
      <dgm:prSet custT="1"/>
      <dgm:spPr/>
      <dgm:t>
        <a:bodyPr/>
        <a:lstStyle/>
        <a:p>
          <a:pPr algn="ctr"/>
          <a:r>
            <a:rPr lang="en-GB" sz="2400" dirty="0"/>
            <a:t>One of the problems with learning a language is that it can take a long time to become highly proficient.  As you know, learning Spanish takes a lot of practice - especially with speaking skills!</a:t>
          </a:r>
          <a:endParaRPr lang="en-US" sz="2400" dirty="0"/>
        </a:p>
      </dgm:t>
    </dgm:pt>
    <dgm:pt modelId="{D2306D2C-0C1C-48EC-B519-20F277AFBC91}" type="parTrans" cxnId="{3C56197C-4878-46AF-9DA1-3CF77C0EF8ED}">
      <dgm:prSet/>
      <dgm:spPr/>
      <dgm:t>
        <a:bodyPr/>
        <a:lstStyle/>
        <a:p>
          <a:endParaRPr lang="en-US"/>
        </a:p>
      </dgm:t>
    </dgm:pt>
    <dgm:pt modelId="{95B54D79-C230-48AF-9092-378013AEFC23}" type="sibTrans" cxnId="{3C56197C-4878-46AF-9DA1-3CF77C0EF8ED}">
      <dgm:prSet/>
      <dgm:spPr/>
      <dgm:t>
        <a:bodyPr/>
        <a:lstStyle/>
        <a:p>
          <a:endParaRPr lang="en-US"/>
        </a:p>
      </dgm:t>
    </dgm:pt>
    <dgm:pt modelId="{A3BDFB29-FB1F-46A1-AD55-D38B05F348DB}">
      <dgm:prSet custT="1"/>
      <dgm:spPr/>
      <dgm:t>
        <a:bodyPr/>
        <a:lstStyle/>
        <a:p>
          <a:pPr algn="ctr"/>
          <a:r>
            <a:rPr lang="en-GB" sz="2400" dirty="0"/>
            <a:t>Knowing a little bit of language - enough to ‘get by’- can be extremely useful.</a:t>
          </a:r>
          <a:endParaRPr lang="en-US" sz="2400" dirty="0"/>
        </a:p>
      </dgm:t>
    </dgm:pt>
    <dgm:pt modelId="{0D5603C5-3FDE-4520-8ADC-07E10055F7E9}" type="parTrans" cxnId="{2768338F-46CA-4D40-9B1C-7A3019CEDCEC}">
      <dgm:prSet/>
      <dgm:spPr/>
      <dgm:t>
        <a:bodyPr/>
        <a:lstStyle/>
        <a:p>
          <a:endParaRPr lang="en-US"/>
        </a:p>
      </dgm:t>
    </dgm:pt>
    <dgm:pt modelId="{6457B18C-3B3F-4FEF-9F04-D9EE3863AC94}" type="sibTrans" cxnId="{2768338F-46CA-4D40-9B1C-7A3019CEDCEC}">
      <dgm:prSet/>
      <dgm:spPr/>
      <dgm:t>
        <a:bodyPr/>
        <a:lstStyle/>
        <a:p>
          <a:endParaRPr lang="en-US"/>
        </a:p>
      </dgm:t>
    </dgm:pt>
    <dgm:pt modelId="{98491570-0768-4141-80A7-DF726D15C2F0}">
      <dgm:prSet custT="1"/>
      <dgm:spPr/>
      <dgm:t>
        <a:bodyPr/>
        <a:lstStyle/>
        <a:p>
          <a:pPr algn="ctr"/>
          <a:r>
            <a:rPr lang="en-GB" sz="2400" dirty="0"/>
            <a:t>Learning 1000 words can help us to feel able to communicate and feel more confident when using a foreign language.</a:t>
          </a:r>
          <a:endParaRPr lang="en-US" sz="2400" dirty="0"/>
        </a:p>
      </dgm:t>
    </dgm:pt>
    <dgm:pt modelId="{21C27E70-9205-4028-84B0-AA648399CB2F}" type="parTrans" cxnId="{E1977699-8AE3-4A8F-8B9F-7D423CFC3CCF}">
      <dgm:prSet/>
      <dgm:spPr/>
      <dgm:t>
        <a:bodyPr/>
        <a:lstStyle/>
        <a:p>
          <a:endParaRPr lang="en-US"/>
        </a:p>
      </dgm:t>
    </dgm:pt>
    <dgm:pt modelId="{5955AA0B-B1B0-435A-B0E6-D71CCC52C240}" type="sibTrans" cxnId="{E1977699-8AE3-4A8F-8B9F-7D423CFC3CCF}">
      <dgm:prSet/>
      <dgm:spPr/>
      <dgm:t>
        <a:bodyPr/>
        <a:lstStyle/>
        <a:p>
          <a:endParaRPr lang="en-US"/>
        </a:p>
      </dgm:t>
    </dgm:pt>
    <dgm:pt modelId="{9FFCF56D-C4CF-4FB9-8C1D-3E63BB8979DB}" type="pres">
      <dgm:prSet presAssocID="{1A0A83EB-F7B7-4730-85A4-9ABFDA8F44BB}" presName="root" presStyleCnt="0">
        <dgm:presLayoutVars>
          <dgm:dir/>
          <dgm:resizeHandles val="exact"/>
        </dgm:presLayoutVars>
      </dgm:prSet>
      <dgm:spPr/>
    </dgm:pt>
    <dgm:pt modelId="{39C79BAA-FD2B-4F6F-981D-9EF9864C71BE}" type="pres">
      <dgm:prSet presAssocID="{1A0A83EB-F7B7-4730-85A4-9ABFDA8F44BB}" presName="container" presStyleCnt="0">
        <dgm:presLayoutVars>
          <dgm:dir/>
          <dgm:resizeHandles val="exact"/>
        </dgm:presLayoutVars>
      </dgm:prSet>
      <dgm:spPr/>
    </dgm:pt>
    <dgm:pt modelId="{C1EACC12-9F71-49D7-8017-04E4CCD8D985}" type="pres">
      <dgm:prSet presAssocID="{E4918F5F-4577-4FCE-9FE0-F3691FB23449}" presName="compNode" presStyleCnt="0"/>
      <dgm:spPr/>
    </dgm:pt>
    <dgm:pt modelId="{94F4E97E-2E32-4EBB-9FB7-CEA03400A24D}" type="pres">
      <dgm:prSet presAssocID="{E4918F5F-4577-4FCE-9FE0-F3691FB23449}" presName="iconBgRect" presStyleLbl="bgShp" presStyleIdx="0" presStyleCnt="3"/>
      <dgm:spPr/>
    </dgm:pt>
    <dgm:pt modelId="{F7235095-AC42-4CFF-9637-1678BAC88541}" type="pres">
      <dgm:prSet presAssocID="{E4918F5F-4577-4FCE-9FE0-F3691FB234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F75A807-53CD-4348-8A80-20C4ABA49DE4}" type="pres">
      <dgm:prSet presAssocID="{E4918F5F-4577-4FCE-9FE0-F3691FB23449}" presName="spaceRect" presStyleCnt="0"/>
      <dgm:spPr/>
    </dgm:pt>
    <dgm:pt modelId="{F7C99983-51CB-4086-B1F1-8C173E24467C}" type="pres">
      <dgm:prSet presAssocID="{E4918F5F-4577-4FCE-9FE0-F3691FB23449}" presName="textRect" presStyleLbl="revTx" presStyleIdx="0" presStyleCnt="3">
        <dgm:presLayoutVars>
          <dgm:chMax val="1"/>
          <dgm:chPref val="1"/>
        </dgm:presLayoutVars>
      </dgm:prSet>
      <dgm:spPr/>
    </dgm:pt>
    <dgm:pt modelId="{FBDA121A-10DA-479C-8C06-6A61F516982D}" type="pres">
      <dgm:prSet presAssocID="{95B54D79-C230-48AF-9092-378013AEFC23}" presName="sibTrans" presStyleLbl="sibTrans2D1" presStyleIdx="0" presStyleCnt="0"/>
      <dgm:spPr/>
    </dgm:pt>
    <dgm:pt modelId="{915C1B91-930B-4BFB-9372-1AFE1E50958A}" type="pres">
      <dgm:prSet presAssocID="{A3BDFB29-FB1F-46A1-AD55-D38B05F348DB}" presName="compNode" presStyleCnt="0"/>
      <dgm:spPr/>
    </dgm:pt>
    <dgm:pt modelId="{F5686B56-04D6-424F-B371-03A49C21AB37}" type="pres">
      <dgm:prSet presAssocID="{A3BDFB29-FB1F-46A1-AD55-D38B05F348DB}" presName="iconBgRect" presStyleLbl="bgShp" presStyleIdx="1" presStyleCnt="3"/>
      <dgm:spPr/>
    </dgm:pt>
    <dgm:pt modelId="{AC5EA9E9-CDD1-4B27-A9A1-EBCB351841B4}" type="pres">
      <dgm:prSet presAssocID="{A3BDFB29-FB1F-46A1-AD55-D38B05F348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13D9073-1FE1-4A90-A0E5-A9D8B076D2FB}" type="pres">
      <dgm:prSet presAssocID="{A3BDFB29-FB1F-46A1-AD55-D38B05F348DB}" presName="spaceRect" presStyleCnt="0"/>
      <dgm:spPr/>
    </dgm:pt>
    <dgm:pt modelId="{371C92C1-421E-4510-A488-A1E9DFF3F84C}" type="pres">
      <dgm:prSet presAssocID="{A3BDFB29-FB1F-46A1-AD55-D38B05F348DB}" presName="textRect" presStyleLbl="revTx" presStyleIdx="1" presStyleCnt="3">
        <dgm:presLayoutVars>
          <dgm:chMax val="1"/>
          <dgm:chPref val="1"/>
        </dgm:presLayoutVars>
      </dgm:prSet>
      <dgm:spPr/>
    </dgm:pt>
    <dgm:pt modelId="{90D1C42F-AE1C-480E-A224-5486FD12F0C8}" type="pres">
      <dgm:prSet presAssocID="{6457B18C-3B3F-4FEF-9F04-D9EE3863AC94}" presName="sibTrans" presStyleLbl="sibTrans2D1" presStyleIdx="0" presStyleCnt="0"/>
      <dgm:spPr/>
    </dgm:pt>
    <dgm:pt modelId="{87FBC80E-8804-453D-8C65-F185EE7C4F6A}" type="pres">
      <dgm:prSet presAssocID="{98491570-0768-4141-80A7-DF726D15C2F0}" presName="compNode" presStyleCnt="0"/>
      <dgm:spPr/>
    </dgm:pt>
    <dgm:pt modelId="{93874971-7972-453F-871F-305617D3822A}" type="pres">
      <dgm:prSet presAssocID="{98491570-0768-4141-80A7-DF726D15C2F0}" presName="iconBgRect" presStyleLbl="bgShp" presStyleIdx="2" presStyleCnt="3"/>
      <dgm:spPr/>
    </dgm:pt>
    <dgm:pt modelId="{45CD9DEA-FDD7-4FC0-8849-38E28500A171}" type="pres">
      <dgm:prSet presAssocID="{98491570-0768-4141-80A7-DF726D15C2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3197887-F976-4D48-90EF-EAB28AB4F735}" type="pres">
      <dgm:prSet presAssocID="{98491570-0768-4141-80A7-DF726D15C2F0}" presName="spaceRect" presStyleCnt="0"/>
      <dgm:spPr/>
    </dgm:pt>
    <dgm:pt modelId="{02A74BEA-ED82-4DFC-BCB3-A0DB0C7EB5A8}" type="pres">
      <dgm:prSet presAssocID="{98491570-0768-4141-80A7-DF726D15C2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037512-DD17-43B3-B548-AAF072F43264}" type="presOf" srcId="{E4918F5F-4577-4FCE-9FE0-F3691FB23449}" destId="{F7C99983-51CB-4086-B1F1-8C173E24467C}" srcOrd="0" destOrd="0" presId="urn:microsoft.com/office/officeart/2018/2/layout/IconCircleList"/>
    <dgm:cxn modelId="{3CF04E21-4C1D-4467-9563-CC468AA4B32F}" type="presOf" srcId="{A3BDFB29-FB1F-46A1-AD55-D38B05F348DB}" destId="{371C92C1-421E-4510-A488-A1E9DFF3F84C}" srcOrd="0" destOrd="0" presId="urn:microsoft.com/office/officeart/2018/2/layout/IconCircleList"/>
    <dgm:cxn modelId="{995B2C39-1C1E-4118-A378-229983A55AB2}" type="presOf" srcId="{95B54D79-C230-48AF-9092-378013AEFC23}" destId="{FBDA121A-10DA-479C-8C06-6A61F516982D}" srcOrd="0" destOrd="0" presId="urn:microsoft.com/office/officeart/2018/2/layout/IconCircleList"/>
    <dgm:cxn modelId="{3C56197C-4878-46AF-9DA1-3CF77C0EF8ED}" srcId="{1A0A83EB-F7B7-4730-85A4-9ABFDA8F44BB}" destId="{E4918F5F-4577-4FCE-9FE0-F3691FB23449}" srcOrd="0" destOrd="0" parTransId="{D2306D2C-0C1C-48EC-B519-20F277AFBC91}" sibTransId="{95B54D79-C230-48AF-9092-378013AEFC23}"/>
    <dgm:cxn modelId="{2768338F-46CA-4D40-9B1C-7A3019CEDCEC}" srcId="{1A0A83EB-F7B7-4730-85A4-9ABFDA8F44BB}" destId="{A3BDFB29-FB1F-46A1-AD55-D38B05F348DB}" srcOrd="1" destOrd="0" parTransId="{0D5603C5-3FDE-4520-8ADC-07E10055F7E9}" sibTransId="{6457B18C-3B3F-4FEF-9F04-D9EE3863AC94}"/>
    <dgm:cxn modelId="{E1977699-8AE3-4A8F-8B9F-7D423CFC3CCF}" srcId="{1A0A83EB-F7B7-4730-85A4-9ABFDA8F44BB}" destId="{98491570-0768-4141-80A7-DF726D15C2F0}" srcOrd="2" destOrd="0" parTransId="{21C27E70-9205-4028-84B0-AA648399CB2F}" sibTransId="{5955AA0B-B1B0-435A-B0E6-D71CCC52C240}"/>
    <dgm:cxn modelId="{CEA33DA9-4E7A-4DD3-97A6-1EB21BB08050}" type="presOf" srcId="{6457B18C-3B3F-4FEF-9F04-D9EE3863AC94}" destId="{90D1C42F-AE1C-480E-A224-5486FD12F0C8}" srcOrd="0" destOrd="0" presId="urn:microsoft.com/office/officeart/2018/2/layout/IconCircleList"/>
    <dgm:cxn modelId="{7805C2C9-B8B0-4746-931C-0B380A1AE2C2}" type="presOf" srcId="{1A0A83EB-F7B7-4730-85A4-9ABFDA8F44BB}" destId="{9FFCF56D-C4CF-4FB9-8C1D-3E63BB8979DB}" srcOrd="0" destOrd="0" presId="urn:microsoft.com/office/officeart/2018/2/layout/IconCircleList"/>
    <dgm:cxn modelId="{C30013EC-EB84-49DA-80D8-FA061A6E7378}" type="presOf" srcId="{98491570-0768-4141-80A7-DF726D15C2F0}" destId="{02A74BEA-ED82-4DFC-BCB3-A0DB0C7EB5A8}" srcOrd="0" destOrd="0" presId="urn:microsoft.com/office/officeart/2018/2/layout/IconCircleList"/>
    <dgm:cxn modelId="{7448712E-E80D-4179-8566-A235B154B55F}" type="presParOf" srcId="{9FFCF56D-C4CF-4FB9-8C1D-3E63BB8979DB}" destId="{39C79BAA-FD2B-4F6F-981D-9EF9864C71BE}" srcOrd="0" destOrd="0" presId="urn:microsoft.com/office/officeart/2018/2/layout/IconCircleList"/>
    <dgm:cxn modelId="{DFD0C7BC-ED31-476B-B3B2-E1ECE1F2C464}" type="presParOf" srcId="{39C79BAA-FD2B-4F6F-981D-9EF9864C71BE}" destId="{C1EACC12-9F71-49D7-8017-04E4CCD8D985}" srcOrd="0" destOrd="0" presId="urn:microsoft.com/office/officeart/2018/2/layout/IconCircleList"/>
    <dgm:cxn modelId="{3C310BCA-B4C8-431D-B5F6-B498F0CCD34E}" type="presParOf" srcId="{C1EACC12-9F71-49D7-8017-04E4CCD8D985}" destId="{94F4E97E-2E32-4EBB-9FB7-CEA03400A24D}" srcOrd="0" destOrd="0" presId="urn:microsoft.com/office/officeart/2018/2/layout/IconCircleList"/>
    <dgm:cxn modelId="{356FD68A-BD51-4660-B9A0-44D4784184E0}" type="presParOf" srcId="{C1EACC12-9F71-49D7-8017-04E4CCD8D985}" destId="{F7235095-AC42-4CFF-9637-1678BAC88541}" srcOrd="1" destOrd="0" presId="urn:microsoft.com/office/officeart/2018/2/layout/IconCircleList"/>
    <dgm:cxn modelId="{86FB818D-FD61-49E3-B38F-625A2ADE669B}" type="presParOf" srcId="{C1EACC12-9F71-49D7-8017-04E4CCD8D985}" destId="{1F75A807-53CD-4348-8A80-20C4ABA49DE4}" srcOrd="2" destOrd="0" presId="urn:microsoft.com/office/officeart/2018/2/layout/IconCircleList"/>
    <dgm:cxn modelId="{BF7F2C89-BC95-4FBC-9D4D-81DA44918A81}" type="presParOf" srcId="{C1EACC12-9F71-49D7-8017-04E4CCD8D985}" destId="{F7C99983-51CB-4086-B1F1-8C173E24467C}" srcOrd="3" destOrd="0" presId="urn:microsoft.com/office/officeart/2018/2/layout/IconCircleList"/>
    <dgm:cxn modelId="{ACF9B996-7E19-4EF1-859A-A26D057A52E8}" type="presParOf" srcId="{39C79BAA-FD2B-4F6F-981D-9EF9864C71BE}" destId="{FBDA121A-10DA-479C-8C06-6A61F516982D}" srcOrd="1" destOrd="0" presId="urn:microsoft.com/office/officeart/2018/2/layout/IconCircleList"/>
    <dgm:cxn modelId="{6130BDDF-0E59-48E9-8C61-A0E354ACF0C3}" type="presParOf" srcId="{39C79BAA-FD2B-4F6F-981D-9EF9864C71BE}" destId="{915C1B91-930B-4BFB-9372-1AFE1E50958A}" srcOrd="2" destOrd="0" presId="urn:microsoft.com/office/officeart/2018/2/layout/IconCircleList"/>
    <dgm:cxn modelId="{B9196C9E-662F-4563-800A-8949BDC63C32}" type="presParOf" srcId="{915C1B91-930B-4BFB-9372-1AFE1E50958A}" destId="{F5686B56-04D6-424F-B371-03A49C21AB37}" srcOrd="0" destOrd="0" presId="urn:microsoft.com/office/officeart/2018/2/layout/IconCircleList"/>
    <dgm:cxn modelId="{25396BB0-1D89-448B-AF77-0BA7167CAE46}" type="presParOf" srcId="{915C1B91-930B-4BFB-9372-1AFE1E50958A}" destId="{AC5EA9E9-CDD1-4B27-A9A1-EBCB351841B4}" srcOrd="1" destOrd="0" presId="urn:microsoft.com/office/officeart/2018/2/layout/IconCircleList"/>
    <dgm:cxn modelId="{544326DB-9B98-4C3A-AEE9-56FD45799DE5}" type="presParOf" srcId="{915C1B91-930B-4BFB-9372-1AFE1E50958A}" destId="{313D9073-1FE1-4A90-A0E5-A9D8B076D2FB}" srcOrd="2" destOrd="0" presId="urn:microsoft.com/office/officeart/2018/2/layout/IconCircleList"/>
    <dgm:cxn modelId="{7E27CA49-91E6-4D17-8037-542BD720534B}" type="presParOf" srcId="{915C1B91-930B-4BFB-9372-1AFE1E50958A}" destId="{371C92C1-421E-4510-A488-A1E9DFF3F84C}" srcOrd="3" destOrd="0" presId="urn:microsoft.com/office/officeart/2018/2/layout/IconCircleList"/>
    <dgm:cxn modelId="{0F155A0F-7173-4A2A-86CF-D02066C275FD}" type="presParOf" srcId="{39C79BAA-FD2B-4F6F-981D-9EF9864C71BE}" destId="{90D1C42F-AE1C-480E-A224-5486FD12F0C8}" srcOrd="3" destOrd="0" presId="urn:microsoft.com/office/officeart/2018/2/layout/IconCircleList"/>
    <dgm:cxn modelId="{C7A2F2D4-2E25-4167-8CE3-EE2BB6BD102A}" type="presParOf" srcId="{39C79BAA-FD2B-4F6F-981D-9EF9864C71BE}" destId="{87FBC80E-8804-453D-8C65-F185EE7C4F6A}" srcOrd="4" destOrd="0" presId="urn:microsoft.com/office/officeart/2018/2/layout/IconCircleList"/>
    <dgm:cxn modelId="{2A0BE126-2912-4594-877C-3191322CD36A}" type="presParOf" srcId="{87FBC80E-8804-453D-8C65-F185EE7C4F6A}" destId="{93874971-7972-453F-871F-305617D3822A}" srcOrd="0" destOrd="0" presId="urn:microsoft.com/office/officeart/2018/2/layout/IconCircleList"/>
    <dgm:cxn modelId="{C5F7BDB0-733B-4099-A0D1-2D5BC136F412}" type="presParOf" srcId="{87FBC80E-8804-453D-8C65-F185EE7C4F6A}" destId="{45CD9DEA-FDD7-4FC0-8849-38E28500A171}" srcOrd="1" destOrd="0" presId="urn:microsoft.com/office/officeart/2018/2/layout/IconCircleList"/>
    <dgm:cxn modelId="{B8B3636B-5626-4FB1-8454-FD9074EA2BE3}" type="presParOf" srcId="{87FBC80E-8804-453D-8C65-F185EE7C4F6A}" destId="{B3197887-F976-4D48-90EF-EAB28AB4F735}" srcOrd="2" destOrd="0" presId="urn:microsoft.com/office/officeart/2018/2/layout/IconCircleList"/>
    <dgm:cxn modelId="{EA23B3EC-81F3-4D22-A535-6BBC133FF0AA}" type="presParOf" srcId="{87FBC80E-8804-453D-8C65-F185EE7C4F6A}" destId="{02A74BEA-ED82-4DFC-BCB3-A0DB0C7EB5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08F471-AC4A-46C9-B5BD-1311FA9637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57B030-2535-4540-95C6-8ECE3313D1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 if you don’t think you will ever travel abroad, there are around 32 million foreign visitors to Britain every year.</a:t>
          </a:r>
        </a:p>
      </dgm:t>
    </dgm:pt>
    <dgm:pt modelId="{C5A9D563-4DAD-4E03-9DCD-1078CF43E146}" type="parTrans" cxnId="{2BEB110C-9113-46FE-B3AD-337CE353FC40}">
      <dgm:prSet/>
      <dgm:spPr/>
      <dgm:t>
        <a:bodyPr/>
        <a:lstStyle/>
        <a:p>
          <a:endParaRPr lang="en-US"/>
        </a:p>
      </dgm:t>
    </dgm:pt>
    <dgm:pt modelId="{E77EEBD2-E93A-4A4D-BE3A-2E7E3C960CED}" type="sibTrans" cxnId="{2BEB110C-9113-46FE-B3AD-337CE353FC40}">
      <dgm:prSet/>
      <dgm:spPr/>
      <dgm:t>
        <a:bodyPr/>
        <a:lstStyle/>
        <a:p>
          <a:endParaRPr lang="en-US"/>
        </a:p>
      </dgm:t>
    </dgm:pt>
    <dgm:pt modelId="{EAAB2557-035E-4865-948B-43E3EADFFC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are so many different types of jobs which involve attracting these visitors and a little language ability goes a long way. </a:t>
          </a:r>
        </a:p>
      </dgm:t>
    </dgm:pt>
    <dgm:pt modelId="{D31492CB-0D7A-4F39-A30B-171B8F2871A8}" type="parTrans" cxnId="{19D44E78-5632-46A7-9155-BEF1259EC1C8}">
      <dgm:prSet/>
      <dgm:spPr/>
      <dgm:t>
        <a:bodyPr/>
        <a:lstStyle/>
        <a:p>
          <a:endParaRPr lang="en-US"/>
        </a:p>
      </dgm:t>
    </dgm:pt>
    <dgm:pt modelId="{C04C32C6-F596-4889-8EA3-1731D940BD3C}" type="sibTrans" cxnId="{19D44E78-5632-46A7-9155-BEF1259EC1C8}">
      <dgm:prSet/>
      <dgm:spPr/>
      <dgm:t>
        <a:bodyPr/>
        <a:lstStyle/>
        <a:p>
          <a:endParaRPr lang="en-US"/>
        </a:p>
      </dgm:t>
    </dgm:pt>
    <dgm:pt modelId="{20C234BB-24B3-4C81-941B-EFC423B0C9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no better time to keep developing your language skills as they will be a great asset to you in many aspects of your future life.</a:t>
          </a:r>
        </a:p>
      </dgm:t>
    </dgm:pt>
    <dgm:pt modelId="{4EF4C752-6E97-4348-BE17-2BB52952E2E2}" type="parTrans" cxnId="{B0644989-DAE8-4FEA-92B2-2BB866E6455A}">
      <dgm:prSet/>
      <dgm:spPr/>
      <dgm:t>
        <a:bodyPr/>
        <a:lstStyle/>
        <a:p>
          <a:endParaRPr lang="en-US"/>
        </a:p>
      </dgm:t>
    </dgm:pt>
    <dgm:pt modelId="{A6CCE77D-A5B8-4CAC-AEC6-2C99DB16C6E9}" type="sibTrans" cxnId="{B0644989-DAE8-4FEA-92B2-2BB866E6455A}">
      <dgm:prSet/>
      <dgm:spPr/>
      <dgm:t>
        <a:bodyPr/>
        <a:lstStyle/>
        <a:p>
          <a:endParaRPr lang="en-US"/>
        </a:p>
      </dgm:t>
    </dgm:pt>
    <dgm:pt modelId="{5711EF36-438F-4128-B448-3B651601D09A}" type="pres">
      <dgm:prSet presAssocID="{6108F471-AC4A-46C9-B5BD-1311FA963721}" presName="root" presStyleCnt="0">
        <dgm:presLayoutVars>
          <dgm:dir/>
          <dgm:resizeHandles val="exact"/>
        </dgm:presLayoutVars>
      </dgm:prSet>
      <dgm:spPr/>
    </dgm:pt>
    <dgm:pt modelId="{CFFA9B71-7E1C-43CF-AF45-CDADB3D05008}" type="pres">
      <dgm:prSet presAssocID="{BB57B030-2535-4540-95C6-8ECE3313D13E}" presName="compNode" presStyleCnt="0"/>
      <dgm:spPr/>
    </dgm:pt>
    <dgm:pt modelId="{384FE298-D73E-4539-883E-8114B3A733EC}" type="pres">
      <dgm:prSet presAssocID="{BB57B030-2535-4540-95C6-8ECE3313D13E}" presName="bgRect" presStyleLbl="bgShp" presStyleIdx="0" presStyleCnt="3"/>
      <dgm:spPr/>
    </dgm:pt>
    <dgm:pt modelId="{139F074A-53A1-40DA-99A4-C2AA2CB57CA7}" type="pres">
      <dgm:prSet presAssocID="{BB57B030-2535-4540-95C6-8ECE3313D1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21CA611-9395-42B1-BDAA-CA4F4FAB83DD}" type="pres">
      <dgm:prSet presAssocID="{BB57B030-2535-4540-95C6-8ECE3313D13E}" presName="spaceRect" presStyleCnt="0"/>
      <dgm:spPr/>
    </dgm:pt>
    <dgm:pt modelId="{20A3900E-2D19-47ED-BE82-9C6D9C68C3DB}" type="pres">
      <dgm:prSet presAssocID="{BB57B030-2535-4540-95C6-8ECE3313D13E}" presName="parTx" presStyleLbl="revTx" presStyleIdx="0" presStyleCnt="3">
        <dgm:presLayoutVars>
          <dgm:chMax val="0"/>
          <dgm:chPref val="0"/>
        </dgm:presLayoutVars>
      </dgm:prSet>
      <dgm:spPr/>
    </dgm:pt>
    <dgm:pt modelId="{9D57B0DF-6144-4D88-AE7B-2D65B961D4BE}" type="pres">
      <dgm:prSet presAssocID="{E77EEBD2-E93A-4A4D-BE3A-2E7E3C960CED}" presName="sibTrans" presStyleCnt="0"/>
      <dgm:spPr/>
    </dgm:pt>
    <dgm:pt modelId="{9A1C8083-CB54-4AB2-86CF-72B752E12CA7}" type="pres">
      <dgm:prSet presAssocID="{EAAB2557-035E-4865-948B-43E3EADFFC97}" presName="compNode" presStyleCnt="0"/>
      <dgm:spPr/>
    </dgm:pt>
    <dgm:pt modelId="{9EFA5F77-9E94-4C89-833C-E9A95ADBE116}" type="pres">
      <dgm:prSet presAssocID="{EAAB2557-035E-4865-948B-43E3EADFFC97}" presName="bgRect" presStyleLbl="bgShp" presStyleIdx="1" presStyleCnt="3"/>
      <dgm:spPr/>
    </dgm:pt>
    <dgm:pt modelId="{3C08543F-6DC6-485B-B8C0-CFA9EDEC3755}" type="pres">
      <dgm:prSet presAssocID="{EAAB2557-035E-4865-948B-43E3EADFFC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6B7E82-EBC0-447D-8F67-03FDC2A53D98}" type="pres">
      <dgm:prSet presAssocID="{EAAB2557-035E-4865-948B-43E3EADFFC97}" presName="spaceRect" presStyleCnt="0"/>
      <dgm:spPr/>
    </dgm:pt>
    <dgm:pt modelId="{41216B3E-2493-4859-B012-84765B853D72}" type="pres">
      <dgm:prSet presAssocID="{EAAB2557-035E-4865-948B-43E3EADFFC97}" presName="parTx" presStyleLbl="revTx" presStyleIdx="1" presStyleCnt="3">
        <dgm:presLayoutVars>
          <dgm:chMax val="0"/>
          <dgm:chPref val="0"/>
        </dgm:presLayoutVars>
      </dgm:prSet>
      <dgm:spPr/>
    </dgm:pt>
    <dgm:pt modelId="{8FE6C9D9-BB08-41BE-9864-BA191B9304E4}" type="pres">
      <dgm:prSet presAssocID="{C04C32C6-F596-4889-8EA3-1731D940BD3C}" presName="sibTrans" presStyleCnt="0"/>
      <dgm:spPr/>
    </dgm:pt>
    <dgm:pt modelId="{F370C89A-A7CC-4749-901A-37D2B5377660}" type="pres">
      <dgm:prSet presAssocID="{20C234BB-24B3-4C81-941B-EFC423B0C9C5}" presName="compNode" presStyleCnt="0"/>
      <dgm:spPr/>
    </dgm:pt>
    <dgm:pt modelId="{FDB97687-7B3F-4451-80EB-624C55D5E080}" type="pres">
      <dgm:prSet presAssocID="{20C234BB-24B3-4C81-941B-EFC423B0C9C5}" presName="bgRect" presStyleLbl="bgShp" presStyleIdx="2" presStyleCnt="3" custLinFactNeighborX="-3733" custLinFactNeighborY="13004"/>
      <dgm:spPr/>
    </dgm:pt>
    <dgm:pt modelId="{20391EB6-981C-4B95-A090-5EDD57F2BC5C}" type="pres">
      <dgm:prSet presAssocID="{20C234BB-24B3-4C81-941B-EFC423B0C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B335E2A-12EB-43FD-BEB4-6DDD4226EC5A}" type="pres">
      <dgm:prSet presAssocID="{20C234BB-24B3-4C81-941B-EFC423B0C9C5}" presName="spaceRect" presStyleCnt="0"/>
      <dgm:spPr/>
    </dgm:pt>
    <dgm:pt modelId="{12E56A6A-DB93-434C-8EDA-F1396A939742}" type="pres">
      <dgm:prSet presAssocID="{20C234BB-24B3-4C81-941B-EFC423B0C9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EB110C-9113-46FE-B3AD-337CE353FC40}" srcId="{6108F471-AC4A-46C9-B5BD-1311FA963721}" destId="{BB57B030-2535-4540-95C6-8ECE3313D13E}" srcOrd="0" destOrd="0" parTransId="{C5A9D563-4DAD-4E03-9DCD-1078CF43E146}" sibTransId="{E77EEBD2-E93A-4A4D-BE3A-2E7E3C960CED}"/>
    <dgm:cxn modelId="{D4EA861E-9676-4ED1-BC24-C1DC539C9AD0}" type="presOf" srcId="{20C234BB-24B3-4C81-941B-EFC423B0C9C5}" destId="{12E56A6A-DB93-434C-8EDA-F1396A939742}" srcOrd="0" destOrd="0" presId="urn:microsoft.com/office/officeart/2018/2/layout/IconVerticalSolidList"/>
    <dgm:cxn modelId="{9E21483F-F191-4D9D-AB1A-7FCA153F0491}" type="presOf" srcId="{BB57B030-2535-4540-95C6-8ECE3313D13E}" destId="{20A3900E-2D19-47ED-BE82-9C6D9C68C3DB}" srcOrd="0" destOrd="0" presId="urn:microsoft.com/office/officeart/2018/2/layout/IconVerticalSolidList"/>
    <dgm:cxn modelId="{C888DA43-4EEA-479B-903F-D4EC2DFA2BAA}" type="presOf" srcId="{EAAB2557-035E-4865-948B-43E3EADFFC97}" destId="{41216B3E-2493-4859-B012-84765B853D72}" srcOrd="0" destOrd="0" presId="urn:microsoft.com/office/officeart/2018/2/layout/IconVerticalSolidList"/>
    <dgm:cxn modelId="{19D44E78-5632-46A7-9155-BEF1259EC1C8}" srcId="{6108F471-AC4A-46C9-B5BD-1311FA963721}" destId="{EAAB2557-035E-4865-948B-43E3EADFFC97}" srcOrd="1" destOrd="0" parTransId="{D31492CB-0D7A-4F39-A30B-171B8F2871A8}" sibTransId="{C04C32C6-F596-4889-8EA3-1731D940BD3C}"/>
    <dgm:cxn modelId="{B0644989-DAE8-4FEA-92B2-2BB866E6455A}" srcId="{6108F471-AC4A-46C9-B5BD-1311FA963721}" destId="{20C234BB-24B3-4C81-941B-EFC423B0C9C5}" srcOrd="2" destOrd="0" parTransId="{4EF4C752-6E97-4348-BE17-2BB52952E2E2}" sibTransId="{A6CCE77D-A5B8-4CAC-AEC6-2C99DB16C6E9}"/>
    <dgm:cxn modelId="{BA33288E-8973-4510-879E-AAD0E174A729}" type="presOf" srcId="{6108F471-AC4A-46C9-B5BD-1311FA963721}" destId="{5711EF36-438F-4128-B448-3B651601D09A}" srcOrd="0" destOrd="0" presId="urn:microsoft.com/office/officeart/2018/2/layout/IconVerticalSolidList"/>
    <dgm:cxn modelId="{61DC99EE-BE9E-46F9-BE84-145FC8B00561}" type="presParOf" srcId="{5711EF36-438F-4128-B448-3B651601D09A}" destId="{CFFA9B71-7E1C-43CF-AF45-CDADB3D05008}" srcOrd="0" destOrd="0" presId="urn:microsoft.com/office/officeart/2018/2/layout/IconVerticalSolidList"/>
    <dgm:cxn modelId="{702B457C-75B5-4AD1-A418-AE2F18D5FB7E}" type="presParOf" srcId="{CFFA9B71-7E1C-43CF-AF45-CDADB3D05008}" destId="{384FE298-D73E-4539-883E-8114B3A733EC}" srcOrd="0" destOrd="0" presId="urn:microsoft.com/office/officeart/2018/2/layout/IconVerticalSolidList"/>
    <dgm:cxn modelId="{915ADF92-A526-4F17-A080-00D19EBDC9EA}" type="presParOf" srcId="{CFFA9B71-7E1C-43CF-AF45-CDADB3D05008}" destId="{139F074A-53A1-40DA-99A4-C2AA2CB57CA7}" srcOrd="1" destOrd="0" presId="urn:microsoft.com/office/officeart/2018/2/layout/IconVerticalSolidList"/>
    <dgm:cxn modelId="{8FBD42B1-7A4C-4394-98EA-AA98433DAB2A}" type="presParOf" srcId="{CFFA9B71-7E1C-43CF-AF45-CDADB3D05008}" destId="{F21CA611-9395-42B1-BDAA-CA4F4FAB83DD}" srcOrd="2" destOrd="0" presId="urn:microsoft.com/office/officeart/2018/2/layout/IconVerticalSolidList"/>
    <dgm:cxn modelId="{4F4EF6FA-F1DA-497A-9469-A0B7546DC360}" type="presParOf" srcId="{CFFA9B71-7E1C-43CF-AF45-CDADB3D05008}" destId="{20A3900E-2D19-47ED-BE82-9C6D9C68C3DB}" srcOrd="3" destOrd="0" presId="urn:microsoft.com/office/officeart/2018/2/layout/IconVerticalSolidList"/>
    <dgm:cxn modelId="{26FC2847-329D-48C5-9F7F-3EF7C0741E56}" type="presParOf" srcId="{5711EF36-438F-4128-B448-3B651601D09A}" destId="{9D57B0DF-6144-4D88-AE7B-2D65B961D4BE}" srcOrd="1" destOrd="0" presId="urn:microsoft.com/office/officeart/2018/2/layout/IconVerticalSolidList"/>
    <dgm:cxn modelId="{6D6CA556-3208-4CFF-9B54-2D915613C15E}" type="presParOf" srcId="{5711EF36-438F-4128-B448-3B651601D09A}" destId="{9A1C8083-CB54-4AB2-86CF-72B752E12CA7}" srcOrd="2" destOrd="0" presId="urn:microsoft.com/office/officeart/2018/2/layout/IconVerticalSolidList"/>
    <dgm:cxn modelId="{7B8B7D15-47AD-41DA-84F4-9981E3AD2C1F}" type="presParOf" srcId="{9A1C8083-CB54-4AB2-86CF-72B752E12CA7}" destId="{9EFA5F77-9E94-4C89-833C-E9A95ADBE116}" srcOrd="0" destOrd="0" presId="urn:microsoft.com/office/officeart/2018/2/layout/IconVerticalSolidList"/>
    <dgm:cxn modelId="{FA0F308F-591B-4876-9AC3-B148CD532F3D}" type="presParOf" srcId="{9A1C8083-CB54-4AB2-86CF-72B752E12CA7}" destId="{3C08543F-6DC6-485B-B8C0-CFA9EDEC3755}" srcOrd="1" destOrd="0" presId="urn:microsoft.com/office/officeart/2018/2/layout/IconVerticalSolidList"/>
    <dgm:cxn modelId="{893C8A4A-6EF9-48DC-9AC5-67B976E04E65}" type="presParOf" srcId="{9A1C8083-CB54-4AB2-86CF-72B752E12CA7}" destId="{786B7E82-EBC0-447D-8F67-03FDC2A53D98}" srcOrd="2" destOrd="0" presId="urn:microsoft.com/office/officeart/2018/2/layout/IconVerticalSolidList"/>
    <dgm:cxn modelId="{18E4EF8C-15C7-4996-B8B2-124ED932290F}" type="presParOf" srcId="{9A1C8083-CB54-4AB2-86CF-72B752E12CA7}" destId="{41216B3E-2493-4859-B012-84765B853D72}" srcOrd="3" destOrd="0" presId="urn:microsoft.com/office/officeart/2018/2/layout/IconVerticalSolidList"/>
    <dgm:cxn modelId="{D8A3A275-9F7A-47D8-A0A6-1F852DCF062B}" type="presParOf" srcId="{5711EF36-438F-4128-B448-3B651601D09A}" destId="{8FE6C9D9-BB08-41BE-9864-BA191B9304E4}" srcOrd="3" destOrd="0" presId="urn:microsoft.com/office/officeart/2018/2/layout/IconVerticalSolidList"/>
    <dgm:cxn modelId="{850B5252-F24C-41AE-9160-2E0345F8355F}" type="presParOf" srcId="{5711EF36-438F-4128-B448-3B651601D09A}" destId="{F370C89A-A7CC-4749-901A-37D2B5377660}" srcOrd="4" destOrd="0" presId="urn:microsoft.com/office/officeart/2018/2/layout/IconVerticalSolidList"/>
    <dgm:cxn modelId="{47F9AA12-EE16-485A-AF6A-054153A0E7BA}" type="presParOf" srcId="{F370C89A-A7CC-4749-901A-37D2B5377660}" destId="{FDB97687-7B3F-4451-80EB-624C55D5E080}" srcOrd="0" destOrd="0" presId="urn:microsoft.com/office/officeart/2018/2/layout/IconVerticalSolidList"/>
    <dgm:cxn modelId="{6D96CFF2-4A5A-4E69-BC1C-52E2CBCE826C}" type="presParOf" srcId="{F370C89A-A7CC-4749-901A-37D2B5377660}" destId="{20391EB6-981C-4B95-A090-5EDD57F2BC5C}" srcOrd="1" destOrd="0" presId="urn:microsoft.com/office/officeart/2018/2/layout/IconVerticalSolidList"/>
    <dgm:cxn modelId="{768AFE3A-3473-403A-8F7A-2E44A18ED22F}" type="presParOf" srcId="{F370C89A-A7CC-4749-901A-37D2B5377660}" destId="{9B335E2A-12EB-43FD-BEB4-6DDD4226EC5A}" srcOrd="2" destOrd="0" presId="urn:microsoft.com/office/officeart/2018/2/layout/IconVerticalSolidList"/>
    <dgm:cxn modelId="{C6839677-36DC-4BDD-935D-9479AD30F3BE}" type="presParOf" srcId="{F370C89A-A7CC-4749-901A-37D2B5377660}" destId="{12E56A6A-DB93-434C-8EDA-F1396A9397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68FBA-7209-46DA-BCDB-9376165B38C7}">
      <dsp:nvSpPr>
        <dsp:cNvPr id="0" name=""/>
        <dsp:cNvSpPr/>
      </dsp:nvSpPr>
      <dsp:spPr>
        <a:xfrm>
          <a:off x="1047864" y="1403170"/>
          <a:ext cx="1509750" cy="150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91849-B410-45DC-B616-1CC3B8F931A0}">
      <dsp:nvSpPr>
        <dsp:cNvPr id="0" name=""/>
        <dsp:cNvSpPr/>
      </dsp:nvSpPr>
      <dsp:spPr>
        <a:xfrm>
          <a:off x="1369614" y="1724920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8D3D6-4970-494C-AA68-56003ACF5008}">
      <dsp:nvSpPr>
        <dsp:cNvPr id="0" name=""/>
        <dsp:cNvSpPr/>
      </dsp:nvSpPr>
      <dsp:spPr>
        <a:xfrm>
          <a:off x="28919" y="3383170"/>
          <a:ext cx="3547640" cy="109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Watch this short TED-ed video about how knowing another language has real benefits for your brain.</a:t>
          </a:r>
          <a:endParaRPr lang="en-US" sz="2400" kern="1200" cap="none" dirty="0"/>
        </a:p>
      </dsp:txBody>
      <dsp:txXfrm>
        <a:off x="28919" y="3383170"/>
        <a:ext cx="3547640" cy="1099084"/>
      </dsp:txXfrm>
    </dsp:sp>
    <dsp:sp modelId="{5299F314-AB9B-4896-A69A-CD94AF56E764}">
      <dsp:nvSpPr>
        <dsp:cNvPr id="0" name=""/>
        <dsp:cNvSpPr/>
      </dsp:nvSpPr>
      <dsp:spPr>
        <a:xfrm>
          <a:off x="4492309" y="1403170"/>
          <a:ext cx="1509750" cy="150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5A227-3CE6-4220-B082-346C179942E3}">
      <dsp:nvSpPr>
        <dsp:cNvPr id="0" name=""/>
        <dsp:cNvSpPr/>
      </dsp:nvSpPr>
      <dsp:spPr>
        <a:xfrm>
          <a:off x="4814059" y="1724920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3DD0A-1FB3-4CB2-AADC-72D02EDAD57A}">
      <dsp:nvSpPr>
        <dsp:cNvPr id="0" name=""/>
        <dsp:cNvSpPr/>
      </dsp:nvSpPr>
      <dsp:spPr>
        <a:xfrm>
          <a:off x="4009684" y="3383170"/>
          <a:ext cx="2475000" cy="109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cap="none" dirty="0">
              <a:hlinkClick xmlns:r="http://schemas.openxmlformats.org/officeDocument/2006/relationships" r:id="rId5"/>
            </a:rPr>
            <a:t>The benefits of a bilingual brain</a:t>
          </a:r>
          <a:endParaRPr lang="en-US" sz="3000" kern="1200" cap="none" dirty="0"/>
        </a:p>
      </dsp:txBody>
      <dsp:txXfrm>
        <a:off x="4009684" y="3383170"/>
        <a:ext cx="2475000" cy="1099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C6B20-3E0F-4109-ABED-8545D17D6891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AF969-1C8B-46B3-B3DA-F533C7BB3027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2A278-1F07-4FEE-B285-B0DC67F06FE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Brings travel opportunities</a:t>
          </a:r>
          <a:endParaRPr lang="en-US" sz="1600" kern="1200" dirty="0"/>
        </a:p>
      </dsp:txBody>
      <dsp:txXfrm>
        <a:off x="1172126" y="90072"/>
        <a:ext cx="2114937" cy="897246"/>
      </dsp:txXfrm>
    </dsp:sp>
    <dsp:sp modelId="{D697EABA-80BD-4E17-A5DA-8DC96DCAA08F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A8387-70C4-4C65-98C8-49FC17915564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1B997-272A-48C3-8787-96D69F76F339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Increases employment prospects</a:t>
          </a:r>
          <a:endParaRPr lang="en-US" sz="1600" kern="1200" dirty="0"/>
        </a:p>
      </dsp:txBody>
      <dsp:txXfrm>
        <a:off x="4745088" y="90072"/>
        <a:ext cx="2114937" cy="897246"/>
      </dsp:txXfrm>
    </dsp:sp>
    <dsp:sp modelId="{82B8066C-0163-4D91-B6FF-FCA9411468A4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DC0D-E4EF-47C7-99F6-D5B25746222B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CA694-4845-4A8C-B86C-1077D575499B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Connects cultures and breaks down barriers of communication and understanding</a:t>
          </a:r>
          <a:endParaRPr lang="en-US" sz="1600" kern="1200" dirty="0"/>
        </a:p>
      </dsp:txBody>
      <dsp:txXfrm>
        <a:off x="8318049" y="90072"/>
        <a:ext cx="2114937" cy="897246"/>
      </dsp:txXfrm>
    </dsp:sp>
    <dsp:sp modelId="{C1C5E948-F9A3-4A72-917C-75968D9011BB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A7CCF-385C-483A-9B8F-FF32AA392BBC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AA0F6-1180-4D7E-ACD4-5E3BA648B465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Celebrates differences and similarities between cultures</a:t>
          </a:r>
          <a:endParaRPr lang="en-US" sz="1600" kern="1200" dirty="0"/>
        </a:p>
      </dsp:txBody>
      <dsp:txXfrm>
        <a:off x="1172126" y="1727045"/>
        <a:ext cx="2114937" cy="897246"/>
      </dsp:txXfrm>
    </dsp:sp>
    <dsp:sp modelId="{1125618B-4BA6-4071-90BE-EFEDF203BEFD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34794-8C9E-411C-AF5A-7AB47295D903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083C9-7C82-44E9-ACD5-CC8F81A0FAC8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Boosts the economy and the UK export industry</a:t>
          </a:r>
          <a:endParaRPr lang="en-US" sz="1600" kern="1200" dirty="0"/>
        </a:p>
      </dsp:txBody>
      <dsp:txXfrm>
        <a:off x="4745088" y="1727045"/>
        <a:ext cx="2114937" cy="897246"/>
      </dsp:txXfrm>
    </dsp:sp>
    <dsp:sp modelId="{D09445EB-B81E-460A-B5C1-5755F7F73483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AE992-5657-4510-95D2-2181529BEDE0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08CB-4946-4EDB-BDFC-1CA033E8CB21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Promotes tolerance</a:t>
          </a:r>
          <a:endParaRPr lang="en-US" sz="1600" kern="1200" dirty="0"/>
        </a:p>
      </dsp:txBody>
      <dsp:txXfrm>
        <a:off x="8318049" y="1727045"/>
        <a:ext cx="2114937" cy="897246"/>
      </dsp:txXfrm>
    </dsp:sp>
    <dsp:sp modelId="{2B91050A-2600-4623-8C4C-C46D2025B6B7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F4B47-4724-40F2-93AA-2055905A38BE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42956-34B8-4F53-9AC7-C31DF39A6148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Widens horizons</a:t>
          </a:r>
          <a:endParaRPr lang="en-US" sz="1600" kern="1200" dirty="0"/>
        </a:p>
      </dsp:txBody>
      <dsp:txXfrm>
        <a:off x="1172126" y="3364019"/>
        <a:ext cx="2114937" cy="897246"/>
      </dsp:txXfrm>
    </dsp:sp>
    <dsp:sp modelId="{9BF44F16-BDC3-4F1E-9C8D-387136902130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CD2C-9475-4CC5-B0E2-44CEFCC632D1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8AAC1-DC5A-43D5-9D73-64B07C7D771F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Helps shape a more broad-minded, outward-looking society</a:t>
          </a:r>
          <a:endParaRPr lang="en-US" sz="1600" kern="1200" dirty="0"/>
        </a:p>
      </dsp:txBody>
      <dsp:txXfrm>
        <a:off x="4745088" y="3364019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2B14D-707B-4320-B3CE-532FE095082D}">
      <dsp:nvSpPr>
        <dsp:cNvPr id="0" name=""/>
        <dsp:cNvSpPr/>
      </dsp:nvSpPr>
      <dsp:spPr>
        <a:xfrm>
          <a:off x="2314323" y="0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5135-67C8-4791-912C-2BB2E8A2D960}">
      <dsp:nvSpPr>
        <dsp:cNvPr id="0" name=""/>
        <dsp:cNvSpPr/>
      </dsp:nvSpPr>
      <dsp:spPr>
        <a:xfrm>
          <a:off x="2724619" y="404909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FEA-425B-45DC-BD1B-0A9634507AE8}">
      <dsp:nvSpPr>
        <dsp:cNvPr id="0" name=""/>
        <dsp:cNvSpPr/>
      </dsp:nvSpPr>
      <dsp:spPr>
        <a:xfrm>
          <a:off x="393353" y="863658"/>
          <a:ext cx="5724759" cy="35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Spanish is from a family of languages called the ‘</a:t>
          </a:r>
          <a:r>
            <a:rPr lang="en-GB" sz="2400" b="1" kern="1200" cap="none" dirty="0"/>
            <a:t>romance</a:t>
          </a:r>
          <a:r>
            <a:rPr lang="en-GB" sz="2400" kern="1200" cap="none" dirty="0"/>
            <a:t>’ languages. So learning other languages from this family (like French, Italian, Portuguese, Romanian) is easier, as vocabulary and grammar rules are similar.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All of these languages developed from Vulgar Latin!</a:t>
          </a:r>
          <a:endParaRPr lang="en-US" sz="2400" kern="1200" cap="none" dirty="0"/>
        </a:p>
      </dsp:txBody>
      <dsp:txXfrm>
        <a:off x="393353" y="863658"/>
        <a:ext cx="5724759" cy="3595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E97E-2E32-4EBB-9FB7-CEA03400A24D}">
      <dsp:nvSpPr>
        <dsp:cNvPr id="0" name=""/>
        <dsp:cNvSpPr/>
      </dsp:nvSpPr>
      <dsp:spPr>
        <a:xfrm>
          <a:off x="82613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5095-AC42-4CFF-9637-1678BAC88541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99983-51CB-4086-B1F1-8C173E24467C}">
      <dsp:nvSpPr>
        <dsp:cNvPr id="0" name=""/>
        <dsp:cNvSpPr/>
      </dsp:nvSpPr>
      <dsp:spPr>
        <a:xfrm>
          <a:off x="1172126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One of the problems with learning a language is that it can take a long time to become highly proficient.  As you know, learning Spanish takes a lot of practice - especially with speaking skills!</a:t>
          </a:r>
          <a:endParaRPr lang="en-US" sz="2400" kern="1200" dirty="0"/>
        </a:p>
      </dsp:txBody>
      <dsp:txXfrm>
        <a:off x="1172126" y="1727046"/>
        <a:ext cx="2114937" cy="897246"/>
      </dsp:txXfrm>
    </dsp:sp>
    <dsp:sp modelId="{F5686B56-04D6-424F-B371-03A49C21AB37}">
      <dsp:nvSpPr>
        <dsp:cNvPr id="0" name=""/>
        <dsp:cNvSpPr/>
      </dsp:nvSpPr>
      <dsp:spPr>
        <a:xfrm>
          <a:off x="3655575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A9E9-CDD1-4B27-A9A1-EBCB351841B4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C92C1-421E-4510-A488-A1E9DFF3F84C}">
      <dsp:nvSpPr>
        <dsp:cNvPr id="0" name=""/>
        <dsp:cNvSpPr/>
      </dsp:nvSpPr>
      <dsp:spPr>
        <a:xfrm>
          <a:off x="4745088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Knowing a little bit of language - enough to ‘get by’- can be extremely useful.</a:t>
          </a:r>
          <a:endParaRPr lang="en-US" sz="2400" kern="1200" dirty="0"/>
        </a:p>
      </dsp:txBody>
      <dsp:txXfrm>
        <a:off x="4745088" y="1727046"/>
        <a:ext cx="2114937" cy="897246"/>
      </dsp:txXfrm>
    </dsp:sp>
    <dsp:sp modelId="{93874971-7972-453F-871F-305617D3822A}">
      <dsp:nvSpPr>
        <dsp:cNvPr id="0" name=""/>
        <dsp:cNvSpPr/>
      </dsp:nvSpPr>
      <dsp:spPr>
        <a:xfrm>
          <a:off x="7228536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D9DEA-FDD7-4FC0-8849-38E28500A171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74BEA-ED82-4DFC-BCB3-A0DB0C7EB5A8}">
      <dsp:nvSpPr>
        <dsp:cNvPr id="0" name=""/>
        <dsp:cNvSpPr/>
      </dsp:nvSpPr>
      <dsp:spPr>
        <a:xfrm>
          <a:off x="8318049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 1000 words can help us to feel able to communicate and feel more confident when using a foreign language.</a:t>
          </a:r>
          <a:endParaRPr lang="en-US" sz="2400" kern="1200" dirty="0"/>
        </a:p>
      </dsp:txBody>
      <dsp:txXfrm>
        <a:off x="8318049" y="1727046"/>
        <a:ext cx="2114937" cy="897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E298-D73E-4539-883E-8114B3A733E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F074A-53A1-40DA-99A4-C2AA2CB57C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3900E-2D19-47ED-BE82-9C6D9C68C3D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Even if you don’t think you will ever travel abroad, there are around 32 million foreign visitors to Britain every year.</a:t>
          </a:r>
        </a:p>
      </dsp:txBody>
      <dsp:txXfrm>
        <a:off x="1435590" y="531"/>
        <a:ext cx="9080009" cy="1242935"/>
      </dsp:txXfrm>
    </dsp:sp>
    <dsp:sp modelId="{9EFA5F77-9E94-4C89-833C-E9A95ADBE1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543F-6DC6-485B-B8C0-CFA9EDEC375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16B3E-2493-4859-B012-84765B853D7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are so many different types of jobs which involve attracting these visitors and a little language ability goes a long way. </a:t>
          </a:r>
        </a:p>
      </dsp:txBody>
      <dsp:txXfrm>
        <a:off x="1435590" y="1554201"/>
        <a:ext cx="9080009" cy="1242935"/>
      </dsp:txXfrm>
    </dsp:sp>
    <dsp:sp modelId="{FDB97687-7B3F-4451-80EB-624C55D5E080}">
      <dsp:nvSpPr>
        <dsp:cNvPr id="0" name=""/>
        <dsp:cNvSpPr/>
      </dsp:nvSpPr>
      <dsp:spPr>
        <a:xfrm>
          <a:off x="0" y="3108402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91EB6-981C-4B95-A090-5EDD57F2BC5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56A6A-DB93-434C-8EDA-F1396A93974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is no better time to keep developing your language skills as they will be a great asset to you in many aspects of your future life.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2406-1365-42E4-88AC-AFB98D588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D8004-6AE2-4EEF-B119-E15EBAEA2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BE95-3656-41F6-A18D-AE3F54D7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3909-A110-4AE2-9F57-9F05EED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761D-C730-40CF-BC5A-FAD514E2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0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60E5-1149-4A8C-92F1-D3FADFED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5F234-E5FE-4F82-9CA7-8746A7DB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1A04-F05B-4FB8-91D3-6B0C0BAD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0E33-E98E-4CB7-85EC-E254866D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43B1-DAB1-4403-9F2E-6EF5E73F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E6618-EDFE-4EEB-8218-BC21836D8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A8759-EF18-46E3-83AF-54EBED2C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F9AD-9684-4F89-8C17-ADE4659D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005C-7C03-4455-9195-2BE929B0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C4D2-9561-44A0-9939-075FD49B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8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4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2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8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50F6-148B-43CC-BE00-9E24776D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F09E-90CA-4ADA-A4CB-2FD9DD8E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A5FE-2F29-45EC-9CC2-B6E149DC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63CA-3CAB-4174-BFEC-195B5AB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416D1-FA02-43F0-B59F-8A0E4807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7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7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4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3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30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3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8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18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0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6FB4-3771-4341-84BE-92CD3C1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FD11-907A-4216-A6CB-0BAF37CC3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6C7F3-9CA3-48B7-B664-947321C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502D-3313-44FC-BD98-37DBB0A6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AF2FF-042A-43A5-9611-B4A943D1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4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6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88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8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35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3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8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4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1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4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225A-4306-4E13-9BE9-B8A8074C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451DA-EEDF-4D96-AD17-AFE0EC6F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91FC-1A82-4AF1-AA0B-F25F6BD62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68E9-2EC8-46C4-87E2-60A3C048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0558C-4AD1-4206-A9E3-5F3AC535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4059-4482-4C75-883E-835A6B65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12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1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9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B70B-1B62-4A5D-AC01-69F2A031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250FC-0C83-4255-9B08-22CD595D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A9850-7BD7-4904-BD46-FBB29B7DC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58BDD-9507-425E-B0B0-22254FD35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3D2D0-B49A-46E1-922E-6AE6E3AB3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B78A8-AE55-4B88-A576-68AC74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22F97-BDC6-405E-A0F3-71A06646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9B58D-7F68-44BB-BFFE-6F7FBACE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26DD-A29D-4987-97AA-9C884DE5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7CD3B-8C85-4ADC-8CE6-DEAE79F9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37C7E-0458-4AB4-AA5F-9E30F328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755B-294B-4135-8101-3CAD579C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9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C2097-537E-4B4D-ACC6-B5EEE81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D0659-F718-48D7-927E-4385B0D7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9C91-F4C4-4D14-BFDC-1B2B175F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E95-52BC-4E05-BA37-F9377D00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C47A-3BD0-4D9B-9923-1197874FA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18FE6-6C89-405A-8958-4A155A09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19A76-E3E4-4E6D-9433-F35E31A5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5BB55-8FFA-43F6-B284-E5555C4F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B9288-C6CB-4420-84DC-40EB38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4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15EF-059A-4BC8-946C-2F047E79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2CE98-A8A5-4428-997A-4414F7797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555E5-46C3-486C-8C7F-2FE3DF6D3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B9881-9A13-4C64-AAC8-580814B3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D918B-64C5-401B-9A8B-7657A7EB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078A5-1760-4EBA-B24C-85871EAC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7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AC0B2-25B7-46F9-A5B1-1F182AE1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85D54-D315-422B-BD1B-C19C3AE0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226C-B18D-460E-AA48-922454B4B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DCDC-5558-45E7-B362-F3A6F8F8B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74193-8539-48EB-A076-A25157096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1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507" y="312511"/>
            <a:ext cx="11278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07" y="1825625"/>
            <a:ext cx="11278985" cy="368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07" y="5888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6907" y="58884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907" y="5888494"/>
            <a:ext cx="2137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F95B5-F74C-497D-85CE-B233ECF9CF39}"/>
              </a:ext>
            </a:extLst>
          </p:cNvPr>
          <p:cNvSpPr/>
          <p:nvPr userDrawn="1"/>
        </p:nvSpPr>
        <p:spPr>
          <a:xfrm>
            <a:off x="0" y="6608618"/>
            <a:ext cx="12192000" cy="249382"/>
          </a:xfrm>
          <a:prstGeom prst="rect">
            <a:avLst/>
          </a:prstGeom>
          <a:solidFill>
            <a:srgbClr val="19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A915-AD95-4CD4-904F-147361E811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93323" y="5646313"/>
            <a:ext cx="1145268" cy="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ultilingualvacanci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1/09/open-door-policy.html" TargetMode="External"/><Relationship Id="rId2" Type="http://schemas.openxmlformats.org/officeDocument/2006/relationships/image" Target="../media/image47.bmp&amp;ehk=ZAFPLRHB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org/sites/default/files/languages-for-the-future-report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5ECA7-A86E-4FFA-8111-5F1724923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Why Study Spanish?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B3EB5-5C83-4047-816E-506EC66A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70BD9E-6446-4DCB-AE11-0B08BE4E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25" y="2858872"/>
            <a:ext cx="5220429" cy="22958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6783EFD-A51C-AB88-BFC4-C0E97A84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4157" y="209725"/>
            <a:ext cx="3600057" cy="1147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9DB82A-C4E4-9166-FD61-81848DFFAD87}"/>
              </a:ext>
            </a:extLst>
          </p:cNvPr>
          <p:cNvSpPr/>
          <p:nvPr/>
        </p:nvSpPr>
        <p:spPr>
          <a:xfrm>
            <a:off x="10650845" y="5495925"/>
            <a:ext cx="1474023" cy="104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2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44F3-241F-410B-9FB7-A2252A59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34123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Have a look at this jobs website to see which jobs you could apply for if you know </a:t>
            </a:r>
            <a:r>
              <a:rPr lang="en-US" sz="3800" dirty="0">
                <a:solidFill>
                  <a:schemeClr val="bg1"/>
                </a:solidFill>
              </a:rPr>
              <a:t>Spanish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D3A-EC9C-4148-9EF3-F79BBDF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335" y="4355382"/>
            <a:ext cx="6172782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https://www.multilingualvacancies.com/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EB0C9DB9-3212-498E-8B6F-96C803E4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332" y="29053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85D0-2CA3-42F0-87B2-84D715E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do have to think hard when you learn a language.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FB996E2-FF01-4E7B-9AF3-EE794CF8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53" y="492573"/>
            <a:ext cx="63064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85D0-2CA3-42F0-87B2-84D715E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esearch shows that learning a language really helps you in other subject areas.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FB996E2-FF01-4E7B-9AF3-EE794CF8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53" y="492573"/>
            <a:ext cx="63064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7359B-6314-4738-83F5-39CB0EEA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fact, scientific studies tell us that learning a language is really good for our brains.</a:t>
            </a:r>
          </a:p>
        </p:txBody>
      </p:sp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78C863-2959-44C9-A047-52AB4C4B1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0"/>
            <a:ext cx="6553545" cy="49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359B-6314-4738-83F5-39CB0EEA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>
                <a:latin typeface="+mn-lt"/>
              </a:rPr>
              <a:t>A recent study showed that language learning has a visible effect on the brain. Parts of the brain grow as a result of learning a language!</a:t>
            </a:r>
          </a:p>
        </p:txBody>
      </p:sp>
      <p:pic>
        <p:nvPicPr>
          <p:cNvPr id="5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3F57440-0F54-4A68-AD73-55CCACF3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6" y="1582158"/>
            <a:ext cx="1487219" cy="1115415"/>
          </a:xfrm>
          <a:prstGeom prst="rect">
            <a:avLst/>
          </a:prstGeom>
        </p:spPr>
      </p:pic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78C863-2959-44C9-A047-52AB4C4B1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356149"/>
            <a:ext cx="4571998" cy="34290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us Sign 6">
            <a:extLst>
              <a:ext uri="{FF2B5EF4-FFF2-40B4-BE49-F238E27FC236}">
                <a16:creationId xmlns:a16="http://schemas.microsoft.com/office/drawing/2014/main" id="{45859C6E-F530-432E-BC66-3DB17F4BD2F1}"/>
              </a:ext>
            </a:extLst>
          </p:cNvPr>
          <p:cNvSpPr/>
          <p:nvPr/>
        </p:nvSpPr>
        <p:spPr>
          <a:xfrm>
            <a:off x="2130214" y="1784919"/>
            <a:ext cx="684781" cy="709891"/>
          </a:xfrm>
          <a:prstGeom prst="mathPlus">
            <a:avLst>
              <a:gd name="adj1" fmla="val 16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917E4640-8731-4E30-BCC6-DF4D23AAE3B8}"/>
              </a:ext>
            </a:extLst>
          </p:cNvPr>
          <p:cNvSpPr/>
          <p:nvPr/>
        </p:nvSpPr>
        <p:spPr>
          <a:xfrm>
            <a:off x="6563360" y="1940560"/>
            <a:ext cx="904240" cy="5542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A62EB1-D57D-46DC-80A8-A30D8939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2" y="1448144"/>
            <a:ext cx="3499656" cy="15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0ACD4-6863-4D47-97C9-E40CA396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Spanish really helps you to improve your memory.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Multiple language speakers are better at remembering lists or sequences and patterns.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AFCC213-4EBD-4DFD-ABBE-BC3092A7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24" y="492573"/>
            <a:ext cx="471934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F9E05-C631-45D9-A619-F588B154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benefits of a bilingual brain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C10F77-C7B0-4585-94B7-C286F1067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269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7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ABC87-5BDC-4019-9A12-D67932DC4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9" r="1" b="5579"/>
          <a:stretch/>
        </p:blipFill>
        <p:spPr>
          <a:xfrm rot="21600000">
            <a:off x="2353141" y="0"/>
            <a:ext cx="9838859" cy="4727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FADD-3365-4A93-9D92-CAAFA732804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might already know about the LORIC attributes.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2B490-FB61-4EB3-9A3D-7C8B2A3E7E46}"/>
              </a:ext>
            </a:extLst>
          </p:cNvPr>
          <p:cNvSpPr/>
          <p:nvPr/>
        </p:nvSpPr>
        <p:spPr>
          <a:xfrm>
            <a:off x="0" y="4480025"/>
            <a:ext cx="1232788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 Organisation  Resilience  Initiative 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7402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AD42D-7E5A-4DDF-B645-FE06203DCBAA}"/>
              </a:ext>
            </a:extLst>
          </p:cNvPr>
          <p:cNvSpPr/>
          <p:nvPr/>
        </p:nvSpPr>
        <p:spPr>
          <a:xfrm>
            <a:off x="295645" y="2362200"/>
            <a:ext cx="679496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E5176-5ECC-4424-A82C-79E36351E832}"/>
              </a:ext>
            </a:extLst>
          </p:cNvPr>
          <p:cNvSpPr/>
          <p:nvPr/>
        </p:nvSpPr>
        <p:spPr>
          <a:xfrm>
            <a:off x="6288505" y="240632"/>
            <a:ext cx="5518484" cy="2121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think of up to three ways in which learning Spanish can help you to develop these skills?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F852B-C56A-49C8-AAE5-C78A7D32E387}"/>
              </a:ext>
            </a:extLst>
          </p:cNvPr>
          <p:cNvSpPr/>
          <p:nvPr/>
        </p:nvSpPr>
        <p:spPr>
          <a:xfrm>
            <a:off x="6136104" y="2647726"/>
            <a:ext cx="623877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</p:txBody>
      </p:sp>
    </p:spTree>
    <p:extLst>
      <p:ext uri="{BB962C8B-B14F-4D97-AF65-F5344CB8AC3E}">
        <p14:creationId xmlns:p14="http://schemas.microsoft.com/office/powerpoint/2010/main" val="246776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2F052-71BD-430F-AC3D-7F3DD53C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All of these characteristics not only develop us as human beings, but they are also valuable skills which employers look for when hiring staff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B0414-D38B-46C2-A19D-9773A5342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" r="-2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DC16A-4E80-4C5B-9E99-A78CDDB28F64}"/>
              </a:ext>
            </a:extLst>
          </p:cNvPr>
          <p:cNvSpPr txBox="1">
            <a:spLocks/>
          </p:cNvSpPr>
          <p:nvPr/>
        </p:nvSpPr>
        <p:spPr>
          <a:xfrm>
            <a:off x="7990091" y="145620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Spanish helps us to: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Calibri" panose="020F0502020204030204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espect others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empathy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difference as a positive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diversity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relationships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‘open’ character.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add to the list?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7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4E654-7516-4760-92F7-96420FE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3831539"/>
            <a:ext cx="3657600" cy="28875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As the second most spoken language in the world, there are </a:t>
            </a:r>
            <a:r>
              <a:rPr lang="en-GB" sz="4000" b="1" dirty="0">
                <a:solidFill>
                  <a:schemeClr val="bg1"/>
                </a:solidFill>
              </a:rPr>
              <a:t>over 572 million </a:t>
            </a:r>
            <a:r>
              <a:rPr lang="en-GB" sz="4000" dirty="0">
                <a:solidFill>
                  <a:schemeClr val="bg1"/>
                </a:solidFill>
              </a:rPr>
              <a:t>speakers of Spanish as a first or second language.</a:t>
            </a:r>
            <a:br>
              <a:rPr lang="en-GB" sz="4000" dirty="0">
                <a:solidFill>
                  <a:schemeClr val="bg1"/>
                </a:solidFill>
              </a:rPr>
            </a:br>
            <a:endParaRPr lang="en-US" sz="4000" kern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47BA52-2C7F-49E3-9035-35AABC46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219" y="2868145"/>
            <a:ext cx="542925" cy="476250"/>
          </a:xfrm>
          <a:prstGeom prst="rect">
            <a:avLst/>
          </a:prstGeom>
        </p:spPr>
      </p:pic>
      <p:pic>
        <p:nvPicPr>
          <p:cNvPr id="11" name="Content Placeholder 10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173BBA80-9C14-4029-80EB-5FA296DE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571939"/>
            <a:ext cx="5821680" cy="59287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5BF1CD-F225-4314-B734-CE777B989E6E}"/>
              </a:ext>
            </a:extLst>
          </p:cNvPr>
          <p:cNvSpPr/>
          <p:nvPr/>
        </p:nvSpPr>
        <p:spPr>
          <a:xfrm>
            <a:off x="6426965" y="1825625"/>
            <a:ext cx="377952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US" sz="166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8800" b="1" i="1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2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76A1-E735-45FF-A5A6-CABA8AE6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Learning Spanish …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1E746C-89D4-4641-8687-465558D69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689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5D37BE7-41A8-4168-858F-05160EFA3D94}"/>
              </a:ext>
            </a:extLst>
          </p:cNvPr>
          <p:cNvSpPr/>
          <p:nvPr/>
        </p:nvSpPr>
        <p:spPr>
          <a:xfrm>
            <a:off x="8341360" y="4643120"/>
            <a:ext cx="2600960" cy="15338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373337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1BA9C-C203-43D4-8E88-62AAE088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When you study Spanish, you make learning another language so much easier.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E07436-A87E-463D-9F32-3ED93088A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0714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840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4EFE-513F-465E-8686-A18BFE58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Functional v Fluent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00F9B-6FA3-49B6-A572-B13D6B5F2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670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4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340D7-95AB-45D4-B1DA-6BC39F51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43467"/>
            <a:ext cx="3832279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Languages allow you to compete in a global jobs market.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Three quarters of employers say that they need their employees to have some foreign language skills.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door&#10;&#10;Description generated with high confidence">
            <a:extLst>
              <a:ext uri="{FF2B5EF4-FFF2-40B4-BE49-F238E27FC236}">
                <a16:creationId xmlns:a16="http://schemas.microsoft.com/office/drawing/2014/main" id="{558C1520-EB8F-4866-A8AD-B57D1D52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4323" y="643467"/>
            <a:ext cx="4057649" cy="541019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EEAA99B-B767-4FF9-9787-E018489DAD99}"/>
              </a:ext>
            </a:extLst>
          </p:cNvPr>
          <p:cNvSpPr/>
          <p:nvPr/>
        </p:nvSpPr>
        <p:spPr>
          <a:xfrm>
            <a:off x="288758" y="4523874"/>
            <a:ext cx="3625516" cy="1860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Why might employers want you to have these skills?</a:t>
            </a:r>
          </a:p>
        </p:txBody>
      </p:sp>
    </p:spTree>
    <p:extLst>
      <p:ext uri="{BB962C8B-B14F-4D97-AF65-F5344CB8AC3E}">
        <p14:creationId xmlns:p14="http://schemas.microsoft.com/office/powerpoint/2010/main" val="46907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0C65-454A-414A-A187-3B4A7D32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8" y="958342"/>
            <a:ext cx="3363974" cy="49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Prosperity Security Influence</a:t>
            </a:r>
          </a:p>
          <a:p>
            <a:pPr marL="0" indent="0" algn="ctr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A recent British Council study identified a list of ten languages which will be of crucial importance for the UK’s prosperity, security and influence in the world in the years ahead. 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F5A7B-E4DA-4B64-9D1A-94027B33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94" y="723900"/>
            <a:ext cx="4869179" cy="541019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575252D-814B-4254-81C4-17E058130C61}"/>
              </a:ext>
            </a:extLst>
          </p:cNvPr>
          <p:cNvSpPr/>
          <p:nvPr/>
        </p:nvSpPr>
        <p:spPr>
          <a:xfrm rot="5400000">
            <a:off x="7549429" y="93379"/>
            <a:ext cx="1272548" cy="2197289"/>
          </a:xfrm>
          <a:prstGeom prst="downArrow">
            <a:avLst>
              <a:gd name="adj1" fmla="val 50000"/>
              <a:gd name="adj2" fmla="val 494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FFAA2-B40F-4678-9E33-E03B7DCCDCAB}"/>
              </a:ext>
            </a:extLst>
          </p:cNvPr>
          <p:cNvSpPr/>
          <p:nvPr/>
        </p:nvSpPr>
        <p:spPr>
          <a:xfrm>
            <a:off x="5216484" y="6050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https://www.britishcouncil.org/sites/default/files/languages-for-the-future-report.pdf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4737D-A081-48A8-B02D-7DB6E01CFB47}"/>
              </a:ext>
            </a:extLst>
          </p:cNvPr>
          <p:cNvSpPr/>
          <p:nvPr/>
        </p:nvSpPr>
        <p:spPr>
          <a:xfrm>
            <a:off x="8916165" y="-131416"/>
            <a:ext cx="377952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lang="en-US" sz="16600" b="1" i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 panose="020F0502020204030204"/>
              </a:rPr>
              <a:t>1</a:t>
            </a:r>
            <a:endParaRPr kumimoji="0" lang="en-US" sz="8800" b="1" i="1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C587-23C2-4864-B2B9-1196A13C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/>
              <a:t>32,000,000 reasons to learn a language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E2153E-537E-45DE-8E0D-9E900AE13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370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46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321B42-35B8-474C-9655-06198BAA655F}"/>
              </a:ext>
            </a:extLst>
          </p:cNvPr>
          <p:cNvSpPr/>
          <p:nvPr/>
        </p:nvSpPr>
        <p:spPr>
          <a:xfrm>
            <a:off x="731520" y="965200"/>
            <a:ext cx="4612640" cy="3007360"/>
          </a:xfrm>
          <a:prstGeom prst="wedgeEllipseCallout">
            <a:avLst>
              <a:gd name="adj1" fmla="val -56516"/>
              <a:gd name="adj2" fmla="val 48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don’t want to be a translator or a teacher, so I don’t really need to take a language, do I?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2FE1A-7AFE-4D1E-BF7A-D9EA3DDB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128" y="3183162"/>
            <a:ext cx="5351808" cy="3149601"/>
          </a:xfrm>
          <a:prstGeom prst="wedgeEllipseCallout">
            <a:avLst>
              <a:gd name="adj1" fmla="val 94572"/>
              <a:gd name="adj2" fmla="val 43460"/>
            </a:avLst>
          </a:prstGeom>
          <a:ln>
            <a:solidFill>
              <a:srgbClr val="8C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Answer:</a:t>
            </a:r>
          </a:p>
          <a:p>
            <a:pPr marL="0" indent="0" algn="ctr">
              <a:buNone/>
            </a:pPr>
            <a:r>
              <a:rPr lang="en-GB" dirty="0"/>
              <a:t>There are so many other jobs where Spanish is useful, not just teaching and translating! </a:t>
            </a:r>
          </a:p>
        </p:txBody>
      </p:sp>
    </p:spTree>
    <p:extLst>
      <p:ext uri="{BB962C8B-B14F-4D97-AF65-F5344CB8AC3E}">
        <p14:creationId xmlns:p14="http://schemas.microsoft.com/office/powerpoint/2010/main" val="2150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E15F539-F563-4555-879C-5E5C942B1F64}"/>
              </a:ext>
            </a:extLst>
          </p:cNvPr>
          <p:cNvSpPr/>
          <p:nvPr/>
        </p:nvSpPr>
        <p:spPr>
          <a:xfrm>
            <a:off x="1615440" y="681037"/>
            <a:ext cx="9738360" cy="5415280"/>
          </a:xfrm>
          <a:prstGeom prst="wedgeEllipseCallout">
            <a:avLst>
              <a:gd name="adj1" fmla="val -39188"/>
              <a:gd name="adj2" fmla="val 6078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You don’t need to </a:t>
            </a:r>
            <a:r>
              <a:rPr lang="en-US" sz="2800" dirty="0" err="1">
                <a:solidFill>
                  <a:schemeClr val="bg1"/>
                </a:solidFill>
              </a:rPr>
              <a:t>specialise</a:t>
            </a:r>
            <a:r>
              <a:rPr lang="en-US" sz="2800" dirty="0">
                <a:solidFill>
                  <a:schemeClr val="bg1"/>
                </a:solidFill>
              </a:rPr>
              <a:t> in a language in order to continue with it after GCSE; you could enter the world of work, volunteer, travel abroad or study at college or sixth form.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Learning a language is a lifelong skill.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3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69E1E-3984-4A81-B1C5-E992EDB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3" y="374877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These are the career destinations of recent language graduates.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1A0F2-E325-4F3F-8032-4A47B02F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40" y="291345"/>
            <a:ext cx="9608183" cy="52389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DC5C87-242A-422B-AD77-5667A24D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00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Source: HESCU (2018)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0BFB7-40F6-4F2C-9F50-0DA34B432CF0}"/>
              </a:ext>
            </a:extLst>
          </p:cNvPr>
          <p:cNvSpPr txBox="1">
            <a:spLocks/>
          </p:cNvSpPr>
          <p:nvPr/>
        </p:nvSpPr>
        <p:spPr>
          <a:xfrm>
            <a:off x="369390" y="3429000"/>
            <a:ext cx="2013557" cy="201063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Only 7.6% work in the education sector.</a:t>
            </a:r>
          </a:p>
        </p:txBody>
      </p:sp>
    </p:spTree>
    <p:extLst>
      <p:ext uri="{BB962C8B-B14F-4D97-AF65-F5344CB8AC3E}">
        <p14:creationId xmlns:p14="http://schemas.microsoft.com/office/powerpoint/2010/main" val="179357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CB11E-E1A2-4EBD-8465-02D536DB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15" y="2367463"/>
            <a:ext cx="5142404" cy="159493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If you want to go into medicine or law, you will encounter many Latin terms.</a:t>
            </a:r>
            <a:br>
              <a:rPr lang="en-US" sz="3600" kern="1200" dirty="0">
                <a:latin typeface="+mn-lt"/>
                <a:ea typeface="+mj-ea"/>
                <a:cs typeface="+mj-cs"/>
              </a:rPr>
            </a:br>
            <a:br>
              <a:rPr lang="en-US" sz="3600" kern="1200" dirty="0">
                <a:latin typeface="+mn-lt"/>
                <a:ea typeface="+mj-ea"/>
                <a:cs typeface="+mj-cs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Your knowledge of Spanish will really help you to understand what these terms mean.</a:t>
            </a:r>
            <a:br>
              <a:rPr lang="en-US" sz="2800" dirty="0"/>
            </a:br>
            <a:endParaRPr lang="en-US" sz="2800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4993E26-C5E7-4720-BC3D-44D112EE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10" y="306909"/>
            <a:ext cx="2464690" cy="2286000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18DD2E52-A4CB-4B33-9ACF-B3757194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26" y="2828925"/>
            <a:ext cx="2414659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5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8784F-CF4D-477E-9A18-7155970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Taking Spanish will help you to keep your options open.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5F6EDF8-E0D0-4977-9422-3B4C87AF5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3" y="492573"/>
            <a:ext cx="57778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D32B802-52A5-4DE6-8EE8-54E12E3CB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"/>
          <a:stretch/>
        </p:blipFill>
        <p:spPr>
          <a:xfrm>
            <a:off x="643467" y="1494263"/>
            <a:ext cx="6891187" cy="3860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51DB5-6477-40F2-92EF-36D949E3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82" y="2798435"/>
            <a:ext cx="3744177" cy="25563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There are so many jobs available to you if you speak Spanish.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Here are a few.  Can you think of any more?</a:t>
            </a:r>
          </a:p>
        </p:txBody>
      </p:sp>
    </p:spTree>
    <p:extLst>
      <p:ext uri="{BB962C8B-B14F-4D97-AF65-F5344CB8AC3E}">
        <p14:creationId xmlns:p14="http://schemas.microsoft.com/office/powerpoint/2010/main" val="275732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8784F-CF4D-477E-9A18-7155970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fact, some of the jobs you might do in the future, haven’t been invented yet!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5F6EDF8-E0D0-4977-9422-3B4C87AF5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3" y="492573"/>
            <a:ext cx="57778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894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2_Office Theme</vt:lpstr>
      <vt:lpstr>3_Office Theme</vt:lpstr>
      <vt:lpstr>4_Office Theme</vt:lpstr>
      <vt:lpstr> Why Study Spanish? </vt:lpstr>
      <vt:lpstr>As the second most spoken language in the world, there are over 572 million speakers of Spanish as a first or second language. </vt:lpstr>
      <vt:lpstr>PowerPoint Presentation</vt:lpstr>
      <vt:lpstr>PowerPoint Presentation</vt:lpstr>
      <vt:lpstr>These are the career destinations of recent language graduates.</vt:lpstr>
      <vt:lpstr>If you want to go into medicine or law, you will encounter many Latin terms.   Your knowledge of Spanish will really help you to understand what these terms mean. </vt:lpstr>
      <vt:lpstr>Taking Spanish will help you to keep your options open.</vt:lpstr>
      <vt:lpstr>There are so many jobs available to you if you speak Spanish. Here are a few.  Can you think of any more?</vt:lpstr>
      <vt:lpstr>In fact, some of the jobs you might do in the future, haven’t been invented yet! </vt:lpstr>
      <vt:lpstr>Have a look at this jobs website to see which jobs you could apply for if you know Spanish. </vt:lpstr>
      <vt:lpstr>You do have to think hard when you learn a language.</vt:lpstr>
      <vt:lpstr>Research shows that learning a language really helps you in other subject areas. </vt:lpstr>
      <vt:lpstr>In fact, scientific studies tell us that learning a language is really good for our brains.</vt:lpstr>
      <vt:lpstr>A recent study showed that language learning has a visible effect on the brain. Parts of the brain grow as a result of learning a language!</vt:lpstr>
      <vt:lpstr>Learning Spanish really helps you to improve your memory.   Multiple language speakers are better at remembering lists or sequences and patterns.  </vt:lpstr>
      <vt:lpstr>The benefits of a bilingual brain</vt:lpstr>
      <vt:lpstr>PowerPoint Presentation</vt:lpstr>
      <vt:lpstr>PowerPoint Presentation</vt:lpstr>
      <vt:lpstr>All of these characteristics not only develop us as human beings, but they are also valuable skills which employers look for when hiring staff.</vt:lpstr>
      <vt:lpstr>Learning Spanish …</vt:lpstr>
      <vt:lpstr>When you study Spanish, you make learning another language so much easier.</vt:lpstr>
      <vt:lpstr>Functional v Fluent</vt:lpstr>
      <vt:lpstr>PowerPoint Presentation</vt:lpstr>
      <vt:lpstr>PowerPoint Presentation</vt:lpstr>
      <vt:lpstr>32,000,000 reasons to learn a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 Futures  KS4</dc:title>
  <dc:creator>Sarah Thompson</dc:creator>
  <cp:lastModifiedBy>Faizul Islam</cp:lastModifiedBy>
  <cp:revision>10</cp:revision>
  <dcterms:created xsi:type="dcterms:W3CDTF">2019-04-15T09:47:55Z</dcterms:created>
  <dcterms:modified xsi:type="dcterms:W3CDTF">2024-03-12T08:59:27Z</dcterms:modified>
</cp:coreProperties>
</file>