
<file path=[Content_Types].xml><?xml version="1.0" encoding="utf-8"?>
<Types xmlns="http://schemas.openxmlformats.org/package/2006/content-types">
  <Default Extension="bmp&amp;ehk=ZAFPLRHBl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4" r:id="rId6"/>
    <p:sldId id="265" r:id="rId7"/>
    <p:sldId id="454" r:id="rId8"/>
    <p:sldId id="461" r:id="rId9"/>
    <p:sldId id="276" r:id="rId10"/>
    <p:sldId id="448" r:id="rId11"/>
    <p:sldId id="452" r:id="rId12"/>
    <p:sldId id="268" r:id="rId13"/>
    <p:sldId id="464" r:id="rId14"/>
    <p:sldId id="472" r:id="rId15"/>
    <p:sldId id="273" r:id="rId16"/>
    <p:sldId id="437" r:id="rId17"/>
    <p:sldId id="277" r:id="rId18"/>
    <p:sldId id="269" r:id="rId19"/>
    <p:sldId id="270" r:id="rId20"/>
    <p:sldId id="262" r:id="rId21"/>
    <p:sldId id="456" r:id="rId22"/>
    <p:sldId id="458" r:id="rId23"/>
    <p:sldId id="425" r:id="rId24"/>
    <p:sldId id="418" r:id="rId25"/>
    <p:sldId id="429" r:id="rId26"/>
    <p:sldId id="463" r:id="rId27"/>
    <p:sldId id="459" r:id="rId28"/>
    <p:sldId id="278" r:id="rId29"/>
    <p:sldId id="455" r:id="rId30"/>
    <p:sldId id="335" r:id="rId31"/>
    <p:sldId id="460" r:id="rId32"/>
    <p:sldId id="4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AA805-85DE-4D03-A2EA-0AD414EB5375}" v="162" dt="2019-04-24T16:57:22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hompson" userId="984a0ffbeb35b5fc" providerId="LiveId" clId="{3CCAA805-85DE-4D03-A2EA-0AD414EB5375}"/>
    <pc:docChg chg="undo custSel mod addSld delSld modSld sldOrd">
      <pc:chgData name="Sarah Thompson" userId="984a0ffbeb35b5fc" providerId="LiveId" clId="{3CCAA805-85DE-4D03-A2EA-0AD414EB5375}" dt="2019-04-24T16:57:22.989" v="1539"/>
      <pc:docMkLst>
        <pc:docMk/>
      </pc:docMkLst>
      <pc:sldChg chg="modSp">
        <pc:chgData name="Sarah Thompson" userId="984a0ffbeb35b5fc" providerId="LiveId" clId="{3CCAA805-85DE-4D03-A2EA-0AD414EB5375}" dt="2019-04-24T16:56:53.184" v="1535" actId="20577"/>
        <pc:sldMkLst>
          <pc:docMk/>
          <pc:sldMk cId="4206023005" sldId="256"/>
        </pc:sldMkLst>
        <pc:spChg chg="mod">
          <ac:chgData name="Sarah Thompson" userId="984a0ffbeb35b5fc" providerId="LiveId" clId="{3CCAA805-85DE-4D03-A2EA-0AD414EB5375}" dt="2019-04-24T16:56:53.184" v="1535" actId="20577"/>
          <ac:spMkLst>
            <pc:docMk/>
            <pc:sldMk cId="4206023005" sldId="256"/>
            <ac:spMk id="2" creationId="{6435ECA7-A86E-4FFA-8111-5F1724923F4C}"/>
          </ac:spMkLst>
        </pc:spChg>
      </pc:sldChg>
      <pc:sldChg chg="addSp delSp modSp add del setBg delDesignElem">
        <pc:chgData name="Sarah Thompson" userId="984a0ffbeb35b5fc" providerId="LiveId" clId="{3CCAA805-85DE-4D03-A2EA-0AD414EB5375}" dt="2019-04-24T16:56:56.251" v="1536" actId="2696"/>
        <pc:sldMkLst>
          <pc:docMk/>
          <pc:sldMk cId="540336460" sldId="257"/>
        </pc:sldMkLst>
        <pc:spChg chg="mod">
          <ac:chgData name="Sarah Thompson" userId="984a0ffbeb35b5fc" providerId="LiveId" clId="{3CCAA805-85DE-4D03-A2EA-0AD414EB5375}" dt="2019-04-15T09:32:19.290" v="13"/>
          <ac:spMkLst>
            <pc:docMk/>
            <pc:sldMk cId="540336460" sldId="257"/>
            <ac:spMk id="3" creationId="{61F4EFC8-8193-42B0-BFAA-72DB380C6272}"/>
          </ac:spMkLst>
        </pc:spChg>
        <pc:spChg chg="add del">
          <ac:chgData name="Sarah Thompson" userId="984a0ffbeb35b5fc" providerId="LiveId" clId="{3CCAA805-85DE-4D03-A2EA-0AD414EB5375}" dt="2019-04-15T09:31:34.295" v="5"/>
          <ac:spMkLst>
            <pc:docMk/>
            <pc:sldMk cId="540336460" sldId="257"/>
            <ac:spMk id="10" creationId="{C0B27210-D0CA-4654-B3E3-9ABB4F178EA1}"/>
          </ac:spMkLst>
        </pc:spChg>
        <pc:spChg chg="add del">
          <ac:chgData name="Sarah Thompson" userId="984a0ffbeb35b5fc" providerId="LiveId" clId="{3CCAA805-85DE-4D03-A2EA-0AD414EB5375}" dt="2019-04-15T09:31:34.295" v="5"/>
          <ac:spMkLst>
            <pc:docMk/>
            <pc:sldMk cId="540336460" sldId="257"/>
            <ac:spMk id="12" creationId="{1DB7C82F-AB7E-4F0C-B829-FA1B9C415180}"/>
          </ac:spMkLst>
        </pc:spChg>
        <pc:spChg chg="add del">
          <ac:chgData name="Sarah Thompson" userId="984a0ffbeb35b5fc" providerId="LiveId" clId="{3CCAA805-85DE-4D03-A2EA-0AD414EB5375}" dt="2019-04-15T09:31:34.295" v="5"/>
          <ac:spMkLst>
            <pc:docMk/>
            <pc:sldMk cId="540336460" sldId="257"/>
            <ac:spMk id="14" creationId="{70B66945-4967-4040-926D-DCA44313CDAB}"/>
          </ac:spMkLst>
        </pc:spChg>
      </pc:sldChg>
      <pc:sldChg chg="add del">
        <pc:chgData name="Sarah Thompson" userId="984a0ffbeb35b5fc" providerId="LiveId" clId="{3CCAA805-85DE-4D03-A2EA-0AD414EB5375}" dt="2019-04-24T16:57:22.989" v="1539"/>
        <pc:sldMkLst>
          <pc:docMk/>
          <pc:sldMk cId="3054447570" sldId="257"/>
        </pc:sldMkLst>
      </pc:sldChg>
      <pc:sldChg chg="modSp">
        <pc:chgData name="Sarah Thompson" userId="984a0ffbeb35b5fc" providerId="LiveId" clId="{3CCAA805-85DE-4D03-A2EA-0AD414EB5375}" dt="2019-04-15T09:42:16.967" v="218" actId="20577"/>
        <pc:sldMkLst>
          <pc:docMk/>
          <pc:sldMk cId="4026778524" sldId="262"/>
        </pc:sldMkLst>
        <pc:spChg chg="mod">
          <ac:chgData name="Sarah Thompson" userId="984a0ffbeb35b5fc" providerId="LiveId" clId="{3CCAA805-85DE-4D03-A2EA-0AD414EB5375}" dt="2019-04-15T09:42:16.967" v="218" actId="20577"/>
          <ac:spMkLst>
            <pc:docMk/>
            <pc:sldMk cId="4026778524" sldId="262"/>
            <ac:spMk id="2" creationId="{F267359B-6314-4738-83F5-39CB0EEA3E8F}"/>
          </ac:spMkLst>
        </pc:spChg>
      </pc:sldChg>
      <pc:sldChg chg="modSp add del">
        <pc:chgData name="Sarah Thompson" userId="984a0ffbeb35b5fc" providerId="LiveId" clId="{3CCAA805-85DE-4D03-A2EA-0AD414EB5375}" dt="2019-04-15T09:32:07.996" v="12" actId="255"/>
        <pc:sldMkLst>
          <pc:docMk/>
          <pc:sldMk cId="215029125" sldId="264"/>
        </pc:sldMkLst>
        <pc:spChg chg="mod">
          <ac:chgData name="Sarah Thompson" userId="984a0ffbeb35b5fc" providerId="LiveId" clId="{3CCAA805-85DE-4D03-A2EA-0AD414EB5375}" dt="2019-04-15T09:32:07.996" v="12" actId="255"/>
          <ac:spMkLst>
            <pc:docMk/>
            <pc:sldMk cId="215029125" sldId="264"/>
            <ac:spMk id="4" creationId="{AD321B42-35B8-474C-9655-06198BAA655F}"/>
          </ac:spMkLst>
        </pc:spChg>
      </pc:sldChg>
      <pc:sldChg chg="addSp modSp add">
        <pc:chgData name="Sarah Thompson" userId="984a0ffbeb35b5fc" providerId="LiveId" clId="{3CCAA805-85DE-4D03-A2EA-0AD414EB5375}" dt="2019-04-15T09:36:12.579" v="75" actId="14100"/>
        <pc:sldMkLst>
          <pc:docMk/>
          <pc:sldMk cId="2140042905" sldId="265"/>
        </pc:sldMkLst>
        <pc:spChg chg="add mod">
          <ac:chgData name="Sarah Thompson" userId="984a0ffbeb35b5fc" providerId="LiveId" clId="{3CCAA805-85DE-4D03-A2EA-0AD414EB5375}" dt="2019-04-15T09:36:12.579" v="75" actId="14100"/>
          <ac:spMkLst>
            <pc:docMk/>
            <pc:sldMk cId="2140042905" sldId="265"/>
            <ac:spMk id="4" creationId="{6E15F539-F563-4555-879C-5E5C942B1F64}"/>
          </ac:spMkLst>
        </pc:spChg>
      </pc:sldChg>
      <pc:sldChg chg="addSp delSp add del setBg delDesignElem">
        <pc:chgData name="Sarah Thompson" userId="984a0ffbeb35b5fc" providerId="LiveId" clId="{3CCAA805-85DE-4D03-A2EA-0AD414EB5375}" dt="2019-04-15T09:38:33.206" v="95"/>
        <pc:sldMkLst>
          <pc:docMk/>
          <pc:sldMk cId="2305491419" sldId="268"/>
        </pc:sldMkLst>
        <pc:spChg chg="add del">
          <ac:chgData name="Sarah Thompson" userId="984a0ffbeb35b5fc" providerId="LiveId" clId="{3CCAA805-85DE-4D03-A2EA-0AD414EB5375}" dt="2019-04-15T09:38:33.175" v="94"/>
          <ac:spMkLst>
            <pc:docMk/>
            <pc:sldMk cId="2305491419" sldId="268"/>
            <ac:spMk id="17" creationId="{1707FC24-6981-43D9-B525-C7832BA22463}"/>
          </ac:spMkLst>
        </pc:spChg>
      </pc:sldChg>
      <pc:sldChg chg="addSp delSp add del setBg delDesignElem">
        <pc:chgData name="Sarah Thompson" userId="984a0ffbeb35b5fc" providerId="LiveId" clId="{3CCAA805-85DE-4D03-A2EA-0AD414EB5375}" dt="2019-04-15T09:39:03.235" v="103"/>
        <pc:sldMkLst>
          <pc:docMk/>
          <pc:sldMk cId="2313453083" sldId="269"/>
        </pc:sldMkLst>
        <pc:spChg chg="add del">
          <ac:chgData name="Sarah Thompson" userId="984a0ffbeb35b5fc" providerId="LiveId" clId="{3CCAA805-85DE-4D03-A2EA-0AD414EB5375}" dt="2019-04-15T09:39:03.204" v="102"/>
          <ac:spMkLst>
            <pc:docMk/>
            <pc:sldMk cId="2313453083" sldId="269"/>
            <ac:spMk id="10" creationId="{1707FC24-6981-43D9-B525-C7832BA22463}"/>
          </ac:spMkLst>
        </pc:spChg>
      </pc:sldChg>
      <pc:sldChg chg="delSp add del setBg delDesignElem">
        <pc:chgData name="Sarah Thompson" userId="984a0ffbeb35b5fc" providerId="LiveId" clId="{3CCAA805-85DE-4D03-A2EA-0AD414EB5375}" dt="2019-04-15T09:40:01.419" v="109" actId="2696"/>
        <pc:sldMkLst>
          <pc:docMk/>
          <pc:sldMk cId="2611134624" sldId="270"/>
        </pc:sldMkLst>
        <pc:spChg chg="del">
          <ac:chgData name="Sarah Thompson" userId="984a0ffbeb35b5fc" providerId="LiveId" clId="{3CCAA805-85DE-4D03-A2EA-0AD414EB5375}" dt="2019-04-15T09:39:12.446" v="105"/>
          <ac:spMkLst>
            <pc:docMk/>
            <pc:sldMk cId="2611134624" sldId="270"/>
            <ac:spMk id="10" creationId="{1707FC24-6981-43D9-B525-C7832BA22463}"/>
          </ac:spMkLst>
        </pc:spChg>
      </pc:sldChg>
      <pc:sldChg chg="addSp del delDesignElem">
        <pc:chgData name="Sarah Thompson" userId="984a0ffbeb35b5fc" providerId="LiveId" clId="{3CCAA805-85DE-4D03-A2EA-0AD414EB5375}" dt="2019-04-18T07:17:54.844" v="1301"/>
        <pc:sldMkLst>
          <pc:docMk/>
          <pc:sldMk cId="3311014650" sldId="273"/>
        </pc:sldMkLst>
        <pc:spChg chg="add">
          <ac:chgData name="Sarah Thompson" userId="984a0ffbeb35b5fc" providerId="LiveId" clId="{3CCAA805-85DE-4D03-A2EA-0AD414EB5375}" dt="2019-04-18T07:17:54.844" v="1301"/>
          <ac:spMkLst>
            <pc:docMk/>
            <pc:sldMk cId="3311014650" sldId="273"/>
            <ac:spMk id="10" creationId="{46C2E80F-49A6-4372-B103-219D417A55ED}"/>
          </ac:spMkLst>
        </pc:spChg>
      </pc:sldChg>
      <pc:sldChg chg="addSp delSp modSp add del ord setBg delDesignElem">
        <pc:chgData name="Sarah Thompson" userId="984a0ffbeb35b5fc" providerId="LiveId" clId="{3CCAA805-85DE-4D03-A2EA-0AD414EB5375}" dt="2019-04-23T19:39:17.525" v="1303" actId="20577"/>
        <pc:sldMkLst>
          <pc:docMk/>
          <pc:sldMk cId="1457238510" sldId="276"/>
        </pc:sldMkLst>
        <pc:spChg chg="mod">
          <ac:chgData name="Sarah Thompson" userId="984a0ffbeb35b5fc" providerId="LiveId" clId="{3CCAA805-85DE-4D03-A2EA-0AD414EB5375}" dt="2019-04-23T19:39:17.525" v="1303" actId="20577"/>
          <ac:spMkLst>
            <pc:docMk/>
            <pc:sldMk cId="1457238510" sldId="276"/>
            <ac:spMk id="2" creationId="{2E18784F-CF4D-477E-9A18-7155970483E7}"/>
          </ac:spMkLst>
        </pc:spChg>
        <pc:spChg chg="add del">
          <ac:chgData name="Sarah Thompson" userId="984a0ffbeb35b5fc" providerId="LiveId" clId="{3CCAA805-85DE-4D03-A2EA-0AD414EB5375}" dt="2019-04-15T09:36:51.213" v="78"/>
          <ac:spMkLst>
            <pc:docMk/>
            <pc:sldMk cId="1457238510" sldId="276"/>
            <ac:spMk id="17" creationId="{1707FC24-6981-43D9-B525-C7832BA22463}"/>
          </ac:spMkLst>
        </pc:spChg>
      </pc:sldChg>
      <pc:sldChg chg="addSp delSp add del setBg delDesignElem">
        <pc:chgData name="Sarah Thompson" userId="984a0ffbeb35b5fc" providerId="LiveId" clId="{3CCAA805-85DE-4D03-A2EA-0AD414EB5375}" dt="2019-04-15T09:38:47.183" v="99"/>
        <pc:sldMkLst>
          <pc:docMk/>
          <pc:sldMk cId="3357261026" sldId="277"/>
        </pc:sldMkLst>
        <pc:spChg chg="add del">
          <ac:chgData name="Sarah Thompson" userId="984a0ffbeb35b5fc" providerId="LiveId" clId="{3CCAA805-85DE-4D03-A2EA-0AD414EB5375}" dt="2019-04-15T09:38:47.152" v="98"/>
          <ac:spMkLst>
            <pc:docMk/>
            <pc:sldMk cId="3357261026" sldId="277"/>
            <ac:spMk id="11" creationId="{C0B27210-D0CA-4654-B3E3-9ABB4F178EA1}"/>
          </ac:spMkLst>
        </pc:spChg>
        <pc:spChg chg="add del">
          <ac:chgData name="Sarah Thompson" userId="984a0ffbeb35b5fc" providerId="LiveId" clId="{3CCAA805-85DE-4D03-A2EA-0AD414EB5375}" dt="2019-04-15T09:38:47.152" v="98"/>
          <ac:spMkLst>
            <pc:docMk/>
            <pc:sldMk cId="3357261026" sldId="277"/>
            <ac:spMk id="13" creationId="{1DB7C82F-AB7E-4F0C-B829-FA1B9C415180}"/>
          </ac:spMkLst>
        </pc:spChg>
        <pc:spChg chg="add del">
          <ac:chgData name="Sarah Thompson" userId="984a0ffbeb35b5fc" providerId="LiveId" clId="{3CCAA805-85DE-4D03-A2EA-0AD414EB5375}" dt="2019-04-15T09:38:47.152" v="98"/>
          <ac:spMkLst>
            <pc:docMk/>
            <pc:sldMk cId="3357261026" sldId="277"/>
            <ac:spMk id="15" creationId="{70B66945-4967-4040-926D-DCA44313CDAB}"/>
          </ac:spMkLst>
        </pc:spChg>
      </pc:sldChg>
      <pc:sldChg chg="modSp ord">
        <pc:chgData name="Sarah Thompson" userId="984a0ffbeb35b5fc" providerId="LiveId" clId="{3CCAA805-85DE-4D03-A2EA-0AD414EB5375}" dt="2019-04-15T10:21:54.887" v="1296"/>
        <pc:sldMkLst>
          <pc:docMk/>
          <pc:sldMk cId="3366028480" sldId="278"/>
        </pc:sldMkLst>
        <pc:spChg chg="mod">
          <ac:chgData name="Sarah Thompson" userId="984a0ffbeb35b5fc" providerId="LiveId" clId="{3CCAA805-85DE-4D03-A2EA-0AD414EB5375}" dt="2019-04-15T10:00:51.204" v="651" actId="20577"/>
          <ac:spMkLst>
            <pc:docMk/>
            <pc:sldMk cId="3366028480" sldId="278"/>
            <ac:spMk id="4" creationId="{31B4F1D0-9927-4AB5-87AA-5E6424038041}"/>
          </ac:spMkLst>
        </pc:spChg>
      </pc:sldChg>
      <pc:sldChg chg="addSp delSp modSp add del setBg delDesignElem">
        <pc:chgData name="Sarah Thompson" userId="984a0ffbeb35b5fc" providerId="LiveId" clId="{3CCAA805-85DE-4D03-A2EA-0AD414EB5375}" dt="2019-04-15T10:03:30.328" v="735" actId="403"/>
        <pc:sldMkLst>
          <pc:docMk/>
          <pc:sldMk cId="469072374" sldId="335"/>
        </pc:sldMkLst>
        <pc:spChg chg="add mod">
          <ac:chgData name="Sarah Thompson" userId="984a0ffbeb35b5fc" providerId="LiveId" clId="{3CCAA805-85DE-4D03-A2EA-0AD414EB5375}" dt="2019-04-15T10:03:30.328" v="735" actId="403"/>
          <ac:spMkLst>
            <pc:docMk/>
            <pc:sldMk cId="469072374" sldId="335"/>
            <ac:spMk id="2" creationId="{DEEAA99B-B767-4FF9-9787-E018489DAD99}"/>
          </ac:spMkLst>
        </pc:spChg>
        <pc:spChg chg="mod">
          <ac:chgData name="Sarah Thompson" userId="984a0ffbeb35b5fc" providerId="LiveId" clId="{3CCAA805-85DE-4D03-A2EA-0AD414EB5375}" dt="2019-04-15T10:02:11.250" v="660" actId="20577"/>
          <ac:spMkLst>
            <pc:docMk/>
            <pc:sldMk cId="469072374" sldId="335"/>
            <ac:spMk id="6" creationId="{1E2340D7-95AB-45D4-B1DA-6BC39F51B27B}"/>
          </ac:spMkLst>
        </pc:spChg>
        <pc:spChg chg="del">
          <ac:chgData name="Sarah Thompson" userId="984a0ffbeb35b5fc" providerId="LiveId" clId="{3CCAA805-85DE-4D03-A2EA-0AD414EB5375}" dt="2019-04-15T10:01:28.109" v="654"/>
          <ac:spMkLst>
            <pc:docMk/>
            <pc:sldMk cId="469072374" sldId="335"/>
            <ac:spMk id="11" creationId="{867D4867-5BA7-4462-B2F6-A23F4A622AA7}"/>
          </ac:spMkLst>
        </pc:spChg>
      </pc:sldChg>
      <pc:sldChg chg="ord">
        <pc:chgData name="Sarah Thompson" userId="984a0ffbeb35b5fc" providerId="LiveId" clId="{3CCAA805-85DE-4D03-A2EA-0AD414EB5375}" dt="2019-04-15T10:21:08.213" v="1293"/>
        <pc:sldMkLst>
          <pc:docMk/>
          <pc:sldMk cId="292771477" sldId="425"/>
        </pc:sldMkLst>
      </pc:sldChg>
      <pc:sldChg chg="addSp delSp add del setBg delDesignElem">
        <pc:chgData name="Sarah Thompson" userId="984a0ffbeb35b5fc" providerId="LiveId" clId="{3CCAA805-85DE-4D03-A2EA-0AD414EB5375}" dt="2019-04-18T07:17:29.081" v="1299"/>
        <pc:sldMkLst>
          <pc:docMk/>
          <pc:sldMk cId="489092721" sldId="437"/>
        </pc:sldMkLst>
        <pc:spChg chg="add del">
          <ac:chgData name="Sarah Thompson" userId="984a0ffbeb35b5fc" providerId="LiveId" clId="{3CCAA805-85DE-4D03-A2EA-0AD414EB5375}" dt="2019-04-18T07:17:29.081" v="1299"/>
          <ac:spMkLst>
            <pc:docMk/>
            <pc:sldMk cId="489092721" sldId="437"/>
            <ac:spMk id="10" creationId="{46C2E80F-49A6-4372-B103-219D417A55ED}"/>
          </ac:spMkLst>
        </pc:spChg>
      </pc:sldChg>
      <pc:sldChg chg="addSp delSp modSp add del setBg delDesignElem">
        <pc:chgData name="Sarah Thompson" userId="984a0ffbeb35b5fc" providerId="LiveId" clId="{3CCAA805-85DE-4D03-A2EA-0AD414EB5375}" dt="2019-04-23T19:39:31.870" v="1317" actId="1037"/>
        <pc:sldMkLst>
          <pc:docMk/>
          <pc:sldMk cId="2757320246" sldId="448"/>
        </pc:sldMkLst>
        <pc:spChg chg="mod">
          <ac:chgData name="Sarah Thompson" userId="984a0ffbeb35b5fc" providerId="LiveId" clId="{3CCAA805-85DE-4D03-A2EA-0AD414EB5375}" dt="2019-04-23T19:39:31.870" v="1317" actId="1037"/>
          <ac:spMkLst>
            <pc:docMk/>
            <pc:sldMk cId="2757320246" sldId="448"/>
            <ac:spMk id="2" creationId="{ED451DB5-6477-40F2-92EF-36D949E3785E}"/>
          </ac:spMkLst>
        </pc:spChg>
        <pc:spChg chg="add del">
          <ac:chgData name="Sarah Thompson" userId="984a0ffbeb35b5fc" providerId="LiveId" clId="{3CCAA805-85DE-4D03-A2EA-0AD414EB5375}" dt="2019-04-15T09:37:58.295" v="87"/>
          <ac:spMkLst>
            <pc:docMk/>
            <pc:sldMk cId="2757320246" sldId="448"/>
            <ac:spMk id="13" creationId="{F5493CFF-E43B-4B10-ACE1-C8A1246629EA}"/>
          </ac:spMkLst>
        </pc:spChg>
      </pc:sldChg>
      <pc:sldChg chg="modSp add del">
        <pc:chgData name="Sarah Thompson" userId="984a0ffbeb35b5fc" providerId="LiveId" clId="{3CCAA805-85DE-4D03-A2EA-0AD414EB5375}" dt="2019-04-23T19:40:01.424" v="1326" actId="20577"/>
        <pc:sldMkLst>
          <pc:docMk/>
          <pc:sldMk cId="2801926260" sldId="452"/>
        </pc:sldMkLst>
        <pc:spChg chg="mod">
          <ac:chgData name="Sarah Thompson" userId="984a0ffbeb35b5fc" providerId="LiveId" clId="{3CCAA805-85DE-4D03-A2EA-0AD414EB5375}" dt="2019-04-23T19:39:45.763" v="1319" actId="27636"/>
          <ac:spMkLst>
            <pc:docMk/>
            <pc:sldMk cId="2801926260" sldId="452"/>
            <ac:spMk id="2" creationId="{3A98B793-2FFD-4CB8-89CA-02866BACADB6}"/>
          </ac:spMkLst>
        </pc:spChg>
        <pc:graphicFrameChg chg="mod">
          <ac:chgData name="Sarah Thompson" userId="984a0ffbeb35b5fc" providerId="LiveId" clId="{3CCAA805-85DE-4D03-A2EA-0AD414EB5375}" dt="2019-04-23T19:40:01.424" v="1326" actId="20577"/>
          <ac:graphicFrameMkLst>
            <pc:docMk/>
            <pc:sldMk cId="2801926260" sldId="452"/>
            <ac:graphicFrameMk id="21" creationId="{9BD3ED79-ECA1-40EE-9250-A68302AA4206}"/>
          </ac:graphicFrameMkLst>
        </pc:graphicFrameChg>
      </pc:sldChg>
      <pc:sldChg chg="addSp delSp modSp add del setBg delDesignElem">
        <pc:chgData name="Sarah Thompson" userId="984a0ffbeb35b5fc" providerId="LiveId" clId="{3CCAA805-85DE-4D03-A2EA-0AD414EB5375}" dt="2019-04-23T19:37:38.993" v="1302" actId="20577"/>
        <pc:sldMkLst>
          <pc:docMk/>
          <pc:sldMk cId="1793577345" sldId="454"/>
        </pc:sldMkLst>
        <pc:spChg chg="mod">
          <ac:chgData name="Sarah Thompson" userId="984a0ffbeb35b5fc" providerId="LiveId" clId="{3CCAA805-85DE-4D03-A2EA-0AD414EB5375}" dt="2019-04-23T19:37:38.993" v="1302" actId="20577"/>
          <ac:spMkLst>
            <pc:docMk/>
            <pc:sldMk cId="1793577345" sldId="454"/>
            <ac:spMk id="2" creationId="{44469E1E-3984-4A81-B1C5-E992EDB8AA83}"/>
          </ac:spMkLst>
        </pc:spChg>
        <pc:spChg chg="add del">
          <ac:chgData name="Sarah Thompson" userId="984a0ffbeb35b5fc" providerId="LiveId" clId="{3CCAA805-85DE-4D03-A2EA-0AD414EB5375}" dt="2019-04-15T09:37:41.914" v="83"/>
          <ac:spMkLst>
            <pc:docMk/>
            <pc:sldMk cId="1793577345" sldId="454"/>
            <ac:spMk id="16" creationId="{42A5316D-ED2F-4F89-B4B4-8D9240B1A348}"/>
          </ac:spMkLst>
        </pc:spChg>
      </pc:sldChg>
      <pc:sldChg chg="addSp delSp modSp add del setBg delDesignElem">
        <pc:chgData name="Sarah Thompson" userId="984a0ffbeb35b5fc" providerId="LiveId" clId="{3CCAA805-85DE-4D03-A2EA-0AD414EB5375}" dt="2019-04-15T10:21:34.287" v="1295" actId="20577"/>
        <pc:sldMkLst>
          <pc:docMk/>
          <pc:sldMk cId="1837840007" sldId="455"/>
        </pc:sldMkLst>
        <pc:spChg chg="add del">
          <ac:chgData name="Sarah Thompson" userId="984a0ffbeb35b5fc" providerId="LiveId" clId="{3CCAA805-85DE-4D03-A2EA-0AD414EB5375}" dt="2019-04-15T09:56:55.189" v="621"/>
          <ac:spMkLst>
            <pc:docMk/>
            <pc:sldMk cId="1837840007" sldId="455"/>
            <ac:spMk id="3" creationId="{3129E2D0-48D0-4EB7-9EEC-3D12A60D91AD}"/>
          </ac:spMkLst>
        </pc:spChg>
        <pc:spChg chg="add del">
          <ac:chgData name="Sarah Thompson" userId="984a0ffbeb35b5fc" providerId="LiveId" clId="{3CCAA805-85DE-4D03-A2EA-0AD414EB5375}" dt="2019-04-15T09:56:56.879" v="622"/>
          <ac:spMkLst>
            <pc:docMk/>
            <pc:sldMk cId="1837840007" sldId="455"/>
            <ac:spMk id="10" creationId="{46C2E80F-49A6-4372-B103-219D417A55ED}"/>
          </ac:spMkLst>
        </pc:spChg>
        <pc:graphicFrameChg chg="mod">
          <ac:chgData name="Sarah Thompson" userId="984a0ffbeb35b5fc" providerId="LiveId" clId="{3CCAA805-85DE-4D03-A2EA-0AD414EB5375}" dt="2019-04-15T10:21:34.287" v="1295" actId="20577"/>
          <ac:graphicFrameMkLst>
            <pc:docMk/>
            <pc:sldMk cId="1837840007" sldId="455"/>
            <ac:graphicFrameMk id="5" creationId="{0DE07436-A87E-463D-9F32-3ED93088A9F8}"/>
          </ac:graphicFrameMkLst>
        </pc:graphicFrameChg>
      </pc:sldChg>
      <pc:sldChg chg="addSp delSp modSp">
        <pc:chgData name="Sarah Thompson" userId="984a0ffbeb35b5fc" providerId="LiveId" clId="{3CCAA805-85DE-4D03-A2EA-0AD414EB5375}" dt="2019-04-15T09:50:42.214" v="575" actId="2711"/>
        <pc:sldMkLst>
          <pc:docMk/>
          <pc:sldMk cId="4271177084" sldId="456"/>
        </pc:sldMkLst>
        <pc:spChg chg="mod">
          <ac:chgData name="Sarah Thompson" userId="984a0ffbeb35b5fc" providerId="LiveId" clId="{3CCAA805-85DE-4D03-A2EA-0AD414EB5375}" dt="2019-04-15T09:50:42.214" v="575" actId="2711"/>
          <ac:spMkLst>
            <pc:docMk/>
            <pc:sldMk cId="4271177084" sldId="456"/>
            <ac:spMk id="2" creationId="{F267359B-6314-4738-83F5-39CB0EEA3E8F}"/>
          </ac:spMkLst>
        </pc:spChg>
        <pc:spChg chg="add mod">
          <ac:chgData name="Sarah Thompson" userId="984a0ffbeb35b5fc" providerId="LiveId" clId="{3CCAA805-85DE-4D03-A2EA-0AD414EB5375}" dt="2019-04-15T09:50:14.390" v="567" actId="1076"/>
          <ac:spMkLst>
            <pc:docMk/>
            <pc:sldMk cId="4271177084" sldId="456"/>
            <ac:spMk id="7" creationId="{45859C6E-F530-432E-BC66-3DB17F4BD2F1}"/>
          </ac:spMkLst>
        </pc:spChg>
        <pc:spChg chg="add mod">
          <ac:chgData name="Sarah Thompson" userId="984a0ffbeb35b5fc" providerId="LiveId" clId="{3CCAA805-85DE-4D03-A2EA-0AD414EB5375}" dt="2019-04-15T09:50:25.565" v="569" actId="11529"/>
          <ac:spMkLst>
            <pc:docMk/>
            <pc:sldMk cId="4271177084" sldId="456"/>
            <ac:spMk id="8" creationId="{917E4640-8731-4E30-BCC6-DF4D23AAE3B8}"/>
          </ac:spMkLst>
        </pc:spChg>
        <pc:spChg chg="del">
          <ac:chgData name="Sarah Thompson" userId="984a0ffbeb35b5fc" providerId="LiveId" clId="{3CCAA805-85DE-4D03-A2EA-0AD414EB5375}" dt="2019-04-15T09:47:55.454" v="540" actId="26606"/>
          <ac:spMkLst>
            <pc:docMk/>
            <pc:sldMk cId="4271177084" sldId="456"/>
            <ac:spMk id="11" creationId="{1707FC24-6981-43D9-B525-C7832BA22463}"/>
          </ac:spMkLst>
        </pc:spChg>
        <pc:spChg chg="add del">
          <ac:chgData name="Sarah Thompson" userId="984a0ffbeb35b5fc" providerId="LiveId" clId="{3CCAA805-85DE-4D03-A2EA-0AD414EB5375}" dt="2019-04-15T09:48:35.469" v="545" actId="26606"/>
          <ac:spMkLst>
            <pc:docMk/>
            <pc:sldMk cId="4271177084" sldId="456"/>
            <ac:spMk id="16" creationId="{823AC064-BC96-4F32-8AE1-B2FD38754823}"/>
          </ac:spMkLst>
        </pc:spChg>
        <pc:spChg chg="add del">
          <ac:chgData name="Sarah Thompson" userId="984a0ffbeb35b5fc" providerId="LiveId" clId="{3CCAA805-85DE-4D03-A2EA-0AD414EB5375}" dt="2019-04-15T09:49:32.845" v="555" actId="26606"/>
          <ac:spMkLst>
            <pc:docMk/>
            <pc:sldMk cId="4271177084" sldId="456"/>
            <ac:spMk id="25" creationId="{823AC064-BC96-4F32-8AE1-B2FD38754823}"/>
          </ac:spMkLst>
        </pc:spChg>
        <pc:spChg chg="add del">
          <ac:chgData name="Sarah Thompson" userId="984a0ffbeb35b5fc" providerId="LiveId" clId="{3CCAA805-85DE-4D03-A2EA-0AD414EB5375}" dt="2019-04-15T09:48:35.454" v="544" actId="26606"/>
          <ac:spMkLst>
            <pc:docMk/>
            <pc:sldMk cId="4271177084" sldId="456"/>
            <ac:spMk id="28" creationId="{99899462-FC16-43B0-966B-FCA263450716}"/>
          </ac:spMkLst>
        </pc:spChg>
        <pc:picChg chg="add mod">
          <ac:chgData name="Sarah Thompson" userId="984a0ffbeb35b5fc" providerId="LiveId" clId="{3CCAA805-85DE-4D03-A2EA-0AD414EB5375}" dt="2019-04-15T09:50:16.658" v="568" actId="1076"/>
          <ac:picMkLst>
            <pc:docMk/>
            <pc:sldMk cId="4271177084" sldId="456"/>
            <ac:picMk id="4" creationId="{DF73A6F0-05C2-4D80-B313-F6CC2077E946}"/>
          </ac:picMkLst>
        </pc:picChg>
        <pc:picChg chg="add mod">
          <ac:chgData name="Sarah Thompson" userId="984a0ffbeb35b5fc" providerId="LiveId" clId="{3CCAA805-85DE-4D03-A2EA-0AD414EB5375}" dt="2019-04-15T09:49:39.812" v="557" actId="1076"/>
          <ac:picMkLst>
            <pc:docMk/>
            <pc:sldMk cId="4271177084" sldId="456"/>
            <ac:picMk id="5" creationId="{03F57440-0F54-4A68-AD73-55CCACF37277}"/>
          </ac:picMkLst>
        </pc:picChg>
        <pc:picChg chg="mod ord">
          <ac:chgData name="Sarah Thompson" userId="984a0ffbeb35b5fc" providerId="LiveId" clId="{3CCAA805-85DE-4D03-A2EA-0AD414EB5375}" dt="2019-04-15T09:50:27.280" v="570" actId="1076"/>
          <ac:picMkLst>
            <pc:docMk/>
            <pc:sldMk cId="4271177084" sldId="456"/>
            <ac:picMk id="6" creationId="{7E78C863-2959-44C9-A047-52AB4C4B142A}"/>
          </ac:picMkLst>
        </pc:picChg>
        <pc:picChg chg="add del">
          <ac:chgData name="Sarah Thompson" userId="984a0ffbeb35b5fc" providerId="LiveId" clId="{3CCAA805-85DE-4D03-A2EA-0AD414EB5375}" dt="2019-04-15T09:48:35.454" v="544" actId="26606"/>
          <ac:picMkLst>
            <pc:docMk/>
            <pc:sldMk cId="4271177084" sldId="456"/>
            <ac:picMk id="23" creationId="{7E78C863-2959-44C9-A047-52AB4C4B142A}"/>
          </ac:picMkLst>
        </pc:picChg>
        <pc:cxnChg chg="add del">
          <ac:chgData name="Sarah Thompson" userId="984a0ffbeb35b5fc" providerId="LiveId" clId="{3CCAA805-85DE-4D03-A2EA-0AD414EB5375}" dt="2019-04-15T09:48:35.469" v="545" actId="26606"/>
          <ac:cxnSpMkLst>
            <pc:docMk/>
            <pc:sldMk cId="4271177084" sldId="456"/>
            <ac:cxnSpMk id="18" creationId="{7E7C77BC-7138-40B1-A15B-20F57A494629}"/>
          </ac:cxnSpMkLst>
        </pc:cxnChg>
        <pc:cxnChg chg="add del">
          <ac:chgData name="Sarah Thompson" userId="984a0ffbeb35b5fc" providerId="LiveId" clId="{3CCAA805-85DE-4D03-A2EA-0AD414EB5375}" dt="2019-04-15T09:48:35.469" v="545" actId="26606"/>
          <ac:cxnSpMkLst>
            <pc:docMk/>
            <pc:sldMk cId="4271177084" sldId="456"/>
            <ac:cxnSpMk id="20" creationId="{DB146403-F3D6-484B-B2ED-97F9565D0370}"/>
          </ac:cxnSpMkLst>
        </pc:cxnChg>
        <pc:cxnChg chg="add del">
          <ac:chgData name="Sarah Thompson" userId="984a0ffbeb35b5fc" providerId="LiveId" clId="{3CCAA805-85DE-4D03-A2EA-0AD414EB5375}" dt="2019-04-15T09:49:32.845" v="555" actId="26606"/>
          <ac:cxnSpMkLst>
            <pc:docMk/>
            <pc:sldMk cId="4271177084" sldId="456"/>
            <ac:cxnSpMk id="27" creationId="{7E7C77BC-7138-40B1-A15B-20F57A494629}"/>
          </ac:cxnSpMkLst>
        </pc:cxnChg>
        <pc:cxnChg chg="add del">
          <ac:chgData name="Sarah Thompson" userId="984a0ffbeb35b5fc" providerId="LiveId" clId="{3CCAA805-85DE-4D03-A2EA-0AD414EB5375}" dt="2019-04-15T09:49:32.845" v="555" actId="26606"/>
          <ac:cxnSpMkLst>
            <pc:docMk/>
            <pc:sldMk cId="4271177084" sldId="456"/>
            <ac:cxnSpMk id="29" creationId="{DB146403-F3D6-484B-B2ED-97F9565D0370}"/>
          </ac:cxnSpMkLst>
        </pc:cxnChg>
        <pc:cxnChg chg="add del">
          <ac:chgData name="Sarah Thompson" userId="984a0ffbeb35b5fc" providerId="LiveId" clId="{3CCAA805-85DE-4D03-A2EA-0AD414EB5375}" dt="2019-04-15T09:48:35.454" v="544" actId="26606"/>
          <ac:cxnSpMkLst>
            <pc:docMk/>
            <pc:sldMk cId="4271177084" sldId="456"/>
            <ac:cxnSpMk id="30" creationId="{AAFEA932-2DF1-410C-A00A-7A1E7DBF7511}"/>
          </ac:cxnSpMkLst>
        </pc:cxnChg>
        <pc:cxnChg chg="add">
          <ac:chgData name="Sarah Thompson" userId="984a0ffbeb35b5fc" providerId="LiveId" clId="{3CCAA805-85DE-4D03-A2EA-0AD414EB5375}" dt="2019-04-15T09:49:32.845" v="555" actId="26606"/>
          <ac:cxnSpMkLst>
            <pc:docMk/>
            <pc:sldMk cId="4271177084" sldId="456"/>
            <ac:cxnSpMk id="34" creationId="{8F880EF2-DF79-4D9D-8F11-E91D48C79741}"/>
          </ac:cxnSpMkLst>
        </pc:cxnChg>
      </pc:sldChg>
      <pc:sldChg chg="addSp delSp modSp add mod setBg">
        <pc:chgData name="Sarah Thompson" userId="984a0ffbeb35b5fc" providerId="LiveId" clId="{3CCAA805-85DE-4D03-A2EA-0AD414EB5375}" dt="2019-04-15T09:55:27.446" v="617" actId="20577"/>
        <pc:sldMkLst>
          <pc:docMk/>
          <pc:sldMk cId="3201015274" sldId="458"/>
        </pc:sldMkLst>
        <pc:spChg chg="mod">
          <ac:chgData name="Sarah Thompson" userId="984a0ffbeb35b5fc" providerId="LiveId" clId="{3CCAA805-85DE-4D03-A2EA-0AD414EB5375}" dt="2019-04-15T09:55:27.446" v="617" actId="20577"/>
          <ac:spMkLst>
            <pc:docMk/>
            <pc:sldMk cId="3201015274" sldId="458"/>
            <ac:spMk id="2" creationId="{4AE0ACD4-6863-4D47-97C9-E40CA3967C6E}"/>
          </ac:spMkLst>
        </pc:spChg>
        <pc:spChg chg="del">
          <ac:chgData name="Sarah Thompson" userId="984a0ffbeb35b5fc" providerId="LiveId" clId="{3CCAA805-85DE-4D03-A2EA-0AD414EB5375}" dt="2019-04-15T09:54:58.240" v="606" actId="931"/>
          <ac:spMkLst>
            <pc:docMk/>
            <pc:sldMk cId="3201015274" sldId="458"/>
            <ac:spMk id="3" creationId="{8B8B49C1-0AFF-4874-B24E-8EBFC3EF4219}"/>
          </ac:spMkLst>
        </pc:spChg>
        <pc:spChg chg="add del mod">
          <ac:chgData name="Sarah Thompson" userId="984a0ffbeb35b5fc" providerId="LiveId" clId="{3CCAA805-85DE-4D03-A2EA-0AD414EB5375}" dt="2019-04-15T09:55:08.451" v="611" actId="478"/>
          <ac:spMkLst>
            <pc:docMk/>
            <pc:sldMk cId="3201015274" sldId="458"/>
            <ac:spMk id="4" creationId="{9AD0078B-D071-44E2-97E2-F71A58BB2BAC}"/>
          </ac:spMkLst>
        </pc:spChg>
        <pc:spChg chg="add">
          <ac:chgData name="Sarah Thompson" userId="984a0ffbeb35b5fc" providerId="LiveId" clId="{3CCAA805-85DE-4D03-A2EA-0AD414EB5375}" dt="2019-04-15T09:55:19.895" v="614" actId="26606"/>
          <ac:spMkLst>
            <pc:docMk/>
            <pc:sldMk cId="3201015274" sldId="458"/>
            <ac:spMk id="11" creationId="{1707FC24-6981-43D9-B525-C7832BA22463}"/>
          </ac:spMkLst>
        </pc:spChg>
        <pc:picChg chg="add mod">
          <ac:chgData name="Sarah Thompson" userId="984a0ffbeb35b5fc" providerId="LiveId" clId="{3CCAA805-85DE-4D03-A2EA-0AD414EB5375}" dt="2019-04-15T09:55:19.895" v="614" actId="26606"/>
          <ac:picMkLst>
            <pc:docMk/>
            <pc:sldMk cId="3201015274" sldId="458"/>
            <ac:picMk id="6" creationId="{EAFCC213-4EBD-4DFD-ABBE-BC3092A71E5C}"/>
          </ac:picMkLst>
        </pc:picChg>
      </pc:sldChg>
      <pc:sldChg chg="delSp add del setBg delDesignElem">
        <pc:chgData name="Sarah Thompson" userId="984a0ffbeb35b5fc" providerId="LiveId" clId="{3CCAA805-85DE-4D03-A2EA-0AD414EB5375}" dt="2019-04-15T10:01:39.366" v="656" actId="2696"/>
        <pc:sldMkLst>
          <pc:docMk/>
          <pc:sldMk cId="1458008353" sldId="460"/>
        </pc:sldMkLst>
        <pc:spChg chg="del">
          <ac:chgData name="Sarah Thompson" userId="984a0ffbeb35b5fc" providerId="LiveId" clId="{3CCAA805-85DE-4D03-A2EA-0AD414EB5375}" dt="2019-04-15T10:01:28.109" v="654"/>
          <ac:spMkLst>
            <pc:docMk/>
            <pc:sldMk cId="1458008353" sldId="460"/>
            <ac:spMk id="10" creationId="{867D4867-5BA7-4462-B2F6-A23F4A622AA7}"/>
          </ac:spMkLst>
        </pc:spChg>
      </pc:sldChg>
      <pc:sldChg chg="addSp delSp modSp add mod setBg setClrOvrMap">
        <pc:chgData name="Sarah Thompson" userId="984a0ffbeb35b5fc" providerId="LiveId" clId="{3CCAA805-85DE-4D03-A2EA-0AD414EB5375}" dt="2019-04-15T10:17:53.962" v="1291" actId="20577"/>
        <pc:sldMkLst>
          <pc:docMk/>
          <pc:sldMk cId="1124465455" sldId="462"/>
        </pc:sldMkLst>
        <pc:spChg chg="mod">
          <ac:chgData name="Sarah Thompson" userId="984a0ffbeb35b5fc" providerId="LiveId" clId="{3CCAA805-85DE-4D03-A2EA-0AD414EB5375}" dt="2019-04-15T10:17:53.962" v="1291" actId="20577"/>
          <ac:spMkLst>
            <pc:docMk/>
            <pc:sldMk cId="1124465455" sldId="462"/>
            <ac:spMk id="2" creationId="{B9FEC587-23C2-4864-B2B9-1196A13C2286}"/>
          </ac:spMkLst>
        </pc:spChg>
        <pc:spChg chg="del mod">
          <ac:chgData name="Sarah Thompson" userId="984a0ffbeb35b5fc" providerId="LiveId" clId="{3CCAA805-85DE-4D03-A2EA-0AD414EB5375}" dt="2019-04-15T10:14:42.417" v="1216" actId="26606"/>
          <ac:spMkLst>
            <pc:docMk/>
            <pc:sldMk cId="1124465455" sldId="462"/>
            <ac:spMk id="3" creationId="{4FDB41C4-FF16-4A75-BFC7-045623264FE7}"/>
          </ac:spMkLst>
        </pc:spChg>
        <pc:spChg chg="add del mod">
          <ac:chgData name="Sarah Thompson" userId="984a0ffbeb35b5fc" providerId="LiveId" clId="{3CCAA805-85DE-4D03-A2EA-0AD414EB5375}" dt="2019-04-15T10:17:40.294" v="1234" actId="478"/>
          <ac:spMkLst>
            <pc:docMk/>
            <pc:sldMk cId="1124465455" sldId="462"/>
            <ac:spMk id="6" creationId="{E0DFBC13-1383-4BD6-9781-37BC4FBDE5FC}"/>
          </ac:spMkLst>
        </pc:spChg>
        <pc:spChg chg="add del">
          <ac:chgData name="Sarah Thompson" userId="984a0ffbeb35b5fc" providerId="LiveId" clId="{3CCAA805-85DE-4D03-A2EA-0AD414EB5375}" dt="2019-04-15T10:15:17.334" v="1221" actId="26606"/>
          <ac:spMkLst>
            <pc:docMk/>
            <pc:sldMk cId="1124465455" sldId="462"/>
            <ac:spMk id="10" creationId="{42A5316D-ED2F-4F89-B4B4-8D9240B1A348}"/>
          </ac:spMkLst>
        </pc:spChg>
        <pc:graphicFrameChg chg="add mod modGraphic">
          <ac:chgData name="Sarah Thompson" userId="984a0ffbeb35b5fc" providerId="LiveId" clId="{3CCAA805-85DE-4D03-A2EA-0AD414EB5375}" dt="2019-04-15T10:17:15.675" v="1229"/>
          <ac:graphicFrameMkLst>
            <pc:docMk/>
            <pc:sldMk cId="1124465455" sldId="462"/>
            <ac:graphicFrameMk id="5" creationId="{D6E2153E-537E-45DE-8E0D-9E900AE1319F}"/>
          </ac:graphicFrameMkLst>
        </pc:graphicFrameChg>
      </pc:sldChg>
      <pc:sldChg chg="addSp delSp modSp add mod setBg setClrOvrMap">
        <pc:chgData name="Sarah Thompson" userId="984a0ffbeb35b5fc" providerId="LiveId" clId="{3CCAA805-85DE-4D03-A2EA-0AD414EB5375}" dt="2019-04-23T19:45:58.683" v="1520" actId="1038"/>
        <pc:sldMkLst>
          <pc:docMk/>
          <pc:sldMk cId="4203290901" sldId="464"/>
        </pc:sldMkLst>
        <pc:spChg chg="mod ord">
          <ac:chgData name="Sarah Thompson" userId="984a0ffbeb35b5fc" providerId="LiveId" clId="{3CCAA805-85DE-4D03-A2EA-0AD414EB5375}" dt="2019-04-23T19:45:05.621" v="1501" actId="1076"/>
          <ac:spMkLst>
            <pc:docMk/>
            <pc:sldMk cId="4203290901" sldId="464"/>
            <ac:spMk id="2" creationId="{624C44F3-241F-410B-9FB7-A2252A592F12}"/>
          </ac:spMkLst>
        </pc:spChg>
        <pc:spChg chg="mod">
          <ac:chgData name="Sarah Thompson" userId="984a0ffbeb35b5fc" providerId="LiveId" clId="{3CCAA805-85DE-4D03-A2EA-0AD414EB5375}" dt="2019-04-23T19:45:58.683" v="1520" actId="1038"/>
          <ac:spMkLst>
            <pc:docMk/>
            <pc:sldMk cId="4203290901" sldId="464"/>
            <ac:spMk id="3" creationId="{0849ED3A-EC9C-4148-9EF3-F79BBDFAABEF}"/>
          </ac:spMkLst>
        </pc:spChg>
        <pc:spChg chg="add del">
          <ac:chgData name="Sarah Thompson" userId="984a0ffbeb35b5fc" providerId="LiveId" clId="{3CCAA805-85DE-4D03-A2EA-0AD414EB5375}" dt="2019-04-23T19:44:48.579" v="1497" actId="26606"/>
          <ac:spMkLst>
            <pc:docMk/>
            <pc:sldMk cId="4203290901" sldId="464"/>
            <ac:spMk id="10" creationId="{AFA67CD3-AB4E-4A7A-BEB8-53C445D8C44E}"/>
          </ac:spMkLst>
        </pc:spChg>
        <pc:spChg chg="add del">
          <ac:chgData name="Sarah Thompson" userId="984a0ffbeb35b5fc" providerId="LiveId" clId="{3CCAA805-85DE-4D03-A2EA-0AD414EB5375}" dt="2019-04-23T19:44:28.969" v="1494" actId="26606"/>
          <ac:spMkLst>
            <pc:docMk/>
            <pc:sldMk cId="4203290901" sldId="464"/>
            <ac:spMk id="13" creationId="{053FB2EE-284F-4C87-AB3D-BBF87A9FAB97}"/>
          </ac:spMkLst>
        </pc:spChg>
        <pc:spChg chg="add del">
          <ac:chgData name="Sarah Thompson" userId="984a0ffbeb35b5fc" providerId="LiveId" clId="{3CCAA805-85DE-4D03-A2EA-0AD414EB5375}" dt="2019-04-23T19:44:48.579" v="1497" actId="26606"/>
          <ac:spMkLst>
            <pc:docMk/>
            <pc:sldMk cId="4203290901" sldId="464"/>
            <ac:spMk id="14" creationId="{339C8D78-A644-462F-B674-F440635E5353}"/>
          </ac:spMkLst>
        </pc:spChg>
        <pc:spChg chg="add del">
          <ac:chgData name="Sarah Thompson" userId="984a0ffbeb35b5fc" providerId="LiveId" clId="{3CCAA805-85DE-4D03-A2EA-0AD414EB5375}" dt="2019-04-23T19:45:01.557" v="1500" actId="26606"/>
          <ac:spMkLst>
            <pc:docMk/>
            <pc:sldMk cId="4203290901" sldId="464"/>
            <ac:spMk id="19" creationId="{C0B27210-D0CA-4654-B3E3-9ABB4F178EA1}"/>
          </ac:spMkLst>
        </pc:spChg>
        <pc:spChg chg="add del">
          <ac:chgData name="Sarah Thompson" userId="984a0ffbeb35b5fc" providerId="LiveId" clId="{3CCAA805-85DE-4D03-A2EA-0AD414EB5375}" dt="2019-04-23T19:45:01.557" v="1500" actId="26606"/>
          <ac:spMkLst>
            <pc:docMk/>
            <pc:sldMk cId="4203290901" sldId="464"/>
            <ac:spMk id="21" creationId="{1DB7C82F-AB7E-4F0C-B829-FA1B9C415180}"/>
          </ac:spMkLst>
        </pc:spChg>
        <pc:spChg chg="add del">
          <ac:chgData name="Sarah Thompson" userId="984a0ffbeb35b5fc" providerId="LiveId" clId="{3CCAA805-85DE-4D03-A2EA-0AD414EB5375}" dt="2019-04-23T19:45:01.557" v="1500" actId="26606"/>
          <ac:spMkLst>
            <pc:docMk/>
            <pc:sldMk cId="4203290901" sldId="464"/>
            <ac:spMk id="23" creationId="{70B66945-4967-4040-926D-DCA44313CDAB}"/>
          </ac:spMkLst>
        </pc:spChg>
        <pc:spChg chg="add">
          <ac:chgData name="Sarah Thompson" userId="984a0ffbeb35b5fc" providerId="LiveId" clId="{3CCAA805-85DE-4D03-A2EA-0AD414EB5375}" dt="2019-04-23T19:45:01.557" v="1500" actId="26606"/>
          <ac:spMkLst>
            <pc:docMk/>
            <pc:sldMk cId="4203290901" sldId="464"/>
            <ac:spMk id="28" creationId="{C0B27210-D0CA-4654-B3E3-9ABB4F178EA1}"/>
          </ac:spMkLst>
        </pc:spChg>
        <pc:spChg chg="add">
          <ac:chgData name="Sarah Thompson" userId="984a0ffbeb35b5fc" providerId="LiveId" clId="{3CCAA805-85DE-4D03-A2EA-0AD414EB5375}" dt="2019-04-23T19:45:01.557" v="1500" actId="26606"/>
          <ac:spMkLst>
            <pc:docMk/>
            <pc:sldMk cId="4203290901" sldId="464"/>
            <ac:spMk id="30" creationId="{1DB7C82F-AB7E-4F0C-B829-FA1B9C415180}"/>
          </ac:spMkLst>
        </pc:spChg>
        <pc:spChg chg="add">
          <ac:chgData name="Sarah Thompson" userId="984a0ffbeb35b5fc" providerId="LiveId" clId="{3CCAA805-85DE-4D03-A2EA-0AD414EB5375}" dt="2019-04-23T19:45:01.557" v="1500" actId="26606"/>
          <ac:spMkLst>
            <pc:docMk/>
            <pc:sldMk cId="4203290901" sldId="464"/>
            <ac:spMk id="32" creationId="{70B66945-4967-4040-926D-DCA44313CDAB}"/>
          </ac:spMkLst>
        </pc:spChg>
        <pc:grpChg chg="add del">
          <ac:chgData name="Sarah Thompson" userId="984a0ffbeb35b5fc" providerId="LiveId" clId="{3CCAA805-85DE-4D03-A2EA-0AD414EB5375}" dt="2019-04-23T19:44:28.969" v="1494" actId="26606"/>
          <ac:grpSpMkLst>
            <pc:docMk/>
            <pc:sldMk cId="4203290901" sldId="464"/>
            <ac:grpSpMk id="8" creationId="{D2C4BFA1-2075-4901-9E24-E41D1FDD51FD}"/>
          </ac:grpSpMkLst>
        </pc:grpChg>
        <pc:picChg chg="add mod ord">
          <ac:chgData name="Sarah Thompson" userId="984a0ffbeb35b5fc" providerId="LiveId" clId="{3CCAA805-85DE-4D03-A2EA-0AD414EB5375}" dt="2019-04-23T19:45:10.509" v="1502" actId="1076"/>
          <ac:picMkLst>
            <pc:docMk/>
            <pc:sldMk cId="4203290901" sldId="464"/>
            <ac:picMk id="7" creationId="{EB0C9DB9-3212-498E-8B6F-96C803E4213F}"/>
          </ac:picMkLst>
        </pc:picChg>
        <pc:picChg chg="add del">
          <ac:chgData name="Sarah Thompson" userId="984a0ffbeb35b5fc" providerId="LiveId" clId="{3CCAA805-85DE-4D03-A2EA-0AD414EB5375}" dt="2019-04-23T19:44:48.579" v="1497" actId="26606"/>
          <ac:picMkLst>
            <pc:docMk/>
            <pc:sldMk cId="4203290901" sldId="464"/>
            <ac:picMk id="12" creationId="{07CF545F-9C2E-4446-97CD-AD92990C2B68}"/>
          </ac:picMkLst>
        </pc:picChg>
      </pc:sldChg>
      <pc:sldChg chg="add">
        <pc:chgData name="Sarah Thompson" userId="984a0ffbeb35b5fc" providerId="LiveId" clId="{3CCAA805-85DE-4D03-A2EA-0AD414EB5375}" dt="2019-04-24T16:30:03.051" v="1521"/>
        <pc:sldMkLst>
          <pc:docMk/>
          <pc:sldMk cId="351940199" sldId="47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hyperlink" Target="https://www.youtube.com/watch?v=mmmoln5zbly" TargetMode="Externa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6" Type="http://schemas.openxmlformats.org/officeDocument/2006/relationships/image" Target="../media/image49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svg"/><Relationship Id="rId1" Type="http://schemas.openxmlformats.org/officeDocument/2006/relationships/image" Target="../media/image5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5" Type="http://schemas.openxmlformats.org/officeDocument/2006/relationships/hyperlink" Target="https://www.youtube.com/watch?v=mmmoln5zbly" TargetMode="External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6" Type="http://schemas.openxmlformats.org/officeDocument/2006/relationships/image" Target="../media/image49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svg"/><Relationship Id="rId1" Type="http://schemas.openxmlformats.org/officeDocument/2006/relationships/image" Target="../media/image5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FC97D-993A-4C29-BD5A-A84C13258E5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F68D06-EB8B-4A6F-914F-7A98932F0FF3}">
      <dgm:prSet/>
      <dgm:spPr/>
      <dgm:t>
        <a:bodyPr/>
        <a:lstStyle/>
        <a:p>
          <a:r>
            <a:rPr lang="en-GB"/>
            <a:t>agriculteur</a:t>
          </a:r>
          <a:endParaRPr lang="en-US"/>
        </a:p>
      </dgm:t>
    </dgm:pt>
    <dgm:pt modelId="{877674B4-3EE5-4EB2-9472-60240C54731A}" type="parTrans" cxnId="{81386E56-0477-44E8-BE0A-E6F65D2C04DB}">
      <dgm:prSet/>
      <dgm:spPr/>
      <dgm:t>
        <a:bodyPr/>
        <a:lstStyle/>
        <a:p>
          <a:endParaRPr lang="en-US"/>
        </a:p>
      </dgm:t>
    </dgm:pt>
    <dgm:pt modelId="{A5BA6D05-B196-43A6-B39E-CE2D1920DE20}" type="sibTrans" cxnId="{81386E56-0477-44E8-BE0A-E6F65D2C04DB}">
      <dgm:prSet/>
      <dgm:spPr/>
      <dgm:t>
        <a:bodyPr/>
        <a:lstStyle/>
        <a:p>
          <a:endParaRPr lang="en-US"/>
        </a:p>
      </dgm:t>
    </dgm:pt>
    <dgm:pt modelId="{625C4C66-F119-480D-925A-6FEC2BA108B9}">
      <dgm:prSet/>
      <dgm:spPr/>
      <dgm:t>
        <a:bodyPr/>
        <a:lstStyle/>
        <a:p>
          <a:r>
            <a:rPr lang="en-GB"/>
            <a:t>serveur</a:t>
          </a:r>
          <a:endParaRPr lang="en-US"/>
        </a:p>
      </dgm:t>
    </dgm:pt>
    <dgm:pt modelId="{7ACD6D79-AAD0-4D38-8E93-C9B003CF770A}" type="parTrans" cxnId="{07DECF5F-E377-4E02-BEAD-6B47ECE04E53}">
      <dgm:prSet/>
      <dgm:spPr/>
      <dgm:t>
        <a:bodyPr/>
        <a:lstStyle/>
        <a:p>
          <a:endParaRPr lang="en-US"/>
        </a:p>
      </dgm:t>
    </dgm:pt>
    <dgm:pt modelId="{30F3BFCB-0B77-48F1-802C-FEB3B4A307C8}" type="sibTrans" cxnId="{07DECF5F-E377-4E02-BEAD-6B47ECE04E53}">
      <dgm:prSet/>
      <dgm:spPr/>
      <dgm:t>
        <a:bodyPr/>
        <a:lstStyle/>
        <a:p>
          <a:endParaRPr lang="en-US"/>
        </a:p>
      </dgm:t>
    </dgm:pt>
    <dgm:pt modelId="{91D96AD5-97F4-466E-807F-6937C89ECDB9}">
      <dgm:prSet/>
      <dgm:spPr/>
      <dgm:t>
        <a:bodyPr/>
        <a:lstStyle/>
        <a:p>
          <a:r>
            <a:rPr lang="en-GB"/>
            <a:t>professeur</a:t>
          </a:r>
          <a:endParaRPr lang="en-US"/>
        </a:p>
      </dgm:t>
    </dgm:pt>
    <dgm:pt modelId="{EF73FA36-862C-4A98-A1BC-43047A820402}" type="parTrans" cxnId="{2DA7F1FC-2E1C-4240-96D3-D40BE3385F53}">
      <dgm:prSet/>
      <dgm:spPr/>
      <dgm:t>
        <a:bodyPr/>
        <a:lstStyle/>
        <a:p>
          <a:endParaRPr lang="en-US"/>
        </a:p>
      </dgm:t>
    </dgm:pt>
    <dgm:pt modelId="{4F73FEFC-3E13-4213-B9E6-C8B6048816BD}" type="sibTrans" cxnId="{2DA7F1FC-2E1C-4240-96D3-D40BE3385F53}">
      <dgm:prSet/>
      <dgm:spPr/>
      <dgm:t>
        <a:bodyPr/>
        <a:lstStyle/>
        <a:p>
          <a:endParaRPr lang="en-US"/>
        </a:p>
      </dgm:t>
    </dgm:pt>
    <dgm:pt modelId="{2CF809C7-635A-4E82-BBA1-5D99FCC7262C}">
      <dgm:prSet/>
      <dgm:spPr/>
      <dgm:t>
        <a:bodyPr/>
        <a:lstStyle/>
        <a:p>
          <a:r>
            <a:rPr lang="en-GB" dirty="0" err="1"/>
            <a:t>vendeur</a:t>
          </a:r>
          <a:endParaRPr lang="en-US" dirty="0"/>
        </a:p>
      </dgm:t>
    </dgm:pt>
    <dgm:pt modelId="{F731E25D-8FBD-41B5-A2E1-98DF2E8785DA}" type="parTrans" cxnId="{F8F7A920-AB67-48A4-B3D8-7A3E7F7490CA}">
      <dgm:prSet/>
      <dgm:spPr/>
      <dgm:t>
        <a:bodyPr/>
        <a:lstStyle/>
        <a:p>
          <a:endParaRPr lang="en-US"/>
        </a:p>
      </dgm:t>
    </dgm:pt>
    <dgm:pt modelId="{6EEAD033-9275-4B88-8745-D94E9BEB1D5F}" type="sibTrans" cxnId="{F8F7A920-AB67-48A4-B3D8-7A3E7F7490CA}">
      <dgm:prSet/>
      <dgm:spPr/>
      <dgm:t>
        <a:bodyPr/>
        <a:lstStyle/>
        <a:p>
          <a:endParaRPr lang="en-US"/>
        </a:p>
      </dgm:t>
    </dgm:pt>
    <dgm:pt modelId="{DAB941D6-D35F-4DF4-87CE-305DCEE6ABAF}">
      <dgm:prSet/>
      <dgm:spPr/>
      <dgm:t>
        <a:bodyPr/>
        <a:lstStyle/>
        <a:p>
          <a:r>
            <a:rPr lang="en-GB"/>
            <a:t>avocat</a:t>
          </a:r>
          <a:endParaRPr lang="en-US"/>
        </a:p>
      </dgm:t>
    </dgm:pt>
    <dgm:pt modelId="{C515A424-3FD3-4DDC-8924-A43945EA9670}" type="parTrans" cxnId="{254340FE-EDBB-4C8A-9570-037326267EAA}">
      <dgm:prSet/>
      <dgm:spPr/>
      <dgm:t>
        <a:bodyPr/>
        <a:lstStyle/>
        <a:p>
          <a:endParaRPr lang="en-US"/>
        </a:p>
      </dgm:t>
    </dgm:pt>
    <dgm:pt modelId="{3FF161C5-0DF1-4BDC-AD18-DB4C193D5715}" type="sibTrans" cxnId="{254340FE-EDBB-4C8A-9570-037326267EAA}">
      <dgm:prSet/>
      <dgm:spPr/>
      <dgm:t>
        <a:bodyPr/>
        <a:lstStyle/>
        <a:p>
          <a:endParaRPr lang="en-US"/>
        </a:p>
      </dgm:t>
    </dgm:pt>
    <dgm:pt modelId="{1D95CEE3-506A-426D-AE95-3072EBA42C47}">
      <dgm:prSet/>
      <dgm:spPr/>
      <dgm:t>
        <a:bodyPr/>
        <a:lstStyle/>
        <a:p>
          <a:r>
            <a:rPr lang="en-GB"/>
            <a:t>plombier</a:t>
          </a:r>
          <a:endParaRPr lang="en-US"/>
        </a:p>
      </dgm:t>
    </dgm:pt>
    <dgm:pt modelId="{B2E59DDF-325C-406A-8775-C979BFF72C65}" type="parTrans" cxnId="{7FF0ED9C-CDC8-4236-9CB0-B177DAD54F08}">
      <dgm:prSet/>
      <dgm:spPr/>
      <dgm:t>
        <a:bodyPr/>
        <a:lstStyle/>
        <a:p>
          <a:endParaRPr lang="en-US"/>
        </a:p>
      </dgm:t>
    </dgm:pt>
    <dgm:pt modelId="{ACD2969F-09FA-4D0B-A37F-69B0539AF27E}" type="sibTrans" cxnId="{7FF0ED9C-CDC8-4236-9CB0-B177DAD54F08}">
      <dgm:prSet/>
      <dgm:spPr/>
      <dgm:t>
        <a:bodyPr/>
        <a:lstStyle/>
        <a:p>
          <a:endParaRPr lang="en-US"/>
        </a:p>
      </dgm:t>
    </dgm:pt>
    <dgm:pt modelId="{F27E0118-670E-4FDA-A718-526D3DFCBDFD}">
      <dgm:prSet/>
      <dgm:spPr/>
      <dgm:t>
        <a:bodyPr/>
        <a:lstStyle/>
        <a:p>
          <a:r>
            <a:rPr lang="en-GB" dirty="0"/>
            <a:t>pompier</a:t>
          </a:r>
          <a:endParaRPr lang="en-US" dirty="0"/>
        </a:p>
      </dgm:t>
    </dgm:pt>
    <dgm:pt modelId="{F7138BBA-FA8E-468E-9324-E718F808B477}" type="parTrans" cxnId="{6F742F66-80C1-4134-AF4D-DF2EE33EEF4C}">
      <dgm:prSet/>
      <dgm:spPr/>
      <dgm:t>
        <a:bodyPr/>
        <a:lstStyle/>
        <a:p>
          <a:endParaRPr lang="en-US"/>
        </a:p>
      </dgm:t>
    </dgm:pt>
    <dgm:pt modelId="{D359FCB1-05C0-4301-874A-5EB108A4C2F1}" type="sibTrans" cxnId="{6F742F66-80C1-4134-AF4D-DF2EE33EEF4C}">
      <dgm:prSet/>
      <dgm:spPr/>
      <dgm:t>
        <a:bodyPr/>
        <a:lstStyle/>
        <a:p>
          <a:endParaRPr lang="en-US"/>
        </a:p>
      </dgm:t>
    </dgm:pt>
    <dgm:pt modelId="{9618FC63-71D1-4BAE-834F-DB13FF09FCAE}">
      <dgm:prSet/>
      <dgm:spPr/>
      <dgm:t>
        <a:bodyPr/>
        <a:lstStyle/>
        <a:p>
          <a:r>
            <a:rPr lang="en-GB"/>
            <a:t>informaticien</a:t>
          </a:r>
          <a:endParaRPr lang="en-US"/>
        </a:p>
      </dgm:t>
    </dgm:pt>
    <dgm:pt modelId="{99419DBE-8ED8-4AAB-B27F-AF45AB4DF07C}" type="parTrans" cxnId="{7F678BB2-85A5-4138-AB87-153BA7CD973D}">
      <dgm:prSet/>
      <dgm:spPr/>
      <dgm:t>
        <a:bodyPr/>
        <a:lstStyle/>
        <a:p>
          <a:endParaRPr lang="en-US"/>
        </a:p>
      </dgm:t>
    </dgm:pt>
    <dgm:pt modelId="{53E3EDAB-2FDD-4BDC-94E4-77DB9ED582AC}" type="sibTrans" cxnId="{7F678BB2-85A5-4138-AB87-153BA7CD973D}">
      <dgm:prSet/>
      <dgm:spPr/>
      <dgm:t>
        <a:bodyPr/>
        <a:lstStyle/>
        <a:p>
          <a:endParaRPr lang="en-US"/>
        </a:p>
      </dgm:t>
    </dgm:pt>
    <dgm:pt modelId="{196474F6-55B5-47FD-8967-C98932088AEF}">
      <dgm:prSet/>
      <dgm:spPr/>
      <dgm:t>
        <a:bodyPr/>
        <a:lstStyle/>
        <a:p>
          <a:r>
            <a:rPr lang="en-GB"/>
            <a:t>chauffeur</a:t>
          </a:r>
          <a:endParaRPr lang="en-US"/>
        </a:p>
      </dgm:t>
    </dgm:pt>
    <dgm:pt modelId="{CC0C0600-5B8C-4732-BCDA-74A3E96A3E58}" type="parTrans" cxnId="{D4F17D8C-0579-4AFA-8963-D668D10C6C8A}">
      <dgm:prSet/>
      <dgm:spPr/>
      <dgm:t>
        <a:bodyPr/>
        <a:lstStyle/>
        <a:p>
          <a:endParaRPr lang="en-US"/>
        </a:p>
      </dgm:t>
    </dgm:pt>
    <dgm:pt modelId="{CCC64478-3D00-4756-8CE1-D083F3F6E916}" type="sibTrans" cxnId="{D4F17D8C-0579-4AFA-8963-D668D10C6C8A}">
      <dgm:prSet/>
      <dgm:spPr/>
      <dgm:t>
        <a:bodyPr/>
        <a:lstStyle/>
        <a:p>
          <a:endParaRPr lang="en-US"/>
        </a:p>
      </dgm:t>
    </dgm:pt>
    <dgm:pt modelId="{66A2802D-2B26-49C5-9B03-6D1B1CD9E8AF}">
      <dgm:prSet/>
      <dgm:spPr/>
      <dgm:t>
        <a:bodyPr/>
        <a:lstStyle/>
        <a:p>
          <a:r>
            <a:rPr lang="en-GB"/>
            <a:t>cuisinier</a:t>
          </a:r>
          <a:endParaRPr lang="en-US"/>
        </a:p>
      </dgm:t>
    </dgm:pt>
    <dgm:pt modelId="{F2DC3B2F-56E2-425C-A0EF-1CC7F09053E9}" type="parTrans" cxnId="{E0D6B325-8FB5-4DB1-B873-AF3F7D6CCD3B}">
      <dgm:prSet/>
      <dgm:spPr/>
      <dgm:t>
        <a:bodyPr/>
        <a:lstStyle/>
        <a:p>
          <a:endParaRPr lang="en-US"/>
        </a:p>
      </dgm:t>
    </dgm:pt>
    <dgm:pt modelId="{7867553D-9F29-4F0A-818E-210693F66DB9}" type="sibTrans" cxnId="{E0D6B325-8FB5-4DB1-B873-AF3F7D6CCD3B}">
      <dgm:prSet/>
      <dgm:spPr/>
      <dgm:t>
        <a:bodyPr/>
        <a:lstStyle/>
        <a:p>
          <a:endParaRPr lang="en-US"/>
        </a:p>
      </dgm:t>
    </dgm:pt>
    <dgm:pt modelId="{B66E7840-67F8-4904-BE89-FA259E0D3262}">
      <dgm:prSet/>
      <dgm:spPr/>
      <dgm:t>
        <a:bodyPr/>
        <a:lstStyle/>
        <a:p>
          <a:r>
            <a:rPr lang="en-GB"/>
            <a:t>ingénieur</a:t>
          </a:r>
          <a:endParaRPr lang="en-US"/>
        </a:p>
      </dgm:t>
    </dgm:pt>
    <dgm:pt modelId="{E6902A68-E848-493D-9A8E-A8E2BAA1487A}" type="parTrans" cxnId="{CD7C1C8E-6074-4A75-9261-B3875E24664E}">
      <dgm:prSet/>
      <dgm:spPr/>
      <dgm:t>
        <a:bodyPr/>
        <a:lstStyle/>
        <a:p>
          <a:endParaRPr lang="en-US"/>
        </a:p>
      </dgm:t>
    </dgm:pt>
    <dgm:pt modelId="{968BFF79-3F16-414F-B44D-FAD1A75D9705}" type="sibTrans" cxnId="{CD7C1C8E-6074-4A75-9261-B3875E24664E}">
      <dgm:prSet/>
      <dgm:spPr/>
      <dgm:t>
        <a:bodyPr/>
        <a:lstStyle/>
        <a:p>
          <a:endParaRPr lang="en-US"/>
        </a:p>
      </dgm:t>
    </dgm:pt>
    <dgm:pt modelId="{0ECCE0D2-D8CC-482E-94D1-7C9643D5D0CC}">
      <dgm:prSet/>
      <dgm:spPr/>
      <dgm:t>
        <a:bodyPr/>
        <a:lstStyle/>
        <a:p>
          <a:r>
            <a:rPr lang="en-GB" dirty="0" err="1"/>
            <a:t>juriste</a:t>
          </a:r>
          <a:endParaRPr lang="en-US" dirty="0"/>
        </a:p>
      </dgm:t>
    </dgm:pt>
    <dgm:pt modelId="{EE82780B-32C8-4FD6-ACA8-6CAFEC733865}" type="parTrans" cxnId="{3CAE9349-18E1-4225-AB5C-5F928D2C7DF4}">
      <dgm:prSet/>
      <dgm:spPr/>
      <dgm:t>
        <a:bodyPr/>
        <a:lstStyle/>
        <a:p>
          <a:endParaRPr lang="en-US"/>
        </a:p>
      </dgm:t>
    </dgm:pt>
    <dgm:pt modelId="{DCCE92A4-0845-4DF2-B49A-70026155F9CD}" type="sibTrans" cxnId="{3CAE9349-18E1-4225-AB5C-5F928D2C7DF4}">
      <dgm:prSet/>
      <dgm:spPr/>
      <dgm:t>
        <a:bodyPr/>
        <a:lstStyle/>
        <a:p>
          <a:endParaRPr lang="en-US"/>
        </a:p>
      </dgm:t>
    </dgm:pt>
    <dgm:pt modelId="{17131296-C271-48CA-8CB2-34A3ED448D45}">
      <dgm:prSet/>
      <dgm:spPr/>
      <dgm:t>
        <a:bodyPr/>
        <a:lstStyle/>
        <a:p>
          <a:r>
            <a:rPr lang="en-GB"/>
            <a:t>photographe</a:t>
          </a:r>
          <a:endParaRPr lang="en-US"/>
        </a:p>
      </dgm:t>
    </dgm:pt>
    <dgm:pt modelId="{58002D80-10A6-471A-891E-D3786838D68E}" type="parTrans" cxnId="{A977F460-0291-428C-91E8-0AFDAFC2AF05}">
      <dgm:prSet/>
      <dgm:spPr/>
      <dgm:t>
        <a:bodyPr/>
        <a:lstStyle/>
        <a:p>
          <a:endParaRPr lang="en-US"/>
        </a:p>
      </dgm:t>
    </dgm:pt>
    <dgm:pt modelId="{68DE8629-E24B-444C-B79F-011B1A35C191}" type="sibTrans" cxnId="{A977F460-0291-428C-91E8-0AFDAFC2AF05}">
      <dgm:prSet/>
      <dgm:spPr/>
      <dgm:t>
        <a:bodyPr/>
        <a:lstStyle/>
        <a:p>
          <a:endParaRPr lang="en-US"/>
        </a:p>
      </dgm:t>
    </dgm:pt>
    <dgm:pt modelId="{C522554B-FDDA-4E9F-9C0D-C8EA5E75028A}">
      <dgm:prSet/>
      <dgm:spPr/>
      <dgm:t>
        <a:bodyPr/>
        <a:lstStyle/>
        <a:p>
          <a:r>
            <a:rPr lang="en-GB"/>
            <a:t>vétérinaire</a:t>
          </a:r>
          <a:endParaRPr lang="en-US"/>
        </a:p>
      </dgm:t>
    </dgm:pt>
    <dgm:pt modelId="{E89C81BA-4FA6-4729-868B-7C6B0B78D256}" type="parTrans" cxnId="{51CDD139-769D-48D7-908E-E0B6F499312A}">
      <dgm:prSet/>
      <dgm:spPr/>
      <dgm:t>
        <a:bodyPr/>
        <a:lstStyle/>
        <a:p>
          <a:endParaRPr lang="en-US"/>
        </a:p>
      </dgm:t>
    </dgm:pt>
    <dgm:pt modelId="{9581E17C-CA23-471D-A52F-DD145C926A76}" type="sibTrans" cxnId="{51CDD139-769D-48D7-908E-E0B6F499312A}">
      <dgm:prSet/>
      <dgm:spPr/>
      <dgm:t>
        <a:bodyPr/>
        <a:lstStyle/>
        <a:p>
          <a:endParaRPr lang="en-US"/>
        </a:p>
      </dgm:t>
    </dgm:pt>
    <dgm:pt modelId="{8079A909-55F4-4F87-88BE-4ADA19511A47}">
      <dgm:prSet/>
      <dgm:spPr/>
      <dgm:t>
        <a:bodyPr/>
        <a:lstStyle/>
        <a:p>
          <a:r>
            <a:rPr lang="en-GB"/>
            <a:t>secrétaire</a:t>
          </a:r>
          <a:endParaRPr lang="en-US"/>
        </a:p>
      </dgm:t>
    </dgm:pt>
    <dgm:pt modelId="{E04B8604-30C9-4929-BB8D-CE1C19A71EC5}" type="parTrans" cxnId="{51479F54-DB35-4EDD-820A-095737F371B7}">
      <dgm:prSet/>
      <dgm:spPr/>
      <dgm:t>
        <a:bodyPr/>
        <a:lstStyle/>
        <a:p>
          <a:endParaRPr lang="en-US"/>
        </a:p>
      </dgm:t>
    </dgm:pt>
    <dgm:pt modelId="{FA16E25D-2DEB-4762-995A-9171E549AAAE}" type="sibTrans" cxnId="{51479F54-DB35-4EDD-820A-095737F371B7}">
      <dgm:prSet/>
      <dgm:spPr/>
      <dgm:t>
        <a:bodyPr/>
        <a:lstStyle/>
        <a:p>
          <a:endParaRPr lang="en-US"/>
        </a:p>
      </dgm:t>
    </dgm:pt>
    <dgm:pt modelId="{DA30E0E7-06B7-483A-B92F-39E147810E45}" type="pres">
      <dgm:prSet presAssocID="{4C9FC97D-993A-4C29-BD5A-A84C13258E53}" presName="diagram" presStyleCnt="0">
        <dgm:presLayoutVars>
          <dgm:dir/>
          <dgm:resizeHandles val="exact"/>
        </dgm:presLayoutVars>
      </dgm:prSet>
      <dgm:spPr/>
    </dgm:pt>
    <dgm:pt modelId="{D06FE2AE-E915-4B0C-B693-EA5BCE9B2B93}" type="pres">
      <dgm:prSet presAssocID="{E2F68D06-EB8B-4A6F-914F-7A98932F0FF3}" presName="node" presStyleLbl="node1" presStyleIdx="0" presStyleCnt="15">
        <dgm:presLayoutVars>
          <dgm:bulletEnabled val="1"/>
        </dgm:presLayoutVars>
      </dgm:prSet>
      <dgm:spPr/>
    </dgm:pt>
    <dgm:pt modelId="{9DED737B-7E6A-4364-A770-DD8978F44D04}" type="pres">
      <dgm:prSet presAssocID="{A5BA6D05-B196-43A6-B39E-CE2D1920DE20}" presName="sibTrans" presStyleCnt="0"/>
      <dgm:spPr/>
    </dgm:pt>
    <dgm:pt modelId="{FC62D17B-8C10-4DB6-A4DC-8BD9AB250A73}" type="pres">
      <dgm:prSet presAssocID="{625C4C66-F119-480D-925A-6FEC2BA108B9}" presName="node" presStyleLbl="node1" presStyleIdx="1" presStyleCnt="15">
        <dgm:presLayoutVars>
          <dgm:bulletEnabled val="1"/>
        </dgm:presLayoutVars>
      </dgm:prSet>
      <dgm:spPr/>
    </dgm:pt>
    <dgm:pt modelId="{6A317C64-CA6E-4202-A797-7C21FE53969F}" type="pres">
      <dgm:prSet presAssocID="{30F3BFCB-0B77-48F1-802C-FEB3B4A307C8}" presName="sibTrans" presStyleCnt="0"/>
      <dgm:spPr/>
    </dgm:pt>
    <dgm:pt modelId="{F55AB761-FFCB-43B2-A090-5DEB9F20EF13}" type="pres">
      <dgm:prSet presAssocID="{91D96AD5-97F4-466E-807F-6937C89ECDB9}" presName="node" presStyleLbl="node1" presStyleIdx="2" presStyleCnt="15">
        <dgm:presLayoutVars>
          <dgm:bulletEnabled val="1"/>
        </dgm:presLayoutVars>
      </dgm:prSet>
      <dgm:spPr/>
    </dgm:pt>
    <dgm:pt modelId="{EC4937A4-9BA7-454F-BBA7-FAADC3235B23}" type="pres">
      <dgm:prSet presAssocID="{4F73FEFC-3E13-4213-B9E6-C8B6048816BD}" presName="sibTrans" presStyleCnt="0"/>
      <dgm:spPr/>
    </dgm:pt>
    <dgm:pt modelId="{D157C361-0F6F-419D-A3A8-31BFCB7B0A16}" type="pres">
      <dgm:prSet presAssocID="{2CF809C7-635A-4E82-BBA1-5D99FCC7262C}" presName="node" presStyleLbl="node1" presStyleIdx="3" presStyleCnt="15">
        <dgm:presLayoutVars>
          <dgm:bulletEnabled val="1"/>
        </dgm:presLayoutVars>
      </dgm:prSet>
      <dgm:spPr/>
    </dgm:pt>
    <dgm:pt modelId="{42F037E8-374F-4D61-A8F0-F061E981E2F4}" type="pres">
      <dgm:prSet presAssocID="{6EEAD033-9275-4B88-8745-D94E9BEB1D5F}" presName="sibTrans" presStyleCnt="0"/>
      <dgm:spPr/>
    </dgm:pt>
    <dgm:pt modelId="{B855EF05-5188-4D13-952D-52B52C514179}" type="pres">
      <dgm:prSet presAssocID="{DAB941D6-D35F-4DF4-87CE-305DCEE6ABAF}" presName="node" presStyleLbl="node1" presStyleIdx="4" presStyleCnt="15">
        <dgm:presLayoutVars>
          <dgm:bulletEnabled val="1"/>
        </dgm:presLayoutVars>
      </dgm:prSet>
      <dgm:spPr/>
    </dgm:pt>
    <dgm:pt modelId="{DC08D74A-42D6-4A49-ABAD-9EDB323CC6DB}" type="pres">
      <dgm:prSet presAssocID="{3FF161C5-0DF1-4BDC-AD18-DB4C193D5715}" presName="sibTrans" presStyleCnt="0"/>
      <dgm:spPr/>
    </dgm:pt>
    <dgm:pt modelId="{CA45FDC6-0BF6-4536-A46E-6F3EB0D02B52}" type="pres">
      <dgm:prSet presAssocID="{1D95CEE3-506A-426D-AE95-3072EBA42C47}" presName="node" presStyleLbl="node1" presStyleIdx="5" presStyleCnt="15">
        <dgm:presLayoutVars>
          <dgm:bulletEnabled val="1"/>
        </dgm:presLayoutVars>
      </dgm:prSet>
      <dgm:spPr/>
    </dgm:pt>
    <dgm:pt modelId="{0BD4CEDF-0CF6-47DA-A770-E80D5E0A5AE2}" type="pres">
      <dgm:prSet presAssocID="{ACD2969F-09FA-4D0B-A37F-69B0539AF27E}" presName="sibTrans" presStyleCnt="0"/>
      <dgm:spPr/>
    </dgm:pt>
    <dgm:pt modelId="{02949B65-6FC8-4172-BFC0-0EC0A5344D75}" type="pres">
      <dgm:prSet presAssocID="{F27E0118-670E-4FDA-A718-526D3DFCBDFD}" presName="node" presStyleLbl="node1" presStyleIdx="6" presStyleCnt="15">
        <dgm:presLayoutVars>
          <dgm:bulletEnabled val="1"/>
        </dgm:presLayoutVars>
      </dgm:prSet>
      <dgm:spPr/>
    </dgm:pt>
    <dgm:pt modelId="{C3831F02-1886-42C5-8913-4874BFF74C67}" type="pres">
      <dgm:prSet presAssocID="{D359FCB1-05C0-4301-874A-5EB108A4C2F1}" presName="sibTrans" presStyleCnt="0"/>
      <dgm:spPr/>
    </dgm:pt>
    <dgm:pt modelId="{CACBA558-5E9F-456E-BFF0-FC5CF4E40041}" type="pres">
      <dgm:prSet presAssocID="{9618FC63-71D1-4BAE-834F-DB13FF09FCAE}" presName="node" presStyleLbl="node1" presStyleIdx="7" presStyleCnt="15">
        <dgm:presLayoutVars>
          <dgm:bulletEnabled val="1"/>
        </dgm:presLayoutVars>
      </dgm:prSet>
      <dgm:spPr/>
    </dgm:pt>
    <dgm:pt modelId="{A9CB407D-7808-44E7-A39F-35C10AD5F795}" type="pres">
      <dgm:prSet presAssocID="{53E3EDAB-2FDD-4BDC-94E4-77DB9ED582AC}" presName="sibTrans" presStyleCnt="0"/>
      <dgm:spPr/>
    </dgm:pt>
    <dgm:pt modelId="{A3CB35B9-C32A-4B6E-B0AA-1FDF1183A55A}" type="pres">
      <dgm:prSet presAssocID="{196474F6-55B5-47FD-8967-C98932088AEF}" presName="node" presStyleLbl="node1" presStyleIdx="8" presStyleCnt="15">
        <dgm:presLayoutVars>
          <dgm:bulletEnabled val="1"/>
        </dgm:presLayoutVars>
      </dgm:prSet>
      <dgm:spPr/>
    </dgm:pt>
    <dgm:pt modelId="{F3D63F95-E87F-446D-A4D1-57215233B7AC}" type="pres">
      <dgm:prSet presAssocID="{CCC64478-3D00-4756-8CE1-D083F3F6E916}" presName="sibTrans" presStyleCnt="0"/>
      <dgm:spPr/>
    </dgm:pt>
    <dgm:pt modelId="{33A8A531-FC55-4307-AD67-C145A3ABBC42}" type="pres">
      <dgm:prSet presAssocID="{66A2802D-2B26-49C5-9B03-6D1B1CD9E8AF}" presName="node" presStyleLbl="node1" presStyleIdx="9" presStyleCnt="15">
        <dgm:presLayoutVars>
          <dgm:bulletEnabled val="1"/>
        </dgm:presLayoutVars>
      </dgm:prSet>
      <dgm:spPr/>
    </dgm:pt>
    <dgm:pt modelId="{365B755E-F516-4117-B41F-E753740F1C27}" type="pres">
      <dgm:prSet presAssocID="{7867553D-9F29-4F0A-818E-210693F66DB9}" presName="sibTrans" presStyleCnt="0"/>
      <dgm:spPr/>
    </dgm:pt>
    <dgm:pt modelId="{113189AF-1F1B-4F50-A6D0-0A4754D6CF67}" type="pres">
      <dgm:prSet presAssocID="{B66E7840-67F8-4904-BE89-FA259E0D3262}" presName="node" presStyleLbl="node1" presStyleIdx="10" presStyleCnt="15">
        <dgm:presLayoutVars>
          <dgm:bulletEnabled val="1"/>
        </dgm:presLayoutVars>
      </dgm:prSet>
      <dgm:spPr/>
    </dgm:pt>
    <dgm:pt modelId="{75AC1020-AEAF-4DAF-85A5-1EE31EB52903}" type="pres">
      <dgm:prSet presAssocID="{968BFF79-3F16-414F-B44D-FAD1A75D9705}" presName="sibTrans" presStyleCnt="0"/>
      <dgm:spPr/>
    </dgm:pt>
    <dgm:pt modelId="{402BD2EA-1D76-468F-A1A0-ABEAC2000E01}" type="pres">
      <dgm:prSet presAssocID="{0ECCE0D2-D8CC-482E-94D1-7C9643D5D0CC}" presName="node" presStyleLbl="node1" presStyleIdx="11" presStyleCnt="15">
        <dgm:presLayoutVars>
          <dgm:bulletEnabled val="1"/>
        </dgm:presLayoutVars>
      </dgm:prSet>
      <dgm:spPr/>
    </dgm:pt>
    <dgm:pt modelId="{2B42069B-2875-4FBC-9871-CA896CC17557}" type="pres">
      <dgm:prSet presAssocID="{DCCE92A4-0845-4DF2-B49A-70026155F9CD}" presName="sibTrans" presStyleCnt="0"/>
      <dgm:spPr/>
    </dgm:pt>
    <dgm:pt modelId="{292B8B6E-428E-414E-B00F-86684C3A0860}" type="pres">
      <dgm:prSet presAssocID="{17131296-C271-48CA-8CB2-34A3ED448D45}" presName="node" presStyleLbl="node1" presStyleIdx="12" presStyleCnt="15">
        <dgm:presLayoutVars>
          <dgm:bulletEnabled val="1"/>
        </dgm:presLayoutVars>
      </dgm:prSet>
      <dgm:spPr/>
    </dgm:pt>
    <dgm:pt modelId="{DC1D29C1-3D14-4A68-8B4D-A26DBD8F89C6}" type="pres">
      <dgm:prSet presAssocID="{68DE8629-E24B-444C-B79F-011B1A35C191}" presName="sibTrans" presStyleCnt="0"/>
      <dgm:spPr/>
    </dgm:pt>
    <dgm:pt modelId="{A9F72375-C2CF-49BF-BD81-6D6DDA13D6E8}" type="pres">
      <dgm:prSet presAssocID="{C522554B-FDDA-4E9F-9C0D-C8EA5E75028A}" presName="node" presStyleLbl="node1" presStyleIdx="13" presStyleCnt="15">
        <dgm:presLayoutVars>
          <dgm:bulletEnabled val="1"/>
        </dgm:presLayoutVars>
      </dgm:prSet>
      <dgm:spPr/>
    </dgm:pt>
    <dgm:pt modelId="{C38A7B20-0FA2-4266-9A36-CFC77BE79244}" type="pres">
      <dgm:prSet presAssocID="{9581E17C-CA23-471D-A52F-DD145C926A76}" presName="sibTrans" presStyleCnt="0"/>
      <dgm:spPr/>
    </dgm:pt>
    <dgm:pt modelId="{04C5EEC2-8693-41C0-87B7-81F650D3DB1B}" type="pres">
      <dgm:prSet presAssocID="{8079A909-55F4-4F87-88BE-4ADA19511A47}" presName="node" presStyleLbl="node1" presStyleIdx="14" presStyleCnt="15">
        <dgm:presLayoutVars>
          <dgm:bulletEnabled val="1"/>
        </dgm:presLayoutVars>
      </dgm:prSet>
      <dgm:spPr/>
    </dgm:pt>
  </dgm:ptLst>
  <dgm:cxnLst>
    <dgm:cxn modelId="{F8F7A920-AB67-48A4-B3D8-7A3E7F7490CA}" srcId="{4C9FC97D-993A-4C29-BD5A-A84C13258E53}" destId="{2CF809C7-635A-4E82-BBA1-5D99FCC7262C}" srcOrd="3" destOrd="0" parTransId="{F731E25D-8FBD-41B5-A2E1-98DF2E8785DA}" sibTransId="{6EEAD033-9275-4B88-8745-D94E9BEB1D5F}"/>
    <dgm:cxn modelId="{EA3EF520-45D9-4543-B7D6-B94A45AC95AF}" type="presOf" srcId="{4C9FC97D-993A-4C29-BD5A-A84C13258E53}" destId="{DA30E0E7-06B7-483A-B92F-39E147810E45}" srcOrd="0" destOrd="0" presId="urn:microsoft.com/office/officeart/2005/8/layout/default"/>
    <dgm:cxn modelId="{11B66525-A3A1-4C00-8DFC-7BE729F86E5D}" type="presOf" srcId="{F27E0118-670E-4FDA-A718-526D3DFCBDFD}" destId="{02949B65-6FC8-4172-BFC0-0EC0A5344D75}" srcOrd="0" destOrd="0" presId="urn:microsoft.com/office/officeart/2005/8/layout/default"/>
    <dgm:cxn modelId="{E0D6B325-8FB5-4DB1-B873-AF3F7D6CCD3B}" srcId="{4C9FC97D-993A-4C29-BD5A-A84C13258E53}" destId="{66A2802D-2B26-49C5-9B03-6D1B1CD9E8AF}" srcOrd="9" destOrd="0" parTransId="{F2DC3B2F-56E2-425C-A0EF-1CC7F09053E9}" sibTransId="{7867553D-9F29-4F0A-818E-210693F66DB9}"/>
    <dgm:cxn modelId="{30ECE029-3020-4FC1-996B-1DA5D334E71A}" type="presOf" srcId="{196474F6-55B5-47FD-8967-C98932088AEF}" destId="{A3CB35B9-C32A-4B6E-B0AA-1FDF1183A55A}" srcOrd="0" destOrd="0" presId="urn:microsoft.com/office/officeart/2005/8/layout/default"/>
    <dgm:cxn modelId="{51CDD139-769D-48D7-908E-E0B6F499312A}" srcId="{4C9FC97D-993A-4C29-BD5A-A84C13258E53}" destId="{C522554B-FDDA-4E9F-9C0D-C8EA5E75028A}" srcOrd="13" destOrd="0" parTransId="{E89C81BA-4FA6-4729-868B-7C6B0B78D256}" sibTransId="{9581E17C-CA23-471D-A52F-DD145C926A76}"/>
    <dgm:cxn modelId="{07DECF5F-E377-4E02-BEAD-6B47ECE04E53}" srcId="{4C9FC97D-993A-4C29-BD5A-A84C13258E53}" destId="{625C4C66-F119-480D-925A-6FEC2BA108B9}" srcOrd="1" destOrd="0" parTransId="{7ACD6D79-AAD0-4D38-8E93-C9B003CF770A}" sibTransId="{30F3BFCB-0B77-48F1-802C-FEB3B4A307C8}"/>
    <dgm:cxn modelId="{A977F460-0291-428C-91E8-0AFDAFC2AF05}" srcId="{4C9FC97D-993A-4C29-BD5A-A84C13258E53}" destId="{17131296-C271-48CA-8CB2-34A3ED448D45}" srcOrd="12" destOrd="0" parTransId="{58002D80-10A6-471A-891E-D3786838D68E}" sibTransId="{68DE8629-E24B-444C-B79F-011B1A35C191}"/>
    <dgm:cxn modelId="{6F742F66-80C1-4134-AF4D-DF2EE33EEF4C}" srcId="{4C9FC97D-993A-4C29-BD5A-A84C13258E53}" destId="{F27E0118-670E-4FDA-A718-526D3DFCBDFD}" srcOrd="6" destOrd="0" parTransId="{F7138BBA-FA8E-468E-9324-E718F808B477}" sibTransId="{D359FCB1-05C0-4301-874A-5EB108A4C2F1}"/>
    <dgm:cxn modelId="{3CAE9349-18E1-4225-AB5C-5F928D2C7DF4}" srcId="{4C9FC97D-993A-4C29-BD5A-A84C13258E53}" destId="{0ECCE0D2-D8CC-482E-94D1-7C9643D5D0CC}" srcOrd="11" destOrd="0" parTransId="{EE82780B-32C8-4FD6-ACA8-6CAFEC733865}" sibTransId="{DCCE92A4-0845-4DF2-B49A-70026155F9CD}"/>
    <dgm:cxn modelId="{1215CD51-8291-4BD1-9F83-1B72DD3FE8E3}" type="presOf" srcId="{E2F68D06-EB8B-4A6F-914F-7A98932F0FF3}" destId="{D06FE2AE-E915-4B0C-B693-EA5BCE9B2B93}" srcOrd="0" destOrd="0" presId="urn:microsoft.com/office/officeart/2005/8/layout/default"/>
    <dgm:cxn modelId="{51479F54-DB35-4EDD-820A-095737F371B7}" srcId="{4C9FC97D-993A-4C29-BD5A-A84C13258E53}" destId="{8079A909-55F4-4F87-88BE-4ADA19511A47}" srcOrd="14" destOrd="0" parTransId="{E04B8604-30C9-4929-BB8D-CE1C19A71EC5}" sibTransId="{FA16E25D-2DEB-4762-995A-9171E549AAAE}"/>
    <dgm:cxn modelId="{B5EF6456-1A7B-4506-A521-F592D43ECA55}" type="presOf" srcId="{B66E7840-67F8-4904-BE89-FA259E0D3262}" destId="{113189AF-1F1B-4F50-A6D0-0A4754D6CF67}" srcOrd="0" destOrd="0" presId="urn:microsoft.com/office/officeart/2005/8/layout/default"/>
    <dgm:cxn modelId="{81386E56-0477-44E8-BE0A-E6F65D2C04DB}" srcId="{4C9FC97D-993A-4C29-BD5A-A84C13258E53}" destId="{E2F68D06-EB8B-4A6F-914F-7A98932F0FF3}" srcOrd="0" destOrd="0" parTransId="{877674B4-3EE5-4EB2-9472-60240C54731A}" sibTransId="{A5BA6D05-B196-43A6-B39E-CE2D1920DE20}"/>
    <dgm:cxn modelId="{1DCFBF82-618C-427B-9677-9C3552C9BC7B}" type="presOf" srcId="{66A2802D-2B26-49C5-9B03-6D1B1CD9E8AF}" destId="{33A8A531-FC55-4307-AD67-C145A3ABBC42}" srcOrd="0" destOrd="0" presId="urn:microsoft.com/office/officeart/2005/8/layout/default"/>
    <dgm:cxn modelId="{A22AC587-8513-421D-B2D6-D9209453A169}" type="presOf" srcId="{91D96AD5-97F4-466E-807F-6937C89ECDB9}" destId="{F55AB761-FFCB-43B2-A090-5DEB9F20EF13}" srcOrd="0" destOrd="0" presId="urn:microsoft.com/office/officeart/2005/8/layout/default"/>
    <dgm:cxn modelId="{81BA2488-A8C6-42EA-828A-1A22D460E316}" type="presOf" srcId="{C522554B-FDDA-4E9F-9C0D-C8EA5E75028A}" destId="{A9F72375-C2CF-49BF-BD81-6D6DDA13D6E8}" srcOrd="0" destOrd="0" presId="urn:microsoft.com/office/officeart/2005/8/layout/default"/>
    <dgm:cxn modelId="{D4F17D8C-0579-4AFA-8963-D668D10C6C8A}" srcId="{4C9FC97D-993A-4C29-BD5A-A84C13258E53}" destId="{196474F6-55B5-47FD-8967-C98932088AEF}" srcOrd="8" destOrd="0" parTransId="{CC0C0600-5B8C-4732-BCDA-74A3E96A3E58}" sibTransId="{CCC64478-3D00-4756-8CE1-D083F3F6E916}"/>
    <dgm:cxn modelId="{CD7C1C8E-6074-4A75-9261-B3875E24664E}" srcId="{4C9FC97D-993A-4C29-BD5A-A84C13258E53}" destId="{B66E7840-67F8-4904-BE89-FA259E0D3262}" srcOrd="10" destOrd="0" parTransId="{E6902A68-E848-493D-9A8E-A8E2BAA1487A}" sibTransId="{968BFF79-3F16-414F-B44D-FAD1A75D9705}"/>
    <dgm:cxn modelId="{7FF0ED9C-CDC8-4236-9CB0-B177DAD54F08}" srcId="{4C9FC97D-993A-4C29-BD5A-A84C13258E53}" destId="{1D95CEE3-506A-426D-AE95-3072EBA42C47}" srcOrd="5" destOrd="0" parTransId="{B2E59DDF-325C-406A-8775-C979BFF72C65}" sibTransId="{ACD2969F-09FA-4D0B-A37F-69B0539AF27E}"/>
    <dgm:cxn modelId="{15CF38AF-4442-437E-B594-BAD4BBA5761F}" type="presOf" srcId="{9618FC63-71D1-4BAE-834F-DB13FF09FCAE}" destId="{CACBA558-5E9F-456E-BFF0-FC5CF4E40041}" srcOrd="0" destOrd="0" presId="urn:microsoft.com/office/officeart/2005/8/layout/default"/>
    <dgm:cxn modelId="{7F678BB2-85A5-4138-AB87-153BA7CD973D}" srcId="{4C9FC97D-993A-4C29-BD5A-A84C13258E53}" destId="{9618FC63-71D1-4BAE-834F-DB13FF09FCAE}" srcOrd="7" destOrd="0" parTransId="{99419DBE-8ED8-4AAB-B27F-AF45AB4DF07C}" sibTransId="{53E3EDAB-2FDD-4BDC-94E4-77DB9ED582AC}"/>
    <dgm:cxn modelId="{C25F92B6-E8FB-4F93-B63D-FE1168FE7844}" type="presOf" srcId="{625C4C66-F119-480D-925A-6FEC2BA108B9}" destId="{FC62D17B-8C10-4DB6-A4DC-8BD9AB250A73}" srcOrd="0" destOrd="0" presId="urn:microsoft.com/office/officeart/2005/8/layout/default"/>
    <dgm:cxn modelId="{2C29E0BF-47F2-4EBD-90F0-D40C8ED316EE}" type="presOf" srcId="{17131296-C271-48CA-8CB2-34A3ED448D45}" destId="{292B8B6E-428E-414E-B00F-86684C3A0860}" srcOrd="0" destOrd="0" presId="urn:microsoft.com/office/officeart/2005/8/layout/default"/>
    <dgm:cxn modelId="{B11163C2-ADB6-48C0-9084-69D575B06DD0}" type="presOf" srcId="{1D95CEE3-506A-426D-AE95-3072EBA42C47}" destId="{CA45FDC6-0BF6-4536-A46E-6F3EB0D02B52}" srcOrd="0" destOrd="0" presId="urn:microsoft.com/office/officeart/2005/8/layout/default"/>
    <dgm:cxn modelId="{43DEC5D0-25E9-4595-9C20-093CD3D847BA}" type="presOf" srcId="{0ECCE0D2-D8CC-482E-94D1-7C9643D5D0CC}" destId="{402BD2EA-1D76-468F-A1A0-ABEAC2000E01}" srcOrd="0" destOrd="0" presId="urn:microsoft.com/office/officeart/2005/8/layout/default"/>
    <dgm:cxn modelId="{141D46D6-C00C-4438-9C71-9DD93C671361}" type="presOf" srcId="{2CF809C7-635A-4E82-BBA1-5D99FCC7262C}" destId="{D157C361-0F6F-419D-A3A8-31BFCB7B0A16}" srcOrd="0" destOrd="0" presId="urn:microsoft.com/office/officeart/2005/8/layout/default"/>
    <dgm:cxn modelId="{4A7E3DE3-C67E-40CE-ADD3-F06B6C6D9733}" type="presOf" srcId="{8079A909-55F4-4F87-88BE-4ADA19511A47}" destId="{04C5EEC2-8693-41C0-87B7-81F650D3DB1B}" srcOrd="0" destOrd="0" presId="urn:microsoft.com/office/officeart/2005/8/layout/default"/>
    <dgm:cxn modelId="{9E0689EB-2BA6-4E4B-B681-C94FD0E474F6}" type="presOf" srcId="{DAB941D6-D35F-4DF4-87CE-305DCEE6ABAF}" destId="{B855EF05-5188-4D13-952D-52B52C514179}" srcOrd="0" destOrd="0" presId="urn:microsoft.com/office/officeart/2005/8/layout/default"/>
    <dgm:cxn modelId="{2DA7F1FC-2E1C-4240-96D3-D40BE3385F53}" srcId="{4C9FC97D-993A-4C29-BD5A-A84C13258E53}" destId="{91D96AD5-97F4-466E-807F-6937C89ECDB9}" srcOrd="2" destOrd="0" parTransId="{EF73FA36-862C-4A98-A1BC-43047A820402}" sibTransId="{4F73FEFC-3E13-4213-B9E6-C8B6048816BD}"/>
    <dgm:cxn modelId="{254340FE-EDBB-4C8A-9570-037326267EAA}" srcId="{4C9FC97D-993A-4C29-BD5A-A84C13258E53}" destId="{DAB941D6-D35F-4DF4-87CE-305DCEE6ABAF}" srcOrd="4" destOrd="0" parTransId="{C515A424-3FD3-4DDC-8924-A43945EA9670}" sibTransId="{3FF161C5-0DF1-4BDC-AD18-DB4C193D5715}"/>
    <dgm:cxn modelId="{741E2925-DF56-4A06-9C00-1CFE436CB6B0}" type="presParOf" srcId="{DA30E0E7-06B7-483A-B92F-39E147810E45}" destId="{D06FE2AE-E915-4B0C-B693-EA5BCE9B2B93}" srcOrd="0" destOrd="0" presId="urn:microsoft.com/office/officeart/2005/8/layout/default"/>
    <dgm:cxn modelId="{CAAC30AF-BD8A-4E59-9533-38735CC10D44}" type="presParOf" srcId="{DA30E0E7-06B7-483A-B92F-39E147810E45}" destId="{9DED737B-7E6A-4364-A770-DD8978F44D04}" srcOrd="1" destOrd="0" presId="urn:microsoft.com/office/officeart/2005/8/layout/default"/>
    <dgm:cxn modelId="{1786A7E8-7B02-4F38-BBAE-56CE74F87EB4}" type="presParOf" srcId="{DA30E0E7-06B7-483A-B92F-39E147810E45}" destId="{FC62D17B-8C10-4DB6-A4DC-8BD9AB250A73}" srcOrd="2" destOrd="0" presId="urn:microsoft.com/office/officeart/2005/8/layout/default"/>
    <dgm:cxn modelId="{B6362F03-4A39-412F-A5D0-04FE025AE8E6}" type="presParOf" srcId="{DA30E0E7-06B7-483A-B92F-39E147810E45}" destId="{6A317C64-CA6E-4202-A797-7C21FE53969F}" srcOrd="3" destOrd="0" presId="urn:microsoft.com/office/officeart/2005/8/layout/default"/>
    <dgm:cxn modelId="{E47A31E8-EBB1-458C-86D3-C95E12F81E14}" type="presParOf" srcId="{DA30E0E7-06B7-483A-B92F-39E147810E45}" destId="{F55AB761-FFCB-43B2-A090-5DEB9F20EF13}" srcOrd="4" destOrd="0" presId="urn:microsoft.com/office/officeart/2005/8/layout/default"/>
    <dgm:cxn modelId="{9EBC208D-7483-4376-A6AA-80AC416685D8}" type="presParOf" srcId="{DA30E0E7-06B7-483A-B92F-39E147810E45}" destId="{EC4937A4-9BA7-454F-BBA7-FAADC3235B23}" srcOrd="5" destOrd="0" presId="urn:microsoft.com/office/officeart/2005/8/layout/default"/>
    <dgm:cxn modelId="{27DDA719-9153-42EF-9623-115A575ECB31}" type="presParOf" srcId="{DA30E0E7-06B7-483A-B92F-39E147810E45}" destId="{D157C361-0F6F-419D-A3A8-31BFCB7B0A16}" srcOrd="6" destOrd="0" presId="urn:microsoft.com/office/officeart/2005/8/layout/default"/>
    <dgm:cxn modelId="{69AB476D-A127-4753-A2F1-01B2132CFF55}" type="presParOf" srcId="{DA30E0E7-06B7-483A-B92F-39E147810E45}" destId="{42F037E8-374F-4D61-A8F0-F061E981E2F4}" srcOrd="7" destOrd="0" presId="urn:microsoft.com/office/officeart/2005/8/layout/default"/>
    <dgm:cxn modelId="{FBF75968-3473-48D3-A734-2F77260E5721}" type="presParOf" srcId="{DA30E0E7-06B7-483A-B92F-39E147810E45}" destId="{B855EF05-5188-4D13-952D-52B52C514179}" srcOrd="8" destOrd="0" presId="urn:microsoft.com/office/officeart/2005/8/layout/default"/>
    <dgm:cxn modelId="{781E35CF-9A18-4222-9E50-B731A7F514E6}" type="presParOf" srcId="{DA30E0E7-06B7-483A-B92F-39E147810E45}" destId="{DC08D74A-42D6-4A49-ABAD-9EDB323CC6DB}" srcOrd="9" destOrd="0" presId="urn:microsoft.com/office/officeart/2005/8/layout/default"/>
    <dgm:cxn modelId="{57B3F268-84BC-44A7-A2A2-99CEF5281483}" type="presParOf" srcId="{DA30E0E7-06B7-483A-B92F-39E147810E45}" destId="{CA45FDC6-0BF6-4536-A46E-6F3EB0D02B52}" srcOrd="10" destOrd="0" presId="urn:microsoft.com/office/officeart/2005/8/layout/default"/>
    <dgm:cxn modelId="{31681A5C-1119-4F5B-B7A5-65545CCA63B4}" type="presParOf" srcId="{DA30E0E7-06B7-483A-B92F-39E147810E45}" destId="{0BD4CEDF-0CF6-47DA-A770-E80D5E0A5AE2}" srcOrd="11" destOrd="0" presId="urn:microsoft.com/office/officeart/2005/8/layout/default"/>
    <dgm:cxn modelId="{E161AA6F-EDDA-4DCE-86F5-149298553B18}" type="presParOf" srcId="{DA30E0E7-06B7-483A-B92F-39E147810E45}" destId="{02949B65-6FC8-4172-BFC0-0EC0A5344D75}" srcOrd="12" destOrd="0" presId="urn:microsoft.com/office/officeart/2005/8/layout/default"/>
    <dgm:cxn modelId="{2BD2822A-1CD9-4C82-9A1B-0E94D526BDD0}" type="presParOf" srcId="{DA30E0E7-06B7-483A-B92F-39E147810E45}" destId="{C3831F02-1886-42C5-8913-4874BFF74C67}" srcOrd="13" destOrd="0" presId="urn:microsoft.com/office/officeart/2005/8/layout/default"/>
    <dgm:cxn modelId="{00716ADB-C518-4653-A948-3DC4F5FF08A1}" type="presParOf" srcId="{DA30E0E7-06B7-483A-B92F-39E147810E45}" destId="{CACBA558-5E9F-456E-BFF0-FC5CF4E40041}" srcOrd="14" destOrd="0" presId="urn:microsoft.com/office/officeart/2005/8/layout/default"/>
    <dgm:cxn modelId="{6DDC838C-C9C0-4168-8EAE-AFD8E6C29B73}" type="presParOf" srcId="{DA30E0E7-06B7-483A-B92F-39E147810E45}" destId="{A9CB407D-7808-44E7-A39F-35C10AD5F795}" srcOrd="15" destOrd="0" presId="urn:microsoft.com/office/officeart/2005/8/layout/default"/>
    <dgm:cxn modelId="{8ED08375-965F-461B-8FCD-9FC23485359E}" type="presParOf" srcId="{DA30E0E7-06B7-483A-B92F-39E147810E45}" destId="{A3CB35B9-C32A-4B6E-B0AA-1FDF1183A55A}" srcOrd="16" destOrd="0" presId="urn:microsoft.com/office/officeart/2005/8/layout/default"/>
    <dgm:cxn modelId="{04C3EF94-782A-4C68-824B-118638C633EB}" type="presParOf" srcId="{DA30E0E7-06B7-483A-B92F-39E147810E45}" destId="{F3D63F95-E87F-446D-A4D1-57215233B7AC}" srcOrd="17" destOrd="0" presId="urn:microsoft.com/office/officeart/2005/8/layout/default"/>
    <dgm:cxn modelId="{BD83FE20-4F8E-49D1-9939-9C4D86A63F75}" type="presParOf" srcId="{DA30E0E7-06B7-483A-B92F-39E147810E45}" destId="{33A8A531-FC55-4307-AD67-C145A3ABBC42}" srcOrd="18" destOrd="0" presId="urn:microsoft.com/office/officeart/2005/8/layout/default"/>
    <dgm:cxn modelId="{95A315A0-4399-4104-8328-A510E13D0BF7}" type="presParOf" srcId="{DA30E0E7-06B7-483A-B92F-39E147810E45}" destId="{365B755E-F516-4117-B41F-E753740F1C27}" srcOrd="19" destOrd="0" presId="urn:microsoft.com/office/officeart/2005/8/layout/default"/>
    <dgm:cxn modelId="{E65EBA4C-D9D4-422B-9BA4-4E4C1BE9ED62}" type="presParOf" srcId="{DA30E0E7-06B7-483A-B92F-39E147810E45}" destId="{113189AF-1F1B-4F50-A6D0-0A4754D6CF67}" srcOrd="20" destOrd="0" presId="urn:microsoft.com/office/officeart/2005/8/layout/default"/>
    <dgm:cxn modelId="{C512479C-BB6B-46C0-BFD8-CEDF4853F9F8}" type="presParOf" srcId="{DA30E0E7-06B7-483A-B92F-39E147810E45}" destId="{75AC1020-AEAF-4DAF-85A5-1EE31EB52903}" srcOrd="21" destOrd="0" presId="urn:microsoft.com/office/officeart/2005/8/layout/default"/>
    <dgm:cxn modelId="{6C28597C-FE20-42A9-BF97-EE20046C8E56}" type="presParOf" srcId="{DA30E0E7-06B7-483A-B92F-39E147810E45}" destId="{402BD2EA-1D76-468F-A1A0-ABEAC2000E01}" srcOrd="22" destOrd="0" presId="urn:microsoft.com/office/officeart/2005/8/layout/default"/>
    <dgm:cxn modelId="{431B906E-5707-4BC1-BFE7-A98A4D0B6D82}" type="presParOf" srcId="{DA30E0E7-06B7-483A-B92F-39E147810E45}" destId="{2B42069B-2875-4FBC-9871-CA896CC17557}" srcOrd="23" destOrd="0" presId="urn:microsoft.com/office/officeart/2005/8/layout/default"/>
    <dgm:cxn modelId="{EC9D99BA-E5C0-44A8-A8D3-4AC7EB987F7C}" type="presParOf" srcId="{DA30E0E7-06B7-483A-B92F-39E147810E45}" destId="{292B8B6E-428E-414E-B00F-86684C3A0860}" srcOrd="24" destOrd="0" presId="urn:microsoft.com/office/officeart/2005/8/layout/default"/>
    <dgm:cxn modelId="{7D49EC14-D91D-4B4C-AE2E-14FC224204F9}" type="presParOf" srcId="{DA30E0E7-06B7-483A-B92F-39E147810E45}" destId="{DC1D29C1-3D14-4A68-8B4D-A26DBD8F89C6}" srcOrd="25" destOrd="0" presId="urn:microsoft.com/office/officeart/2005/8/layout/default"/>
    <dgm:cxn modelId="{37835FF8-25E0-41B7-85D2-65E3ADB177EF}" type="presParOf" srcId="{DA30E0E7-06B7-483A-B92F-39E147810E45}" destId="{A9F72375-C2CF-49BF-BD81-6D6DDA13D6E8}" srcOrd="26" destOrd="0" presId="urn:microsoft.com/office/officeart/2005/8/layout/default"/>
    <dgm:cxn modelId="{CD5BB33D-F82E-4023-BCA2-23FECD840F63}" type="presParOf" srcId="{DA30E0E7-06B7-483A-B92F-39E147810E45}" destId="{C38A7B20-0FA2-4266-9A36-CFC77BE79244}" srcOrd="27" destOrd="0" presId="urn:microsoft.com/office/officeart/2005/8/layout/default"/>
    <dgm:cxn modelId="{A2B2B721-C02B-4DCF-9DDB-A6B98D35858B}" type="presParOf" srcId="{DA30E0E7-06B7-483A-B92F-39E147810E45}" destId="{04C5EEC2-8693-41C0-87B7-81F650D3DB1B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A83EB-F7B7-4730-85A4-9ABFDA8F44B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4918F5F-4577-4FCE-9FE0-F3691FB23449}">
      <dgm:prSet custT="1"/>
      <dgm:spPr/>
      <dgm:t>
        <a:bodyPr/>
        <a:lstStyle/>
        <a:p>
          <a:pPr algn="ctr"/>
          <a:r>
            <a:rPr lang="en-GB" sz="2400" dirty="0"/>
            <a:t>One of the problems with learning a language is that it can take a long time to become highly proficient.  As you know, learning French takes a lot of practice - especially with speaking skills!</a:t>
          </a:r>
          <a:endParaRPr lang="en-US" sz="2400" dirty="0"/>
        </a:p>
      </dgm:t>
    </dgm:pt>
    <dgm:pt modelId="{D2306D2C-0C1C-48EC-B519-20F277AFBC91}" type="parTrans" cxnId="{3C56197C-4878-46AF-9DA1-3CF77C0EF8ED}">
      <dgm:prSet/>
      <dgm:spPr/>
      <dgm:t>
        <a:bodyPr/>
        <a:lstStyle/>
        <a:p>
          <a:endParaRPr lang="en-US"/>
        </a:p>
      </dgm:t>
    </dgm:pt>
    <dgm:pt modelId="{95B54D79-C230-48AF-9092-378013AEFC23}" type="sibTrans" cxnId="{3C56197C-4878-46AF-9DA1-3CF77C0EF8ED}">
      <dgm:prSet/>
      <dgm:spPr/>
      <dgm:t>
        <a:bodyPr/>
        <a:lstStyle/>
        <a:p>
          <a:endParaRPr lang="en-US"/>
        </a:p>
      </dgm:t>
    </dgm:pt>
    <dgm:pt modelId="{A3BDFB29-FB1F-46A1-AD55-D38B05F348DB}">
      <dgm:prSet custT="1"/>
      <dgm:spPr/>
      <dgm:t>
        <a:bodyPr/>
        <a:lstStyle/>
        <a:p>
          <a:pPr algn="ctr"/>
          <a:r>
            <a:rPr lang="en-GB" sz="2400" dirty="0"/>
            <a:t>Knowing a little bit of language - enough to ‘get by’- can be extremely useful.</a:t>
          </a:r>
          <a:endParaRPr lang="en-US" sz="2400" dirty="0"/>
        </a:p>
      </dgm:t>
    </dgm:pt>
    <dgm:pt modelId="{0D5603C5-3FDE-4520-8ADC-07E10055F7E9}" type="parTrans" cxnId="{2768338F-46CA-4D40-9B1C-7A3019CEDCEC}">
      <dgm:prSet/>
      <dgm:spPr/>
      <dgm:t>
        <a:bodyPr/>
        <a:lstStyle/>
        <a:p>
          <a:endParaRPr lang="en-US"/>
        </a:p>
      </dgm:t>
    </dgm:pt>
    <dgm:pt modelId="{6457B18C-3B3F-4FEF-9F04-D9EE3863AC94}" type="sibTrans" cxnId="{2768338F-46CA-4D40-9B1C-7A3019CEDCEC}">
      <dgm:prSet/>
      <dgm:spPr/>
      <dgm:t>
        <a:bodyPr/>
        <a:lstStyle/>
        <a:p>
          <a:endParaRPr lang="en-US"/>
        </a:p>
      </dgm:t>
    </dgm:pt>
    <dgm:pt modelId="{98491570-0768-4141-80A7-DF726D15C2F0}">
      <dgm:prSet custT="1"/>
      <dgm:spPr/>
      <dgm:t>
        <a:bodyPr/>
        <a:lstStyle/>
        <a:p>
          <a:pPr algn="ctr"/>
          <a:r>
            <a:rPr lang="en-GB" sz="2400" dirty="0"/>
            <a:t>Learning 1000 words can help us to feel able to communicate and feel more confident when using a foreign language.</a:t>
          </a:r>
          <a:endParaRPr lang="en-US" sz="2400" dirty="0"/>
        </a:p>
      </dgm:t>
    </dgm:pt>
    <dgm:pt modelId="{21C27E70-9205-4028-84B0-AA648399CB2F}" type="parTrans" cxnId="{E1977699-8AE3-4A8F-8B9F-7D423CFC3CCF}">
      <dgm:prSet/>
      <dgm:spPr/>
      <dgm:t>
        <a:bodyPr/>
        <a:lstStyle/>
        <a:p>
          <a:endParaRPr lang="en-US"/>
        </a:p>
      </dgm:t>
    </dgm:pt>
    <dgm:pt modelId="{5955AA0B-B1B0-435A-B0E6-D71CCC52C240}" type="sibTrans" cxnId="{E1977699-8AE3-4A8F-8B9F-7D423CFC3CCF}">
      <dgm:prSet/>
      <dgm:spPr/>
      <dgm:t>
        <a:bodyPr/>
        <a:lstStyle/>
        <a:p>
          <a:endParaRPr lang="en-US"/>
        </a:p>
      </dgm:t>
    </dgm:pt>
    <dgm:pt modelId="{9FFCF56D-C4CF-4FB9-8C1D-3E63BB8979DB}" type="pres">
      <dgm:prSet presAssocID="{1A0A83EB-F7B7-4730-85A4-9ABFDA8F44BB}" presName="root" presStyleCnt="0">
        <dgm:presLayoutVars>
          <dgm:dir/>
          <dgm:resizeHandles val="exact"/>
        </dgm:presLayoutVars>
      </dgm:prSet>
      <dgm:spPr/>
    </dgm:pt>
    <dgm:pt modelId="{39C79BAA-FD2B-4F6F-981D-9EF9864C71BE}" type="pres">
      <dgm:prSet presAssocID="{1A0A83EB-F7B7-4730-85A4-9ABFDA8F44BB}" presName="container" presStyleCnt="0">
        <dgm:presLayoutVars>
          <dgm:dir/>
          <dgm:resizeHandles val="exact"/>
        </dgm:presLayoutVars>
      </dgm:prSet>
      <dgm:spPr/>
    </dgm:pt>
    <dgm:pt modelId="{C1EACC12-9F71-49D7-8017-04E4CCD8D985}" type="pres">
      <dgm:prSet presAssocID="{E4918F5F-4577-4FCE-9FE0-F3691FB23449}" presName="compNode" presStyleCnt="0"/>
      <dgm:spPr/>
    </dgm:pt>
    <dgm:pt modelId="{94F4E97E-2E32-4EBB-9FB7-CEA03400A24D}" type="pres">
      <dgm:prSet presAssocID="{E4918F5F-4577-4FCE-9FE0-F3691FB23449}" presName="iconBgRect" presStyleLbl="bgShp" presStyleIdx="0" presStyleCnt="3"/>
      <dgm:spPr/>
    </dgm:pt>
    <dgm:pt modelId="{F7235095-AC42-4CFF-9637-1678BAC88541}" type="pres">
      <dgm:prSet presAssocID="{E4918F5F-4577-4FCE-9FE0-F3691FB234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F75A807-53CD-4348-8A80-20C4ABA49DE4}" type="pres">
      <dgm:prSet presAssocID="{E4918F5F-4577-4FCE-9FE0-F3691FB23449}" presName="spaceRect" presStyleCnt="0"/>
      <dgm:spPr/>
    </dgm:pt>
    <dgm:pt modelId="{F7C99983-51CB-4086-B1F1-8C173E24467C}" type="pres">
      <dgm:prSet presAssocID="{E4918F5F-4577-4FCE-9FE0-F3691FB23449}" presName="textRect" presStyleLbl="revTx" presStyleIdx="0" presStyleCnt="3">
        <dgm:presLayoutVars>
          <dgm:chMax val="1"/>
          <dgm:chPref val="1"/>
        </dgm:presLayoutVars>
      </dgm:prSet>
      <dgm:spPr/>
    </dgm:pt>
    <dgm:pt modelId="{FBDA121A-10DA-479C-8C06-6A61F516982D}" type="pres">
      <dgm:prSet presAssocID="{95B54D79-C230-48AF-9092-378013AEFC23}" presName="sibTrans" presStyleLbl="sibTrans2D1" presStyleIdx="0" presStyleCnt="0"/>
      <dgm:spPr/>
    </dgm:pt>
    <dgm:pt modelId="{915C1B91-930B-4BFB-9372-1AFE1E50958A}" type="pres">
      <dgm:prSet presAssocID="{A3BDFB29-FB1F-46A1-AD55-D38B05F348DB}" presName="compNode" presStyleCnt="0"/>
      <dgm:spPr/>
    </dgm:pt>
    <dgm:pt modelId="{F5686B56-04D6-424F-B371-03A49C21AB37}" type="pres">
      <dgm:prSet presAssocID="{A3BDFB29-FB1F-46A1-AD55-D38B05F348DB}" presName="iconBgRect" presStyleLbl="bgShp" presStyleIdx="1" presStyleCnt="3"/>
      <dgm:spPr/>
    </dgm:pt>
    <dgm:pt modelId="{AC5EA9E9-CDD1-4B27-A9A1-EBCB351841B4}" type="pres">
      <dgm:prSet presAssocID="{A3BDFB29-FB1F-46A1-AD55-D38B05F348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13D9073-1FE1-4A90-A0E5-A9D8B076D2FB}" type="pres">
      <dgm:prSet presAssocID="{A3BDFB29-FB1F-46A1-AD55-D38B05F348DB}" presName="spaceRect" presStyleCnt="0"/>
      <dgm:spPr/>
    </dgm:pt>
    <dgm:pt modelId="{371C92C1-421E-4510-A488-A1E9DFF3F84C}" type="pres">
      <dgm:prSet presAssocID="{A3BDFB29-FB1F-46A1-AD55-D38B05F348DB}" presName="textRect" presStyleLbl="revTx" presStyleIdx="1" presStyleCnt="3">
        <dgm:presLayoutVars>
          <dgm:chMax val="1"/>
          <dgm:chPref val="1"/>
        </dgm:presLayoutVars>
      </dgm:prSet>
      <dgm:spPr/>
    </dgm:pt>
    <dgm:pt modelId="{90D1C42F-AE1C-480E-A224-5486FD12F0C8}" type="pres">
      <dgm:prSet presAssocID="{6457B18C-3B3F-4FEF-9F04-D9EE3863AC94}" presName="sibTrans" presStyleLbl="sibTrans2D1" presStyleIdx="0" presStyleCnt="0"/>
      <dgm:spPr/>
    </dgm:pt>
    <dgm:pt modelId="{87FBC80E-8804-453D-8C65-F185EE7C4F6A}" type="pres">
      <dgm:prSet presAssocID="{98491570-0768-4141-80A7-DF726D15C2F0}" presName="compNode" presStyleCnt="0"/>
      <dgm:spPr/>
    </dgm:pt>
    <dgm:pt modelId="{93874971-7972-453F-871F-305617D3822A}" type="pres">
      <dgm:prSet presAssocID="{98491570-0768-4141-80A7-DF726D15C2F0}" presName="iconBgRect" presStyleLbl="bgShp" presStyleIdx="2" presStyleCnt="3"/>
      <dgm:spPr/>
    </dgm:pt>
    <dgm:pt modelId="{45CD9DEA-FDD7-4FC0-8849-38E28500A171}" type="pres">
      <dgm:prSet presAssocID="{98491570-0768-4141-80A7-DF726D15C2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B3197887-F976-4D48-90EF-EAB28AB4F735}" type="pres">
      <dgm:prSet presAssocID="{98491570-0768-4141-80A7-DF726D15C2F0}" presName="spaceRect" presStyleCnt="0"/>
      <dgm:spPr/>
    </dgm:pt>
    <dgm:pt modelId="{02A74BEA-ED82-4DFC-BCB3-A0DB0C7EB5A8}" type="pres">
      <dgm:prSet presAssocID="{98491570-0768-4141-80A7-DF726D15C2F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037512-DD17-43B3-B548-AAF072F43264}" type="presOf" srcId="{E4918F5F-4577-4FCE-9FE0-F3691FB23449}" destId="{F7C99983-51CB-4086-B1F1-8C173E24467C}" srcOrd="0" destOrd="0" presId="urn:microsoft.com/office/officeart/2018/2/layout/IconCircleList"/>
    <dgm:cxn modelId="{3CF04E21-4C1D-4467-9563-CC468AA4B32F}" type="presOf" srcId="{A3BDFB29-FB1F-46A1-AD55-D38B05F348DB}" destId="{371C92C1-421E-4510-A488-A1E9DFF3F84C}" srcOrd="0" destOrd="0" presId="urn:microsoft.com/office/officeart/2018/2/layout/IconCircleList"/>
    <dgm:cxn modelId="{995B2C39-1C1E-4118-A378-229983A55AB2}" type="presOf" srcId="{95B54D79-C230-48AF-9092-378013AEFC23}" destId="{FBDA121A-10DA-479C-8C06-6A61F516982D}" srcOrd="0" destOrd="0" presId="urn:microsoft.com/office/officeart/2018/2/layout/IconCircleList"/>
    <dgm:cxn modelId="{3C56197C-4878-46AF-9DA1-3CF77C0EF8ED}" srcId="{1A0A83EB-F7B7-4730-85A4-9ABFDA8F44BB}" destId="{E4918F5F-4577-4FCE-9FE0-F3691FB23449}" srcOrd="0" destOrd="0" parTransId="{D2306D2C-0C1C-48EC-B519-20F277AFBC91}" sibTransId="{95B54D79-C230-48AF-9092-378013AEFC23}"/>
    <dgm:cxn modelId="{2768338F-46CA-4D40-9B1C-7A3019CEDCEC}" srcId="{1A0A83EB-F7B7-4730-85A4-9ABFDA8F44BB}" destId="{A3BDFB29-FB1F-46A1-AD55-D38B05F348DB}" srcOrd="1" destOrd="0" parTransId="{0D5603C5-3FDE-4520-8ADC-07E10055F7E9}" sibTransId="{6457B18C-3B3F-4FEF-9F04-D9EE3863AC94}"/>
    <dgm:cxn modelId="{E1977699-8AE3-4A8F-8B9F-7D423CFC3CCF}" srcId="{1A0A83EB-F7B7-4730-85A4-9ABFDA8F44BB}" destId="{98491570-0768-4141-80A7-DF726D15C2F0}" srcOrd="2" destOrd="0" parTransId="{21C27E70-9205-4028-84B0-AA648399CB2F}" sibTransId="{5955AA0B-B1B0-435A-B0E6-D71CCC52C240}"/>
    <dgm:cxn modelId="{CEA33DA9-4E7A-4DD3-97A6-1EB21BB08050}" type="presOf" srcId="{6457B18C-3B3F-4FEF-9F04-D9EE3863AC94}" destId="{90D1C42F-AE1C-480E-A224-5486FD12F0C8}" srcOrd="0" destOrd="0" presId="urn:microsoft.com/office/officeart/2018/2/layout/IconCircleList"/>
    <dgm:cxn modelId="{7805C2C9-B8B0-4746-931C-0B380A1AE2C2}" type="presOf" srcId="{1A0A83EB-F7B7-4730-85A4-9ABFDA8F44BB}" destId="{9FFCF56D-C4CF-4FB9-8C1D-3E63BB8979DB}" srcOrd="0" destOrd="0" presId="urn:microsoft.com/office/officeart/2018/2/layout/IconCircleList"/>
    <dgm:cxn modelId="{C30013EC-EB84-49DA-80D8-FA061A6E7378}" type="presOf" srcId="{98491570-0768-4141-80A7-DF726D15C2F0}" destId="{02A74BEA-ED82-4DFC-BCB3-A0DB0C7EB5A8}" srcOrd="0" destOrd="0" presId="urn:microsoft.com/office/officeart/2018/2/layout/IconCircleList"/>
    <dgm:cxn modelId="{7448712E-E80D-4179-8566-A235B154B55F}" type="presParOf" srcId="{9FFCF56D-C4CF-4FB9-8C1D-3E63BB8979DB}" destId="{39C79BAA-FD2B-4F6F-981D-9EF9864C71BE}" srcOrd="0" destOrd="0" presId="urn:microsoft.com/office/officeart/2018/2/layout/IconCircleList"/>
    <dgm:cxn modelId="{DFD0C7BC-ED31-476B-B3B2-E1ECE1F2C464}" type="presParOf" srcId="{39C79BAA-FD2B-4F6F-981D-9EF9864C71BE}" destId="{C1EACC12-9F71-49D7-8017-04E4CCD8D985}" srcOrd="0" destOrd="0" presId="urn:microsoft.com/office/officeart/2018/2/layout/IconCircleList"/>
    <dgm:cxn modelId="{3C310BCA-B4C8-431D-B5F6-B498F0CCD34E}" type="presParOf" srcId="{C1EACC12-9F71-49D7-8017-04E4CCD8D985}" destId="{94F4E97E-2E32-4EBB-9FB7-CEA03400A24D}" srcOrd="0" destOrd="0" presId="urn:microsoft.com/office/officeart/2018/2/layout/IconCircleList"/>
    <dgm:cxn modelId="{356FD68A-BD51-4660-B9A0-44D4784184E0}" type="presParOf" srcId="{C1EACC12-9F71-49D7-8017-04E4CCD8D985}" destId="{F7235095-AC42-4CFF-9637-1678BAC88541}" srcOrd="1" destOrd="0" presId="urn:microsoft.com/office/officeart/2018/2/layout/IconCircleList"/>
    <dgm:cxn modelId="{86FB818D-FD61-49E3-B38F-625A2ADE669B}" type="presParOf" srcId="{C1EACC12-9F71-49D7-8017-04E4CCD8D985}" destId="{1F75A807-53CD-4348-8A80-20C4ABA49DE4}" srcOrd="2" destOrd="0" presId="urn:microsoft.com/office/officeart/2018/2/layout/IconCircleList"/>
    <dgm:cxn modelId="{BF7F2C89-BC95-4FBC-9D4D-81DA44918A81}" type="presParOf" srcId="{C1EACC12-9F71-49D7-8017-04E4CCD8D985}" destId="{F7C99983-51CB-4086-B1F1-8C173E24467C}" srcOrd="3" destOrd="0" presId="urn:microsoft.com/office/officeart/2018/2/layout/IconCircleList"/>
    <dgm:cxn modelId="{ACF9B996-7E19-4EF1-859A-A26D057A52E8}" type="presParOf" srcId="{39C79BAA-FD2B-4F6F-981D-9EF9864C71BE}" destId="{FBDA121A-10DA-479C-8C06-6A61F516982D}" srcOrd="1" destOrd="0" presId="urn:microsoft.com/office/officeart/2018/2/layout/IconCircleList"/>
    <dgm:cxn modelId="{6130BDDF-0E59-48E9-8C61-A0E354ACF0C3}" type="presParOf" srcId="{39C79BAA-FD2B-4F6F-981D-9EF9864C71BE}" destId="{915C1B91-930B-4BFB-9372-1AFE1E50958A}" srcOrd="2" destOrd="0" presId="urn:microsoft.com/office/officeart/2018/2/layout/IconCircleList"/>
    <dgm:cxn modelId="{B9196C9E-662F-4563-800A-8949BDC63C32}" type="presParOf" srcId="{915C1B91-930B-4BFB-9372-1AFE1E50958A}" destId="{F5686B56-04D6-424F-B371-03A49C21AB37}" srcOrd="0" destOrd="0" presId="urn:microsoft.com/office/officeart/2018/2/layout/IconCircleList"/>
    <dgm:cxn modelId="{25396BB0-1D89-448B-AF77-0BA7167CAE46}" type="presParOf" srcId="{915C1B91-930B-4BFB-9372-1AFE1E50958A}" destId="{AC5EA9E9-CDD1-4B27-A9A1-EBCB351841B4}" srcOrd="1" destOrd="0" presId="urn:microsoft.com/office/officeart/2018/2/layout/IconCircleList"/>
    <dgm:cxn modelId="{544326DB-9B98-4C3A-AEE9-56FD45799DE5}" type="presParOf" srcId="{915C1B91-930B-4BFB-9372-1AFE1E50958A}" destId="{313D9073-1FE1-4A90-A0E5-A9D8B076D2FB}" srcOrd="2" destOrd="0" presId="urn:microsoft.com/office/officeart/2018/2/layout/IconCircleList"/>
    <dgm:cxn modelId="{7E27CA49-91E6-4D17-8037-542BD720534B}" type="presParOf" srcId="{915C1B91-930B-4BFB-9372-1AFE1E50958A}" destId="{371C92C1-421E-4510-A488-A1E9DFF3F84C}" srcOrd="3" destOrd="0" presId="urn:microsoft.com/office/officeart/2018/2/layout/IconCircleList"/>
    <dgm:cxn modelId="{0F155A0F-7173-4A2A-86CF-D02066C275FD}" type="presParOf" srcId="{39C79BAA-FD2B-4F6F-981D-9EF9864C71BE}" destId="{90D1C42F-AE1C-480E-A224-5486FD12F0C8}" srcOrd="3" destOrd="0" presId="urn:microsoft.com/office/officeart/2018/2/layout/IconCircleList"/>
    <dgm:cxn modelId="{C7A2F2D4-2E25-4167-8CE3-EE2BB6BD102A}" type="presParOf" srcId="{39C79BAA-FD2B-4F6F-981D-9EF9864C71BE}" destId="{87FBC80E-8804-453D-8C65-F185EE7C4F6A}" srcOrd="4" destOrd="0" presId="urn:microsoft.com/office/officeart/2018/2/layout/IconCircleList"/>
    <dgm:cxn modelId="{2A0BE126-2912-4594-877C-3191322CD36A}" type="presParOf" srcId="{87FBC80E-8804-453D-8C65-F185EE7C4F6A}" destId="{93874971-7972-453F-871F-305617D3822A}" srcOrd="0" destOrd="0" presId="urn:microsoft.com/office/officeart/2018/2/layout/IconCircleList"/>
    <dgm:cxn modelId="{C5F7BDB0-733B-4099-A0D1-2D5BC136F412}" type="presParOf" srcId="{87FBC80E-8804-453D-8C65-F185EE7C4F6A}" destId="{45CD9DEA-FDD7-4FC0-8849-38E28500A171}" srcOrd="1" destOrd="0" presId="urn:microsoft.com/office/officeart/2018/2/layout/IconCircleList"/>
    <dgm:cxn modelId="{B8B3636B-5626-4FB1-8454-FD9074EA2BE3}" type="presParOf" srcId="{87FBC80E-8804-453D-8C65-F185EE7C4F6A}" destId="{B3197887-F976-4D48-90EF-EAB28AB4F735}" srcOrd="2" destOrd="0" presId="urn:microsoft.com/office/officeart/2018/2/layout/IconCircleList"/>
    <dgm:cxn modelId="{EA23B3EC-81F3-4D22-A535-6BBC133FF0AA}" type="presParOf" srcId="{87FBC80E-8804-453D-8C65-F185EE7C4F6A}" destId="{02A74BEA-ED82-4DFC-BCB3-A0DB0C7EB5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965DF-BD88-45F4-8086-6F4CD47C04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57D1370-3DDB-45DD-B0EC-4055B259875E}">
      <dgm:prSet/>
      <dgm:spPr/>
      <dgm:t>
        <a:bodyPr/>
        <a:lstStyle/>
        <a:p>
          <a:r>
            <a:rPr lang="en-GB" dirty="0"/>
            <a:t>French is spoken on all continents</a:t>
          </a:r>
          <a:endParaRPr lang="en-US" dirty="0"/>
        </a:p>
      </dgm:t>
    </dgm:pt>
    <dgm:pt modelId="{918D376A-8923-42FB-A8A2-7C97931CDF9C}" type="parTrans" cxnId="{7B8F67EC-9E5D-41A4-90A1-57F10599D1AD}">
      <dgm:prSet/>
      <dgm:spPr/>
      <dgm:t>
        <a:bodyPr/>
        <a:lstStyle/>
        <a:p>
          <a:endParaRPr lang="en-US"/>
        </a:p>
      </dgm:t>
    </dgm:pt>
    <dgm:pt modelId="{C0BC264B-7E0B-4359-AB04-835E28597F1B}" type="sibTrans" cxnId="{7B8F67EC-9E5D-41A4-90A1-57F10599D1AD}">
      <dgm:prSet/>
      <dgm:spPr/>
      <dgm:t>
        <a:bodyPr/>
        <a:lstStyle/>
        <a:p>
          <a:endParaRPr lang="en-US"/>
        </a:p>
      </dgm:t>
    </dgm:pt>
    <dgm:pt modelId="{9123E112-16B7-4EB1-88D9-547FBAC989F2}">
      <dgm:prSet/>
      <dgm:spPr/>
      <dgm:t>
        <a:bodyPr/>
        <a:lstStyle/>
        <a:p>
          <a:r>
            <a:rPr lang="en-GB"/>
            <a:t>It is spoken on and under water</a:t>
          </a:r>
          <a:endParaRPr lang="en-US"/>
        </a:p>
      </dgm:t>
    </dgm:pt>
    <dgm:pt modelId="{1A4A0D7C-FA2E-4C40-BC4C-048A042481E4}" type="parTrans" cxnId="{1C4EBFA4-B57E-4B38-BDB0-9E2CA8A0D1E0}">
      <dgm:prSet/>
      <dgm:spPr/>
      <dgm:t>
        <a:bodyPr/>
        <a:lstStyle/>
        <a:p>
          <a:endParaRPr lang="en-US"/>
        </a:p>
      </dgm:t>
    </dgm:pt>
    <dgm:pt modelId="{337F8D3A-BBE0-4484-9C3B-51BBEAF2B8A4}" type="sibTrans" cxnId="{1C4EBFA4-B57E-4B38-BDB0-9E2CA8A0D1E0}">
      <dgm:prSet/>
      <dgm:spPr/>
      <dgm:t>
        <a:bodyPr/>
        <a:lstStyle/>
        <a:p>
          <a:endParaRPr lang="en-US"/>
        </a:p>
      </dgm:t>
    </dgm:pt>
    <dgm:pt modelId="{11005759-4067-443F-8003-0D9FA04A3FAD}">
      <dgm:prSet/>
      <dgm:spPr/>
      <dgm:t>
        <a:bodyPr/>
        <a:lstStyle/>
        <a:p>
          <a:r>
            <a:rPr lang="en-GB" dirty="0"/>
            <a:t>It is spoken in space … and in cyberspace</a:t>
          </a:r>
          <a:endParaRPr lang="en-US" dirty="0"/>
        </a:p>
      </dgm:t>
    </dgm:pt>
    <dgm:pt modelId="{8483E362-74CC-449F-9B8D-19C432A130FA}" type="parTrans" cxnId="{78D77314-BE87-4529-8E7A-EE28A7222C5F}">
      <dgm:prSet/>
      <dgm:spPr/>
      <dgm:t>
        <a:bodyPr/>
        <a:lstStyle/>
        <a:p>
          <a:endParaRPr lang="en-US"/>
        </a:p>
      </dgm:t>
    </dgm:pt>
    <dgm:pt modelId="{33D196BC-7DEC-45FA-AEF1-2A933C11F680}" type="sibTrans" cxnId="{78D77314-BE87-4529-8E7A-EE28A7222C5F}">
      <dgm:prSet/>
      <dgm:spPr/>
      <dgm:t>
        <a:bodyPr/>
        <a:lstStyle/>
        <a:p>
          <a:endParaRPr lang="en-US"/>
        </a:p>
      </dgm:t>
    </dgm:pt>
    <dgm:pt modelId="{F2D944D8-DA52-459C-9CF8-EC3B18F44FA3}" type="pres">
      <dgm:prSet presAssocID="{761965DF-BD88-45F4-8086-6F4CD47C04AD}" presName="root" presStyleCnt="0">
        <dgm:presLayoutVars>
          <dgm:dir/>
          <dgm:resizeHandles val="exact"/>
        </dgm:presLayoutVars>
      </dgm:prSet>
      <dgm:spPr/>
    </dgm:pt>
    <dgm:pt modelId="{EA8CCFD4-C30B-48C3-99AA-C76BCF349B1C}" type="pres">
      <dgm:prSet presAssocID="{F57D1370-3DDB-45DD-B0EC-4055B259875E}" presName="compNode" presStyleCnt="0"/>
      <dgm:spPr/>
    </dgm:pt>
    <dgm:pt modelId="{19BD7848-85AD-437F-85F0-3E3696D7076C}" type="pres">
      <dgm:prSet presAssocID="{F57D1370-3DDB-45DD-B0EC-4055B259875E}" presName="bgRect" presStyleLbl="bgShp" presStyleIdx="0" presStyleCnt="3"/>
      <dgm:spPr/>
    </dgm:pt>
    <dgm:pt modelId="{F920C784-F0B6-4209-94FE-73E60419220B}" type="pres">
      <dgm:prSet presAssocID="{F57D1370-3DDB-45DD-B0EC-4055B25987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A772F193-BE43-45D4-AA22-02B49F13B808}" type="pres">
      <dgm:prSet presAssocID="{F57D1370-3DDB-45DD-B0EC-4055B259875E}" presName="spaceRect" presStyleCnt="0"/>
      <dgm:spPr/>
    </dgm:pt>
    <dgm:pt modelId="{5499C3B7-DC2D-4FB7-B611-2920205C99A6}" type="pres">
      <dgm:prSet presAssocID="{F57D1370-3DDB-45DD-B0EC-4055B259875E}" presName="parTx" presStyleLbl="revTx" presStyleIdx="0" presStyleCnt="3">
        <dgm:presLayoutVars>
          <dgm:chMax val="0"/>
          <dgm:chPref val="0"/>
        </dgm:presLayoutVars>
      </dgm:prSet>
      <dgm:spPr/>
    </dgm:pt>
    <dgm:pt modelId="{EB4A41E3-7184-4D3F-B0AC-EEC386917A1C}" type="pres">
      <dgm:prSet presAssocID="{C0BC264B-7E0B-4359-AB04-835E28597F1B}" presName="sibTrans" presStyleCnt="0"/>
      <dgm:spPr/>
    </dgm:pt>
    <dgm:pt modelId="{60AC0F5D-7909-4D46-834C-40E87E27EC2B}" type="pres">
      <dgm:prSet presAssocID="{9123E112-16B7-4EB1-88D9-547FBAC989F2}" presName="compNode" presStyleCnt="0"/>
      <dgm:spPr/>
    </dgm:pt>
    <dgm:pt modelId="{31290CC9-5790-4929-BA95-D9B056DEA7A1}" type="pres">
      <dgm:prSet presAssocID="{9123E112-16B7-4EB1-88D9-547FBAC989F2}" presName="bgRect" presStyleLbl="bgShp" presStyleIdx="1" presStyleCnt="3"/>
      <dgm:spPr/>
    </dgm:pt>
    <dgm:pt modelId="{076CD09F-FDF2-4ABB-B969-50FF469DFA6E}" type="pres">
      <dgm:prSet presAssocID="{9123E112-16B7-4EB1-88D9-547FBAC989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1904CADB-4CDE-4AA8-9EAA-C5C058A8FE7A}" type="pres">
      <dgm:prSet presAssocID="{9123E112-16B7-4EB1-88D9-547FBAC989F2}" presName="spaceRect" presStyleCnt="0"/>
      <dgm:spPr/>
    </dgm:pt>
    <dgm:pt modelId="{AA9F89DE-A36F-410C-9C53-43E77FA751E7}" type="pres">
      <dgm:prSet presAssocID="{9123E112-16B7-4EB1-88D9-547FBAC989F2}" presName="parTx" presStyleLbl="revTx" presStyleIdx="1" presStyleCnt="3">
        <dgm:presLayoutVars>
          <dgm:chMax val="0"/>
          <dgm:chPref val="0"/>
        </dgm:presLayoutVars>
      </dgm:prSet>
      <dgm:spPr/>
    </dgm:pt>
    <dgm:pt modelId="{856A2AF3-B63F-49A3-B636-5DDD07746DCE}" type="pres">
      <dgm:prSet presAssocID="{337F8D3A-BBE0-4484-9C3B-51BBEAF2B8A4}" presName="sibTrans" presStyleCnt="0"/>
      <dgm:spPr/>
    </dgm:pt>
    <dgm:pt modelId="{E1959DDD-B672-41FE-8602-66600875EBCD}" type="pres">
      <dgm:prSet presAssocID="{11005759-4067-443F-8003-0D9FA04A3FAD}" presName="compNode" presStyleCnt="0"/>
      <dgm:spPr/>
    </dgm:pt>
    <dgm:pt modelId="{BB6E9763-7B1C-4F7D-A7E8-C7A7BF4A349F}" type="pres">
      <dgm:prSet presAssocID="{11005759-4067-443F-8003-0D9FA04A3FAD}" presName="bgRect" presStyleLbl="bgShp" presStyleIdx="2" presStyleCnt="3"/>
      <dgm:spPr/>
    </dgm:pt>
    <dgm:pt modelId="{C14A5BA5-BA3C-436E-8805-AC9A46AF4815}" type="pres">
      <dgm:prSet presAssocID="{11005759-4067-443F-8003-0D9FA04A3F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52E50FE5-198E-4848-963E-DDD5099B1CE5}" type="pres">
      <dgm:prSet presAssocID="{11005759-4067-443F-8003-0D9FA04A3FAD}" presName="spaceRect" presStyleCnt="0"/>
      <dgm:spPr/>
    </dgm:pt>
    <dgm:pt modelId="{7260B15A-557F-47E8-9301-A499143D66D8}" type="pres">
      <dgm:prSet presAssocID="{11005759-4067-443F-8003-0D9FA04A3FA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8D77314-BE87-4529-8E7A-EE28A7222C5F}" srcId="{761965DF-BD88-45F4-8086-6F4CD47C04AD}" destId="{11005759-4067-443F-8003-0D9FA04A3FAD}" srcOrd="2" destOrd="0" parTransId="{8483E362-74CC-449F-9B8D-19C432A130FA}" sibTransId="{33D196BC-7DEC-45FA-AEF1-2A933C11F680}"/>
    <dgm:cxn modelId="{F7881719-CA94-4367-AC88-E3BA92D6E33F}" type="presOf" srcId="{11005759-4067-443F-8003-0D9FA04A3FAD}" destId="{7260B15A-557F-47E8-9301-A499143D66D8}" srcOrd="0" destOrd="0" presId="urn:microsoft.com/office/officeart/2018/2/layout/IconVerticalSolidList"/>
    <dgm:cxn modelId="{30FE7E5B-9626-4578-B698-EA0B6C68A52C}" type="presOf" srcId="{9123E112-16B7-4EB1-88D9-547FBAC989F2}" destId="{AA9F89DE-A36F-410C-9C53-43E77FA751E7}" srcOrd="0" destOrd="0" presId="urn:microsoft.com/office/officeart/2018/2/layout/IconVerticalSolidList"/>
    <dgm:cxn modelId="{22429A6F-94EB-41D1-A96E-D1DB74A285A2}" type="presOf" srcId="{761965DF-BD88-45F4-8086-6F4CD47C04AD}" destId="{F2D944D8-DA52-459C-9CF8-EC3B18F44FA3}" srcOrd="0" destOrd="0" presId="urn:microsoft.com/office/officeart/2018/2/layout/IconVerticalSolidList"/>
    <dgm:cxn modelId="{1C4EBFA4-B57E-4B38-BDB0-9E2CA8A0D1E0}" srcId="{761965DF-BD88-45F4-8086-6F4CD47C04AD}" destId="{9123E112-16B7-4EB1-88D9-547FBAC989F2}" srcOrd="1" destOrd="0" parTransId="{1A4A0D7C-FA2E-4C40-BC4C-048A042481E4}" sibTransId="{337F8D3A-BBE0-4484-9C3B-51BBEAF2B8A4}"/>
    <dgm:cxn modelId="{2334DDB5-1049-454B-97AB-48CD08F2880A}" type="presOf" srcId="{F57D1370-3DDB-45DD-B0EC-4055B259875E}" destId="{5499C3B7-DC2D-4FB7-B611-2920205C99A6}" srcOrd="0" destOrd="0" presId="urn:microsoft.com/office/officeart/2018/2/layout/IconVerticalSolidList"/>
    <dgm:cxn modelId="{7B8F67EC-9E5D-41A4-90A1-57F10599D1AD}" srcId="{761965DF-BD88-45F4-8086-6F4CD47C04AD}" destId="{F57D1370-3DDB-45DD-B0EC-4055B259875E}" srcOrd="0" destOrd="0" parTransId="{918D376A-8923-42FB-A8A2-7C97931CDF9C}" sibTransId="{C0BC264B-7E0B-4359-AB04-835E28597F1B}"/>
    <dgm:cxn modelId="{3D8C64C1-E359-4CF9-889F-E2EE4548B1C9}" type="presParOf" srcId="{F2D944D8-DA52-459C-9CF8-EC3B18F44FA3}" destId="{EA8CCFD4-C30B-48C3-99AA-C76BCF349B1C}" srcOrd="0" destOrd="0" presId="urn:microsoft.com/office/officeart/2018/2/layout/IconVerticalSolidList"/>
    <dgm:cxn modelId="{C6361D66-D00C-482D-82BD-793013D06FA6}" type="presParOf" srcId="{EA8CCFD4-C30B-48C3-99AA-C76BCF349B1C}" destId="{19BD7848-85AD-437F-85F0-3E3696D7076C}" srcOrd="0" destOrd="0" presId="urn:microsoft.com/office/officeart/2018/2/layout/IconVerticalSolidList"/>
    <dgm:cxn modelId="{5F58A6D0-2DE7-4D6E-9DB5-165C97DB4BFB}" type="presParOf" srcId="{EA8CCFD4-C30B-48C3-99AA-C76BCF349B1C}" destId="{F920C784-F0B6-4209-94FE-73E60419220B}" srcOrd="1" destOrd="0" presId="urn:microsoft.com/office/officeart/2018/2/layout/IconVerticalSolidList"/>
    <dgm:cxn modelId="{B528EF69-22F8-4338-ACF1-C0EA8D66DF54}" type="presParOf" srcId="{EA8CCFD4-C30B-48C3-99AA-C76BCF349B1C}" destId="{A772F193-BE43-45D4-AA22-02B49F13B808}" srcOrd="2" destOrd="0" presId="urn:microsoft.com/office/officeart/2018/2/layout/IconVerticalSolidList"/>
    <dgm:cxn modelId="{C14B905A-ACDE-4AED-B006-0C962E3A8EEF}" type="presParOf" srcId="{EA8CCFD4-C30B-48C3-99AA-C76BCF349B1C}" destId="{5499C3B7-DC2D-4FB7-B611-2920205C99A6}" srcOrd="3" destOrd="0" presId="urn:microsoft.com/office/officeart/2018/2/layout/IconVerticalSolidList"/>
    <dgm:cxn modelId="{1E09865D-8BC7-49FA-BC72-7BEDDF5899E5}" type="presParOf" srcId="{F2D944D8-DA52-459C-9CF8-EC3B18F44FA3}" destId="{EB4A41E3-7184-4D3F-B0AC-EEC386917A1C}" srcOrd="1" destOrd="0" presId="urn:microsoft.com/office/officeart/2018/2/layout/IconVerticalSolidList"/>
    <dgm:cxn modelId="{6C113192-4323-48E0-8D8E-97EA26791810}" type="presParOf" srcId="{F2D944D8-DA52-459C-9CF8-EC3B18F44FA3}" destId="{60AC0F5D-7909-4D46-834C-40E87E27EC2B}" srcOrd="2" destOrd="0" presId="urn:microsoft.com/office/officeart/2018/2/layout/IconVerticalSolidList"/>
    <dgm:cxn modelId="{EF9CE0D5-2FA5-49A1-B81E-8BD43B7EA0AC}" type="presParOf" srcId="{60AC0F5D-7909-4D46-834C-40E87E27EC2B}" destId="{31290CC9-5790-4929-BA95-D9B056DEA7A1}" srcOrd="0" destOrd="0" presId="urn:microsoft.com/office/officeart/2018/2/layout/IconVerticalSolidList"/>
    <dgm:cxn modelId="{9047955F-3003-4107-B86D-C5FC67DDBA40}" type="presParOf" srcId="{60AC0F5D-7909-4D46-834C-40E87E27EC2B}" destId="{076CD09F-FDF2-4ABB-B969-50FF469DFA6E}" srcOrd="1" destOrd="0" presId="urn:microsoft.com/office/officeart/2018/2/layout/IconVerticalSolidList"/>
    <dgm:cxn modelId="{248485F5-1802-4C4A-8EC7-3D3CB608B7F4}" type="presParOf" srcId="{60AC0F5D-7909-4D46-834C-40E87E27EC2B}" destId="{1904CADB-4CDE-4AA8-9EAA-C5C058A8FE7A}" srcOrd="2" destOrd="0" presId="urn:microsoft.com/office/officeart/2018/2/layout/IconVerticalSolidList"/>
    <dgm:cxn modelId="{BC1FB382-7A0C-4FB7-8A7B-B8177612C259}" type="presParOf" srcId="{60AC0F5D-7909-4D46-834C-40E87E27EC2B}" destId="{AA9F89DE-A36F-410C-9C53-43E77FA751E7}" srcOrd="3" destOrd="0" presId="urn:microsoft.com/office/officeart/2018/2/layout/IconVerticalSolidList"/>
    <dgm:cxn modelId="{308E1CD2-7818-4B12-97AA-4D08416644AD}" type="presParOf" srcId="{F2D944D8-DA52-459C-9CF8-EC3B18F44FA3}" destId="{856A2AF3-B63F-49A3-B636-5DDD07746DCE}" srcOrd="3" destOrd="0" presId="urn:microsoft.com/office/officeart/2018/2/layout/IconVerticalSolidList"/>
    <dgm:cxn modelId="{41D9A345-F527-41C6-9BA6-186EDB7F8D3F}" type="presParOf" srcId="{F2D944D8-DA52-459C-9CF8-EC3B18F44FA3}" destId="{E1959DDD-B672-41FE-8602-66600875EBCD}" srcOrd="4" destOrd="0" presId="urn:microsoft.com/office/officeart/2018/2/layout/IconVerticalSolidList"/>
    <dgm:cxn modelId="{975C9A9F-BB74-4B7D-A8A1-CA946CD38D79}" type="presParOf" srcId="{E1959DDD-B672-41FE-8602-66600875EBCD}" destId="{BB6E9763-7B1C-4F7D-A7E8-C7A7BF4A349F}" srcOrd="0" destOrd="0" presId="urn:microsoft.com/office/officeart/2018/2/layout/IconVerticalSolidList"/>
    <dgm:cxn modelId="{26CEFBF6-9EC4-488D-AD1E-461CC6598B48}" type="presParOf" srcId="{E1959DDD-B672-41FE-8602-66600875EBCD}" destId="{C14A5BA5-BA3C-436E-8805-AC9A46AF4815}" srcOrd="1" destOrd="0" presId="urn:microsoft.com/office/officeart/2018/2/layout/IconVerticalSolidList"/>
    <dgm:cxn modelId="{4FA1F629-1549-4D03-836F-F39618AD223C}" type="presParOf" srcId="{E1959DDD-B672-41FE-8602-66600875EBCD}" destId="{52E50FE5-198E-4848-963E-DDD5099B1CE5}" srcOrd="2" destOrd="0" presId="urn:microsoft.com/office/officeart/2018/2/layout/IconVerticalSolidList"/>
    <dgm:cxn modelId="{E4320A51-7ECE-4BD4-94CA-505CAB205B07}" type="presParOf" srcId="{E1959DDD-B672-41FE-8602-66600875EBCD}" destId="{7260B15A-557F-47E8-9301-A499143D66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1965DF-BD88-45F4-8086-6F4CD47C04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57D1370-3DDB-45DD-B0EC-4055B259875E}">
      <dgm:prSet/>
      <dgm:spPr/>
      <dgm:t>
        <a:bodyPr/>
        <a:lstStyle/>
        <a:p>
          <a:r>
            <a:rPr lang="en-GB" dirty="0"/>
            <a:t>French is spoken on all continents</a:t>
          </a:r>
        </a:p>
      </dgm:t>
    </dgm:pt>
    <dgm:pt modelId="{918D376A-8923-42FB-A8A2-7C97931CDF9C}" type="parTrans" cxnId="{7B8F67EC-9E5D-41A4-90A1-57F10599D1AD}">
      <dgm:prSet/>
      <dgm:spPr/>
      <dgm:t>
        <a:bodyPr/>
        <a:lstStyle/>
        <a:p>
          <a:endParaRPr lang="en-US"/>
        </a:p>
      </dgm:t>
    </dgm:pt>
    <dgm:pt modelId="{C0BC264B-7E0B-4359-AB04-835E28597F1B}" type="sibTrans" cxnId="{7B8F67EC-9E5D-41A4-90A1-57F10599D1AD}">
      <dgm:prSet/>
      <dgm:spPr/>
      <dgm:t>
        <a:bodyPr/>
        <a:lstStyle/>
        <a:p>
          <a:endParaRPr lang="en-US"/>
        </a:p>
      </dgm:t>
    </dgm:pt>
    <dgm:pt modelId="{9123E112-16B7-4EB1-88D9-547FBAC989F2}">
      <dgm:prSet/>
      <dgm:spPr/>
      <dgm:t>
        <a:bodyPr/>
        <a:lstStyle/>
        <a:p>
          <a:r>
            <a:rPr lang="en-GB"/>
            <a:t>It is spoken on and under water</a:t>
          </a:r>
          <a:endParaRPr lang="en-US"/>
        </a:p>
      </dgm:t>
    </dgm:pt>
    <dgm:pt modelId="{1A4A0D7C-FA2E-4C40-BC4C-048A042481E4}" type="parTrans" cxnId="{1C4EBFA4-B57E-4B38-BDB0-9E2CA8A0D1E0}">
      <dgm:prSet/>
      <dgm:spPr/>
      <dgm:t>
        <a:bodyPr/>
        <a:lstStyle/>
        <a:p>
          <a:endParaRPr lang="en-US"/>
        </a:p>
      </dgm:t>
    </dgm:pt>
    <dgm:pt modelId="{337F8D3A-BBE0-4484-9C3B-51BBEAF2B8A4}" type="sibTrans" cxnId="{1C4EBFA4-B57E-4B38-BDB0-9E2CA8A0D1E0}">
      <dgm:prSet/>
      <dgm:spPr/>
      <dgm:t>
        <a:bodyPr/>
        <a:lstStyle/>
        <a:p>
          <a:endParaRPr lang="en-US"/>
        </a:p>
      </dgm:t>
    </dgm:pt>
    <dgm:pt modelId="{11005759-4067-443F-8003-0D9FA04A3FAD}">
      <dgm:prSet/>
      <dgm:spPr/>
      <dgm:t>
        <a:bodyPr/>
        <a:lstStyle/>
        <a:p>
          <a:r>
            <a:rPr lang="en-GB" dirty="0"/>
            <a:t>It is spoken in space … and in cyberspace</a:t>
          </a:r>
          <a:endParaRPr lang="en-US" dirty="0"/>
        </a:p>
      </dgm:t>
    </dgm:pt>
    <dgm:pt modelId="{8483E362-74CC-449F-9B8D-19C432A130FA}" type="parTrans" cxnId="{78D77314-BE87-4529-8E7A-EE28A7222C5F}">
      <dgm:prSet/>
      <dgm:spPr/>
      <dgm:t>
        <a:bodyPr/>
        <a:lstStyle/>
        <a:p>
          <a:endParaRPr lang="en-US"/>
        </a:p>
      </dgm:t>
    </dgm:pt>
    <dgm:pt modelId="{33D196BC-7DEC-45FA-AEF1-2A933C11F680}" type="sibTrans" cxnId="{78D77314-BE87-4529-8E7A-EE28A7222C5F}">
      <dgm:prSet/>
      <dgm:spPr/>
      <dgm:t>
        <a:bodyPr/>
        <a:lstStyle/>
        <a:p>
          <a:endParaRPr lang="en-US"/>
        </a:p>
      </dgm:t>
    </dgm:pt>
    <dgm:pt modelId="{F2D944D8-DA52-459C-9CF8-EC3B18F44FA3}" type="pres">
      <dgm:prSet presAssocID="{761965DF-BD88-45F4-8086-6F4CD47C04AD}" presName="root" presStyleCnt="0">
        <dgm:presLayoutVars>
          <dgm:dir/>
          <dgm:resizeHandles val="exact"/>
        </dgm:presLayoutVars>
      </dgm:prSet>
      <dgm:spPr/>
    </dgm:pt>
    <dgm:pt modelId="{EA8CCFD4-C30B-48C3-99AA-C76BCF349B1C}" type="pres">
      <dgm:prSet presAssocID="{F57D1370-3DDB-45DD-B0EC-4055B259875E}" presName="compNode" presStyleCnt="0"/>
      <dgm:spPr/>
    </dgm:pt>
    <dgm:pt modelId="{19BD7848-85AD-437F-85F0-3E3696D7076C}" type="pres">
      <dgm:prSet presAssocID="{F57D1370-3DDB-45DD-B0EC-4055B259875E}" presName="bgRect" presStyleLbl="bgShp" presStyleIdx="0" presStyleCnt="3"/>
      <dgm:spPr/>
    </dgm:pt>
    <dgm:pt modelId="{F920C784-F0B6-4209-94FE-73E60419220B}" type="pres">
      <dgm:prSet presAssocID="{F57D1370-3DDB-45DD-B0EC-4055B25987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A772F193-BE43-45D4-AA22-02B49F13B808}" type="pres">
      <dgm:prSet presAssocID="{F57D1370-3DDB-45DD-B0EC-4055B259875E}" presName="spaceRect" presStyleCnt="0"/>
      <dgm:spPr/>
    </dgm:pt>
    <dgm:pt modelId="{5499C3B7-DC2D-4FB7-B611-2920205C99A6}" type="pres">
      <dgm:prSet presAssocID="{F57D1370-3DDB-45DD-B0EC-4055B259875E}" presName="parTx" presStyleLbl="revTx" presStyleIdx="0" presStyleCnt="3">
        <dgm:presLayoutVars>
          <dgm:chMax val="0"/>
          <dgm:chPref val="0"/>
        </dgm:presLayoutVars>
      </dgm:prSet>
      <dgm:spPr/>
    </dgm:pt>
    <dgm:pt modelId="{EB4A41E3-7184-4D3F-B0AC-EEC386917A1C}" type="pres">
      <dgm:prSet presAssocID="{C0BC264B-7E0B-4359-AB04-835E28597F1B}" presName="sibTrans" presStyleCnt="0"/>
      <dgm:spPr/>
    </dgm:pt>
    <dgm:pt modelId="{60AC0F5D-7909-4D46-834C-40E87E27EC2B}" type="pres">
      <dgm:prSet presAssocID="{9123E112-16B7-4EB1-88D9-547FBAC989F2}" presName="compNode" presStyleCnt="0"/>
      <dgm:spPr/>
    </dgm:pt>
    <dgm:pt modelId="{31290CC9-5790-4929-BA95-D9B056DEA7A1}" type="pres">
      <dgm:prSet presAssocID="{9123E112-16B7-4EB1-88D9-547FBAC989F2}" presName="bgRect" presStyleLbl="bgShp" presStyleIdx="1" presStyleCnt="3"/>
      <dgm:spPr/>
    </dgm:pt>
    <dgm:pt modelId="{076CD09F-FDF2-4ABB-B969-50FF469DFA6E}" type="pres">
      <dgm:prSet presAssocID="{9123E112-16B7-4EB1-88D9-547FBAC989F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1904CADB-4CDE-4AA8-9EAA-C5C058A8FE7A}" type="pres">
      <dgm:prSet presAssocID="{9123E112-16B7-4EB1-88D9-547FBAC989F2}" presName="spaceRect" presStyleCnt="0"/>
      <dgm:spPr/>
    </dgm:pt>
    <dgm:pt modelId="{AA9F89DE-A36F-410C-9C53-43E77FA751E7}" type="pres">
      <dgm:prSet presAssocID="{9123E112-16B7-4EB1-88D9-547FBAC989F2}" presName="parTx" presStyleLbl="revTx" presStyleIdx="1" presStyleCnt="3">
        <dgm:presLayoutVars>
          <dgm:chMax val="0"/>
          <dgm:chPref val="0"/>
        </dgm:presLayoutVars>
      </dgm:prSet>
      <dgm:spPr/>
    </dgm:pt>
    <dgm:pt modelId="{856A2AF3-B63F-49A3-B636-5DDD07746DCE}" type="pres">
      <dgm:prSet presAssocID="{337F8D3A-BBE0-4484-9C3B-51BBEAF2B8A4}" presName="sibTrans" presStyleCnt="0"/>
      <dgm:spPr/>
    </dgm:pt>
    <dgm:pt modelId="{E1959DDD-B672-41FE-8602-66600875EBCD}" type="pres">
      <dgm:prSet presAssocID="{11005759-4067-443F-8003-0D9FA04A3FAD}" presName="compNode" presStyleCnt="0"/>
      <dgm:spPr/>
    </dgm:pt>
    <dgm:pt modelId="{BB6E9763-7B1C-4F7D-A7E8-C7A7BF4A349F}" type="pres">
      <dgm:prSet presAssocID="{11005759-4067-443F-8003-0D9FA04A3FAD}" presName="bgRect" presStyleLbl="bgShp" presStyleIdx="2" presStyleCnt="3"/>
      <dgm:spPr/>
    </dgm:pt>
    <dgm:pt modelId="{C14A5BA5-BA3C-436E-8805-AC9A46AF4815}" type="pres">
      <dgm:prSet presAssocID="{11005759-4067-443F-8003-0D9FA04A3F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52E50FE5-198E-4848-963E-DDD5099B1CE5}" type="pres">
      <dgm:prSet presAssocID="{11005759-4067-443F-8003-0D9FA04A3FAD}" presName="spaceRect" presStyleCnt="0"/>
      <dgm:spPr/>
    </dgm:pt>
    <dgm:pt modelId="{7260B15A-557F-47E8-9301-A499143D66D8}" type="pres">
      <dgm:prSet presAssocID="{11005759-4067-443F-8003-0D9FA04A3FA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8D77314-BE87-4529-8E7A-EE28A7222C5F}" srcId="{761965DF-BD88-45F4-8086-6F4CD47C04AD}" destId="{11005759-4067-443F-8003-0D9FA04A3FAD}" srcOrd="2" destOrd="0" parTransId="{8483E362-74CC-449F-9B8D-19C432A130FA}" sibTransId="{33D196BC-7DEC-45FA-AEF1-2A933C11F680}"/>
    <dgm:cxn modelId="{F7881719-CA94-4367-AC88-E3BA92D6E33F}" type="presOf" srcId="{11005759-4067-443F-8003-0D9FA04A3FAD}" destId="{7260B15A-557F-47E8-9301-A499143D66D8}" srcOrd="0" destOrd="0" presId="urn:microsoft.com/office/officeart/2018/2/layout/IconVerticalSolidList"/>
    <dgm:cxn modelId="{30FE7E5B-9626-4578-B698-EA0B6C68A52C}" type="presOf" srcId="{9123E112-16B7-4EB1-88D9-547FBAC989F2}" destId="{AA9F89DE-A36F-410C-9C53-43E77FA751E7}" srcOrd="0" destOrd="0" presId="urn:microsoft.com/office/officeart/2018/2/layout/IconVerticalSolidList"/>
    <dgm:cxn modelId="{22429A6F-94EB-41D1-A96E-D1DB74A285A2}" type="presOf" srcId="{761965DF-BD88-45F4-8086-6F4CD47C04AD}" destId="{F2D944D8-DA52-459C-9CF8-EC3B18F44FA3}" srcOrd="0" destOrd="0" presId="urn:microsoft.com/office/officeart/2018/2/layout/IconVerticalSolidList"/>
    <dgm:cxn modelId="{1C4EBFA4-B57E-4B38-BDB0-9E2CA8A0D1E0}" srcId="{761965DF-BD88-45F4-8086-6F4CD47C04AD}" destId="{9123E112-16B7-4EB1-88D9-547FBAC989F2}" srcOrd="1" destOrd="0" parTransId="{1A4A0D7C-FA2E-4C40-BC4C-048A042481E4}" sibTransId="{337F8D3A-BBE0-4484-9C3B-51BBEAF2B8A4}"/>
    <dgm:cxn modelId="{2334DDB5-1049-454B-97AB-48CD08F2880A}" type="presOf" srcId="{F57D1370-3DDB-45DD-B0EC-4055B259875E}" destId="{5499C3B7-DC2D-4FB7-B611-2920205C99A6}" srcOrd="0" destOrd="0" presId="urn:microsoft.com/office/officeart/2018/2/layout/IconVerticalSolidList"/>
    <dgm:cxn modelId="{7B8F67EC-9E5D-41A4-90A1-57F10599D1AD}" srcId="{761965DF-BD88-45F4-8086-6F4CD47C04AD}" destId="{F57D1370-3DDB-45DD-B0EC-4055B259875E}" srcOrd="0" destOrd="0" parTransId="{918D376A-8923-42FB-A8A2-7C97931CDF9C}" sibTransId="{C0BC264B-7E0B-4359-AB04-835E28597F1B}"/>
    <dgm:cxn modelId="{3D8C64C1-E359-4CF9-889F-E2EE4548B1C9}" type="presParOf" srcId="{F2D944D8-DA52-459C-9CF8-EC3B18F44FA3}" destId="{EA8CCFD4-C30B-48C3-99AA-C76BCF349B1C}" srcOrd="0" destOrd="0" presId="urn:microsoft.com/office/officeart/2018/2/layout/IconVerticalSolidList"/>
    <dgm:cxn modelId="{C6361D66-D00C-482D-82BD-793013D06FA6}" type="presParOf" srcId="{EA8CCFD4-C30B-48C3-99AA-C76BCF349B1C}" destId="{19BD7848-85AD-437F-85F0-3E3696D7076C}" srcOrd="0" destOrd="0" presId="urn:microsoft.com/office/officeart/2018/2/layout/IconVerticalSolidList"/>
    <dgm:cxn modelId="{5F58A6D0-2DE7-4D6E-9DB5-165C97DB4BFB}" type="presParOf" srcId="{EA8CCFD4-C30B-48C3-99AA-C76BCF349B1C}" destId="{F920C784-F0B6-4209-94FE-73E60419220B}" srcOrd="1" destOrd="0" presId="urn:microsoft.com/office/officeart/2018/2/layout/IconVerticalSolidList"/>
    <dgm:cxn modelId="{B528EF69-22F8-4338-ACF1-C0EA8D66DF54}" type="presParOf" srcId="{EA8CCFD4-C30B-48C3-99AA-C76BCF349B1C}" destId="{A772F193-BE43-45D4-AA22-02B49F13B808}" srcOrd="2" destOrd="0" presId="urn:microsoft.com/office/officeart/2018/2/layout/IconVerticalSolidList"/>
    <dgm:cxn modelId="{C14B905A-ACDE-4AED-B006-0C962E3A8EEF}" type="presParOf" srcId="{EA8CCFD4-C30B-48C3-99AA-C76BCF349B1C}" destId="{5499C3B7-DC2D-4FB7-B611-2920205C99A6}" srcOrd="3" destOrd="0" presId="urn:microsoft.com/office/officeart/2018/2/layout/IconVerticalSolidList"/>
    <dgm:cxn modelId="{1E09865D-8BC7-49FA-BC72-7BEDDF5899E5}" type="presParOf" srcId="{F2D944D8-DA52-459C-9CF8-EC3B18F44FA3}" destId="{EB4A41E3-7184-4D3F-B0AC-EEC386917A1C}" srcOrd="1" destOrd="0" presId="urn:microsoft.com/office/officeart/2018/2/layout/IconVerticalSolidList"/>
    <dgm:cxn modelId="{6C113192-4323-48E0-8D8E-97EA26791810}" type="presParOf" srcId="{F2D944D8-DA52-459C-9CF8-EC3B18F44FA3}" destId="{60AC0F5D-7909-4D46-834C-40E87E27EC2B}" srcOrd="2" destOrd="0" presId="urn:microsoft.com/office/officeart/2018/2/layout/IconVerticalSolidList"/>
    <dgm:cxn modelId="{EF9CE0D5-2FA5-49A1-B81E-8BD43B7EA0AC}" type="presParOf" srcId="{60AC0F5D-7909-4D46-834C-40E87E27EC2B}" destId="{31290CC9-5790-4929-BA95-D9B056DEA7A1}" srcOrd="0" destOrd="0" presId="urn:microsoft.com/office/officeart/2018/2/layout/IconVerticalSolidList"/>
    <dgm:cxn modelId="{9047955F-3003-4107-B86D-C5FC67DDBA40}" type="presParOf" srcId="{60AC0F5D-7909-4D46-834C-40E87E27EC2B}" destId="{076CD09F-FDF2-4ABB-B969-50FF469DFA6E}" srcOrd="1" destOrd="0" presId="urn:microsoft.com/office/officeart/2018/2/layout/IconVerticalSolidList"/>
    <dgm:cxn modelId="{248485F5-1802-4C4A-8EC7-3D3CB608B7F4}" type="presParOf" srcId="{60AC0F5D-7909-4D46-834C-40E87E27EC2B}" destId="{1904CADB-4CDE-4AA8-9EAA-C5C058A8FE7A}" srcOrd="2" destOrd="0" presId="urn:microsoft.com/office/officeart/2018/2/layout/IconVerticalSolidList"/>
    <dgm:cxn modelId="{BC1FB382-7A0C-4FB7-8A7B-B8177612C259}" type="presParOf" srcId="{60AC0F5D-7909-4D46-834C-40E87E27EC2B}" destId="{AA9F89DE-A36F-410C-9C53-43E77FA751E7}" srcOrd="3" destOrd="0" presId="urn:microsoft.com/office/officeart/2018/2/layout/IconVerticalSolidList"/>
    <dgm:cxn modelId="{308E1CD2-7818-4B12-97AA-4D08416644AD}" type="presParOf" srcId="{F2D944D8-DA52-459C-9CF8-EC3B18F44FA3}" destId="{856A2AF3-B63F-49A3-B636-5DDD07746DCE}" srcOrd="3" destOrd="0" presId="urn:microsoft.com/office/officeart/2018/2/layout/IconVerticalSolidList"/>
    <dgm:cxn modelId="{41D9A345-F527-41C6-9BA6-186EDB7F8D3F}" type="presParOf" srcId="{F2D944D8-DA52-459C-9CF8-EC3B18F44FA3}" destId="{E1959DDD-B672-41FE-8602-66600875EBCD}" srcOrd="4" destOrd="0" presId="urn:microsoft.com/office/officeart/2018/2/layout/IconVerticalSolidList"/>
    <dgm:cxn modelId="{975C9A9F-BB74-4B7D-A8A1-CA946CD38D79}" type="presParOf" srcId="{E1959DDD-B672-41FE-8602-66600875EBCD}" destId="{BB6E9763-7B1C-4F7D-A7E8-C7A7BF4A349F}" srcOrd="0" destOrd="0" presId="urn:microsoft.com/office/officeart/2018/2/layout/IconVerticalSolidList"/>
    <dgm:cxn modelId="{26CEFBF6-9EC4-488D-AD1E-461CC6598B48}" type="presParOf" srcId="{E1959DDD-B672-41FE-8602-66600875EBCD}" destId="{C14A5BA5-BA3C-436E-8805-AC9A46AF4815}" srcOrd="1" destOrd="0" presId="urn:microsoft.com/office/officeart/2018/2/layout/IconVerticalSolidList"/>
    <dgm:cxn modelId="{4FA1F629-1549-4D03-836F-F39618AD223C}" type="presParOf" srcId="{E1959DDD-B672-41FE-8602-66600875EBCD}" destId="{52E50FE5-198E-4848-963E-DDD5099B1CE5}" srcOrd="2" destOrd="0" presId="urn:microsoft.com/office/officeart/2018/2/layout/IconVerticalSolidList"/>
    <dgm:cxn modelId="{E4320A51-7ECE-4BD4-94CA-505CAB205B07}" type="presParOf" srcId="{E1959DDD-B672-41FE-8602-66600875EBCD}" destId="{7260B15A-557F-47E8-9301-A499143D66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9522E-C83F-4C78-87BF-B58769CD1E5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56711F-7A70-4BB2-93E6-DB154269B3A4}">
      <dgm:prSet custT="1"/>
      <dgm:spPr/>
      <dgm:t>
        <a:bodyPr/>
        <a:lstStyle/>
        <a:p>
          <a:pPr>
            <a:defRPr cap="all"/>
          </a:pPr>
          <a:r>
            <a:rPr lang="en-GB" sz="2400" cap="none" dirty="0"/>
            <a:t>Watch this short TED-ed video about </a:t>
          </a:r>
          <a:r>
            <a:rPr lang="en-GB" sz="2400" cap="none"/>
            <a:t>how knowing </a:t>
          </a:r>
          <a:r>
            <a:rPr lang="en-GB" sz="2400" cap="none" dirty="0"/>
            <a:t>another language has real benefits for your brain.</a:t>
          </a:r>
          <a:endParaRPr lang="en-US" sz="2400" cap="none" dirty="0"/>
        </a:p>
      </dgm:t>
    </dgm:pt>
    <dgm:pt modelId="{22ABB32F-E09D-4386-93D3-7B3689EFD50B}" type="parTrans" cxnId="{53BF7092-7DCB-4D57-A770-3C6063460B1C}">
      <dgm:prSet/>
      <dgm:spPr/>
      <dgm:t>
        <a:bodyPr/>
        <a:lstStyle/>
        <a:p>
          <a:endParaRPr lang="en-US"/>
        </a:p>
      </dgm:t>
    </dgm:pt>
    <dgm:pt modelId="{1E6BCE5F-099D-4C68-B7E5-61E445DBD117}" type="sibTrans" cxnId="{53BF7092-7DCB-4D57-A770-3C6063460B1C}">
      <dgm:prSet/>
      <dgm:spPr/>
      <dgm:t>
        <a:bodyPr/>
        <a:lstStyle/>
        <a:p>
          <a:endParaRPr lang="en-US"/>
        </a:p>
      </dgm:t>
    </dgm:pt>
    <dgm:pt modelId="{692F2BF0-17D8-4E24-A365-F289975E8320}">
      <dgm:prSet/>
      <dgm:spPr/>
      <dgm:t>
        <a:bodyPr/>
        <a:lstStyle/>
        <a:p>
          <a:pPr>
            <a:defRPr cap="all"/>
          </a:pPr>
          <a:r>
            <a:rPr lang="en-US" cap="none" dirty="0">
              <a:hlinkClick xmlns:r="http://schemas.openxmlformats.org/officeDocument/2006/relationships" r:id="rId1"/>
            </a:rPr>
            <a:t>The benefits of a bilingual brain</a:t>
          </a:r>
          <a:endParaRPr lang="en-US" cap="none" dirty="0"/>
        </a:p>
      </dgm:t>
    </dgm:pt>
    <dgm:pt modelId="{5300EE97-DA0F-4223-A8AD-C7323FCB70D4}" type="parTrans" cxnId="{DEB870F2-866F-4204-9D13-A5492F18D6D7}">
      <dgm:prSet/>
      <dgm:spPr/>
      <dgm:t>
        <a:bodyPr/>
        <a:lstStyle/>
        <a:p>
          <a:endParaRPr lang="en-US"/>
        </a:p>
      </dgm:t>
    </dgm:pt>
    <dgm:pt modelId="{2DF65BFB-277B-4116-A6B8-A566582A7DEC}" type="sibTrans" cxnId="{DEB870F2-866F-4204-9D13-A5492F18D6D7}">
      <dgm:prSet/>
      <dgm:spPr/>
      <dgm:t>
        <a:bodyPr/>
        <a:lstStyle/>
        <a:p>
          <a:endParaRPr lang="en-US"/>
        </a:p>
      </dgm:t>
    </dgm:pt>
    <dgm:pt modelId="{26F09150-615D-4A5F-BB82-2E521D905EB8}" type="pres">
      <dgm:prSet presAssocID="{50F9522E-C83F-4C78-87BF-B58769CD1E53}" presName="root" presStyleCnt="0">
        <dgm:presLayoutVars>
          <dgm:dir/>
          <dgm:resizeHandles val="exact"/>
        </dgm:presLayoutVars>
      </dgm:prSet>
      <dgm:spPr/>
    </dgm:pt>
    <dgm:pt modelId="{F598D4B3-4206-4144-9511-82F4C653377D}" type="pres">
      <dgm:prSet presAssocID="{5C56711F-7A70-4BB2-93E6-DB154269B3A4}" presName="compNode" presStyleCnt="0"/>
      <dgm:spPr/>
    </dgm:pt>
    <dgm:pt modelId="{95068FBA-7209-46DA-BCDB-9376165B38C7}" type="pres">
      <dgm:prSet presAssocID="{5C56711F-7A70-4BB2-93E6-DB154269B3A4}" presName="iconBgRect" presStyleLbl="bgShp" presStyleIdx="0" presStyleCnt="2"/>
      <dgm:spPr/>
    </dgm:pt>
    <dgm:pt modelId="{68091849-B410-45DC-B616-1CC3B8F931A0}" type="pres">
      <dgm:prSet presAssocID="{5C56711F-7A70-4BB2-93E6-DB154269B3A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E7B3A5A3-6395-4175-A865-1AAE5C5AF8EF}" type="pres">
      <dgm:prSet presAssocID="{5C56711F-7A70-4BB2-93E6-DB154269B3A4}" presName="spaceRect" presStyleCnt="0"/>
      <dgm:spPr/>
    </dgm:pt>
    <dgm:pt modelId="{2138D3D6-4970-494C-AA68-56003ACF5008}" type="pres">
      <dgm:prSet presAssocID="{5C56711F-7A70-4BB2-93E6-DB154269B3A4}" presName="textRect" presStyleLbl="revTx" presStyleIdx="0" presStyleCnt="2" custScaleX="143339">
        <dgm:presLayoutVars>
          <dgm:chMax val="1"/>
          <dgm:chPref val="1"/>
        </dgm:presLayoutVars>
      </dgm:prSet>
      <dgm:spPr/>
    </dgm:pt>
    <dgm:pt modelId="{4AB06E2F-0631-4E4C-975B-36C35F1ECA82}" type="pres">
      <dgm:prSet presAssocID="{1E6BCE5F-099D-4C68-B7E5-61E445DBD117}" presName="sibTrans" presStyleCnt="0"/>
      <dgm:spPr/>
    </dgm:pt>
    <dgm:pt modelId="{3FDE0581-D69D-414B-902B-1212E316F083}" type="pres">
      <dgm:prSet presAssocID="{692F2BF0-17D8-4E24-A365-F289975E8320}" presName="compNode" presStyleCnt="0"/>
      <dgm:spPr/>
    </dgm:pt>
    <dgm:pt modelId="{5299F314-AB9B-4896-A69A-CD94AF56E764}" type="pres">
      <dgm:prSet presAssocID="{692F2BF0-17D8-4E24-A365-F289975E8320}" presName="iconBgRect" presStyleLbl="bgShp" presStyleIdx="1" presStyleCnt="2"/>
      <dgm:spPr/>
    </dgm:pt>
    <dgm:pt modelId="{7405A227-3CE6-4220-B082-346C179942E3}" type="pres">
      <dgm:prSet presAssocID="{692F2BF0-17D8-4E24-A365-F289975E8320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289C4B7-B8B2-4A7F-B699-6A4326A066FD}" type="pres">
      <dgm:prSet presAssocID="{692F2BF0-17D8-4E24-A365-F289975E8320}" presName="spaceRect" presStyleCnt="0"/>
      <dgm:spPr/>
    </dgm:pt>
    <dgm:pt modelId="{BE13DD0A-1FB3-4CB2-AADC-72D02EDAD57A}" type="pres">
      <dgm:prSet presAssocID="{692F2BF0-17D8-4E24-A365-F289975E832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B885E6D-23FB-4E72-BC98-C857E332BA15}" type="presOf" srcId="{5C56711F-7A70-4BB2-93E6-DB154269B3A4}" destId="{2138D3D6-4970-494C-AA68-56003ACF5008}" srcOrd="0" destOrd="0" presId="urn:microsoft.com/office/officeart/2018/5/layout/IconCircleLabelList"/>
    <dgm:cxn modelId="{8A870380-DD91-4D2D-A7BA-FE38B36D4226}" type="presOf" srcId="{50F9522E-C83F-4C78-87BF-B58769CD1E53}" destId="{26F09150-615D-4A5F-BB82-2E521D905EB8}" srcOrd="0" destOrd="0" presId="urn:microsoft.com/office/officeart/2018/5/layout/IconCircleLabelList"/>
    <dgm:cxn modelId="{53BF7092-7DCB-4D57-A770-3C6063460B1C}" srcId="{50F9522E-C83F-4C78-87BF-B58769CD1E53}" destId="{5C56711F-7A70-4BB2-93E6-DB154269B3A4}" srcOrd="0" destOrd="0" parTransId="{22ABB32F-E09D-4386-93D3-7B3689EFD50B}" sibTransId="{1E6BCE5F-099D-4C68-B7E5-61E445DBD117}"/>
    <dgm:cxn modelId="{F6E327AB-A893-467B-B274-2B4AF1B40ABC}" type="presOf" srcId="{692F2BF0-17D8-4E24-A365-F289975E8320}" destId="{BE13DD0A-1FB3-4CB2-AADC-72D02EDAD57A}" srcOrd="0" destOrd="0" presId="urn:microsoft.com/office/officeart/2018/5/layout/IconCircleLabelList"/>
    <dgm:cxn modelId="{DEB870F2-866F-4204-9D13-A5492F18D6D7}" srcId="{50F9522E-C83F-4C78-87BF-B58769CD1E53}" destId="{692F2BF0-17D8-4E24-A365-F289975E8320}" srcOrd="1" destOrd="0" parTransId="{5300EE97-DA0F-4223-A8AD-C7323FCB70D4}" sibTransId="{2DF65BFB-277B-4116-A6B8-A566582A7DEC}"/>
    <dgm:cxn modelId="{F7CF75F3-05B5-4ECD-BEA5-22EA310BDD39}" type="presParOf" srcId="{26F09150-615D-4A5F-BB82-2E521D905EB8}" destId="{F598D4B3-4206-4144-9511-82F4C653377D}" srcOrd="0" destOrd="0" presId="urn:microsoft.com/office/officeart/2018/5/layout/IconCircleLabelList"/>
    <dgm:cxn modelId="{7F41E4F4-B08A-43A7-BA73-78553C1263E0}" type="presParOf" srcId="{F598D4B3-4206-4144-9511-82F4C653377D}" destId="{95068FBA-7209-46DA-BCDB-9376165B38C7}" srcOrd="0" destOrd="0" presId="urn:microsoft.com/office/officeart/2018/5/layout/IconCircleLabelList"/>
    <dgm:cxn modelId="{1C5A0B14-75F2-437B-85D3-668263C859F7}" type="presParOf" srcId="{F598D4B3-4206-4144-9511-82F4C653377D}" destId="{68091849-B410-45DC-B616-1CC3B8F931A0}" srcOrd="1" destOrd="0" presId="urn:microsoft.com/office/officeart/2018/5/layout/IconCircleLabelList"/>
    <dgm:cxn modelId="{81FF767F-C3EB-437E-BAE9-ACF2D2A77DED}" type="presParOf" srcId="{F598D4B3-4206-4144-9511-82F4C653377D}" destId="{E7B3A5A3-6395-4175-A865-1AAE5C5AF8EF}" srcOrd="2" destOrd="0" presId="urn:microsoft.com/office/officeart/2018/5/layout/IconCircleLabelList"/>
    <dgm:cxn modelId="{EDB2DCE3-884E-4F50-A0FC-767BCB2C0CFF}" type="presParOf" srcId="{F598D4B3-4206-4144-9511-82F4C653377D}" destId="{2138D3D6-4970-494C-AA68-56003ACF5008}" srcOrd="3" destOrd="0" presId="urn:microsoft.com/office/officeart/2018/5/layout/IconCircleLabelList"/>
    <dgm:cxn modelId="{F8DD3E88-32EF-468B-82EB-239B1F1183F4}" type="presParOf" srcId="{26F09150-615D-4A5F-BB82-2E521D905EB8}" destId="{4AB06E2F-0631-4E4C-975B-36C35F1ECA82}" srcOrd="1" destOrd="0" presId="urn:microsoft.com/office/officeart/2018/5/layout/IconCircleLabelList"/>
    <dgm:cxn modelId="{479FC200-3F3D-4C6B-9218-1FBB70718C2A}" type="presParOf" srcId="{26F09150-615D-4A5F-BB82-2E521D905EB8}" destId="{3FDE0581-D69D-414B-902B-1212E316F083}" srcOrd="2" destOrd="0" presId="urn:microsoft.com/office/officeart/2018/5/layout/IconCircleLabelList"/>
    <dgm:cxn modelId="{381349A0-CEED-4973-BD5D-BC033B4FED43}" type="presParOf" srcId="{3FDE0581-D69D-414B-902B-1212E316F083}" destId="{5299F314-AB9B-4896-A69A-CD94AF56E764}" srcOrd="0" destOrd="0" presId="urn:microsoft.com/office/officeart/2018/5/layout/IconCircleLabelList"/>
    <dgm:cxn modelId="{1EF55B90-BA3B-41F2-8E5B-2E2B260A8890}" type="presParOf" srcId="{3FDE0581-D69D-414B-902B-1212E316F083}" destId="{7405A227-3CE6-4220-B082-346C179942E3}" srcOrd="1" destOrd="0" presId="urn:microsoft.com/office/officeart/2018/5/layout/IconCircleLabelList"/>
    <dgm:cxn modelId="{2370863A-E5D5-4B81-9D80-586C3C9D92F7}" type="presParOf" srcId="{3FDE0581-D69D-414B-902B-1212E316F083}" destId="{6289C4B7-B8B2-4A7F-B699-6A4326A066FD}" srcOrd="2" destOrd="0" presId="urn:microsoft.com/office/officeart/2018/5/layout/IconCircleLabelList"/>
    <dgm:cxn modelId="{715DC003-4282-453C-B725-F9A69493C0B4}" type="presParOf" srcId="{3FDE0581-D69D-414B-902B-1212E316F083}" destId="{BE13DD0A-1FB3-4CB2-AADC-72D02EDAD5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D4ACA1-07D4-4344-B205-C560B79AFF0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C58D3D7-D629-4E62-A1E8-4869494845BB}">
      <dgm:prSet/>
      <dgm:spPr/>
      <dgm:t>
        <a:bodyPr/>
        <a:lstStyle/>
        <a:p>
          <a:r>
            <a:rPr lang="en-GB" dirty="0"/>
            <a:t>Brings travel opportunities</a:t>
          </a:r>
          <a:endParaRPr lang="en-US" dirty="0"/>
        </a:p>
      </dgm:t>
    </dgm:pt>
    <dgm:pt modelId="{5A80CCDC-8B06-4E1D-BE5A-6CF549745F62}" type="parTrans" cxnId="{EDA3C459-F404-4D9E-A5FA-61E087642127}">
      <dgm:prSet/>
      <dgm:spPr/>
      <dgm:t>
        <a:bodyPr/>
        <a:lstStyle/>
        <a:p>
          <a:endParaRPr lang="en-US"/>
        </a:p>
      </dgm:t>
    </dgm:pt>
    <dgm:pt modelId="{8E13C5E4-393A-4AE4-A788-66CB66256C56}" type="sibTrans" cxnId="{EDA3C459-F404-4D9E-A5FA-61E087642127}">
      <dgm:prSet/>
      <dgm:spPr/>
      <dgm:t>
        <a:bodyPr/>
        <a:lstStyle/>
        <a:p>
          <a:endParaRPr lang="en-US"/>
        </a:p>
      </dgm:t>
    </dgm:pt>
    <dgm:pt modelId="{D2CA39F0-4FED-42BA-823A-6DAACCD7A88A}">
      <dgm:prSet/>
      <dgm:spPr/>
      <dgm:t>
        <a:bodyPr/>
        <a:lstStyle/>
        <a:p>
          <a:r>
            <a:rPr lang="en-GB" dirty="0"/>
            <a:t>Increases employment prospects</a:t>
          </a:r>
          <a:endParaRPr lang="en-US" dirty="0"/>
        </a:p>
      </dgm:t>
    </dgm:pt>
    <dgm:pt modelId="{C627E9D1-3173-4AE3-A5A2-63FBAD0AD732}" type="parTrans" cxnId="{558103A5-CD70-459D-8C0E-80D0C7F020D1}">
      <dgm:prSet/>
      <dgm:spPr/>
      <dgm:t>
        <a:bodyPr/>
        <a:lstStyle/>
        <a:p>
          <a:endParaRPr lang="en-US"/>
        </a:p>
      </dgm:t>
    </dgm:pt>
    <dgm:pt modelId="{F7841746-8BC0-45C1-A987-2E65EC4DD430}" type="sibTrans" cxnId="{558103A5-CD70-459D-8C0E-80D0C7F020D1}">
      <dgm:prSet/>
      <dgm:spPr/>
      <dgm:t>
        <a:bodyPr/>
        <a:lstStyle/>
        <a:p>
          <a:endParaRPr lang="en-US"/>
        </a:p>
      </dgm:t>
    </dgm:pt>
    <dgm:pt modelId="{BBD3942B-D45B-4EB0-80D9-1BCE71603B5E}">
      <dgm:prSet/>
      <dgm:spPr/>
      <dgm:t>
        <a:bodyPr/>
        <a:lstStyle/>
        <a:p>
          <a:r>
            <a:rPr lang="en-GB" dirty="0"/>
            <a:t>Connects cultures and breaks down barriers of communication and understanding</a:t>
          </a:r>
          <a:endParaRPr lang="en-US" dirty="0"/>
        </a:p>
      </dgm:t>
    </dgm:pt>
    <dgm:pt modelId="{94CF6117-6FBD-4729-A391-2D08C37F9252}" type="parTrans" cxnId="{A8C514FC-51C2-4FCA-9CE9-0B8F9EE82D7C}">
      <dgm:prSet/>
      <dgm:spPr/>
      <dgm:t>
        <a:bodyPr/>
        <a:lstStyle/>
        <a:p>
          <a:endParaRPr lang="en-US"/>
        </a:p>
      </dgm:t>
    </dgm:pt>
    <dgm:pt modelId="{749F8BF1-0551-4B37-ABB7-19B4C076BB35}" type="sibTrans" cxnId="{A8C514FC-51C2-4FCA-9CE9-0B8F9EE82D7C}">
      <dgm:prSet/>
      <dgm:spPr/>
      <dgm:t>
        <a:bodyPr/>
        <a:lstStyle/>
        <a:p>
          <a:endParaRPr lang="en-US"/>
        </a:p>
      </dgm:t>
    </dgm:pt>
    <dgm:pt modelId="{62D29628-76AE-4270-AB1C-7C35FEDEAA02}">
      <dgm:prSet/>
      <dgm:spPr/>
      <dgm:t>
        <a:bodyPr/>
        <a:lstStyle/>
        <a:p>
          <a:r>
            <a:rPr lang="en-GB" dirty="0"/>
            <a:t>Celebrates differences and similarities between cultures</a:t>
          </a:r>
          <a:endParaRPr lang="en-US" dirty="0"/>
        </a:p>
      </dgm:t>
    </dgm:pt>
    <dgm:pt modelId="{42F7861A-BD48-4604-8182-9E1D8C2A17B1}" type="parTrans" cxnId="{8C0BA459-1BF5-46DA-B991-B3E4084CDB99}">
      <dgm:prSet/>
      <dgm:spPr/>
      <dgm:t>
        <a:bodyPr/>
        <a:lstStyle/>
        <a:p>
          <a:endParaRPr lang="en-US"/>
        </a:p>
      </dgm:t>
    </dgm:pt>
    <dgm:pt modelId="{5571BD7C-08F8-436C-9B57-408FA0100416}" type="sibTrans" cxnId="{8C0BA459-1BF5-46DA-B991-B3E4084CDB99}">
      <dgm:prSet/>
      <dgm:spPr/>
      <dgm:t>
        <a:bodyPr/>
        <a:lstStyle/>
        <a:p>
          <a:endParaRPr lang="en-US"/>
        </a:p>
      </dgm:t>
    </dgm:pt>
    <dgm:pt modelId="{2C18DD8E-6E7C-4147-A651-CE94EB4771BD}">
      <dgm:prSet/>
      <dgm:spPr/>
      <dgm:t>
        <a:bodyPr/>
        <a:lstStyle/>
        <a:p>
          <a:r>
            <a:rPr lang="en-GB" dirty="0"/>
            <a:t>Boosts the economy and the UK export industry</a:t>
          </a:r>
          <a:endParaRPr lang="en-US" dirty="0"/>
        </a:p>
      </dgm:t>
    </dgm:pt>
    <dgm:pt modelId="{20DE5A4A-3792-4152-B50C-4AAD4A6CF471}" type="parTrans" cxnId="{E1027A11-0A35-411D-9405-99719B440A71}">
      <dgm:prSet/>
      <dgm:spPr/>
      <dgm:t>
        <a:bodyPr/>
        <a:lstStyle/>
        <a:p>
          <a:endParaRPr lang="en-US"/>
        </a:p>
      </dgm:t>
    </dgm:pt>
    <dgm:pt modelId="{93D11997-B4AF-437F-9D0C-4864E63FEAF3}" type="sibTrans" cxnId="{E1027A11-0A35-411D-9405-99719B440A71}">
      <dgm:prSet/>
      <dgm:spPr/>
      <dgm:t>
        <a:bodyPr/>
        <a:lstStyle/>
        <a:p>
          <a:endParaRPr lang="en-US"/>
        </a:p>
      </dgm:t>
    </dgm:pt>
    <dgm:pt modelId="{B4018483-C726-4411-93DC-D5FBBED25E5E}">
      <dgm:prSet/>
      <dgm:spPr/>
      <dgm:t>
        <a:bodyPr/>
        <a:lstStyle/>
        <a:p>
          <a:r>
            <a:rPr lang="en-GB" dirty="0"/>
            <a:t>Promotes tolerance</a:t>
          </a:r>
          <a:endParaRPr lang="en-US" dirty="0"/>
        </a:p>
      </dgm:t>
    </dgm:pt>
    <dgm:pt modelId="{9537548D-7B2B-44DD-BED8-4F70727690F6}" type="parTrans" cxnId="{B5F2E110-508A-4D21-99B0-63F6A03E78BF}">
      <dgm:prSet/>
      <dgm:spPr/>
      <dgm:t>
        <a:bodyPr/>
        <a:lstStyle/>
        <a:p>
          <a:endParaRPr lang="en-US"/>
        </a:p>
      </dgm:t>
    </dgm:pt>
    <dgm:pt modelId="{67A21E97-C58B-4AB2-B3CC-A94E7843A4F2}" type="sibTrans" cxnId="{B5F2E110-508A-4D21-99B0-63F6A03E78BF}">
      <dgm:prSet/>
      <dgm:spPr/>
      <dgm:t>
        <a:bodyPr/>
        <a:lstStyle/>
        <a:p>
          <a:endParaRPr lang="en-US"/>
        </a:p>
      </dgm:t>
    </dgm:pt>
    <dgm:pt modelId="{AD567455-F270-4575-80D9-50C53FED569B}">
      <dgm:prSet/>
      <dgm:spPr/>
      <dgm:t>
        <a:bodyPr/>
        <a:lstStyle/>
        <a:p>
          <a:r>
            <a:rPr lang="en-GB" dirty="0"/>
            <a:t>Widens horizons</a:t>
          </a:r>
          <a:endParaRPr lang="en-US" dirty="0"/>
        </a:p>
      </dgm:t>
    </dgm:pt>
    <dgm:pt modelId="{3CCA42B5-3A5A-45AA-B322-668C0F602246}" type="parTrans" cxnId="{355AD5C2-0CDA-410C-B85D-F9149651842C}">
      <dgm:prSet/>
      <dgm:spPr/>
      <dgm:t>
        <a:bodyPr/>
        <a:lstStyle/>
        <a:p>
          <a:endParaRPr lang="en-US"/>
        </a:p>
      </dgm:t>
    </dgm:pt>
    <dgm:pt modelId="{3F99504D-2DA5-491E-9EA7-6DBC1E4B0980}" type="sibTrans" cxnId="{355AD5C2-0CDA-410C-B85D-F9149651842C}">
      <dgm:prSet/>
      <dgm:spPr/>
      <dgm:t>
        <a:bodyPr/>
        <a:lstStyle/>
        <a:p>
          <a:endParaRPr lang="en-US"/>
        </a:p>
      </dgm:t>
    </dgm:pt>
    <dgm:pt modelId="{F1758E41-0529-4739-B65C-2271D6E24A74}">
      <dgm:prSet/>
      <dgm:spPr/>
      <dgm:t>
        <a:bodyPr/>
        <a:lstStyle/>
        <a:p>
          <a:r>
            <a:rPr lang="en-GB" dirty="0"/>
            <a:t>Helps shape a more broad-minded, outward-looking society</a:t>
          </a:r>
          <a:endParaRPr lang="en-US" dirty="0"/>
        </a:p>
      </dgm:t>
    </dgm:pt>
    <dgm:pt modelId="{B6D4C30F-0681-4BE6-B183-C67E3E5C14DC}" type="parTrans" cxnId="{63432475-5655-49C9-AD13-0108945C9C82}">
      <dgm:prSet/>
      <dgm:spPr/>
      <dgm:t>
        <a:bodyPr/>
        <a:lstStyle/>
        <a:p>
          <a:endParaRPr lang="en-US"/>
        </a:p>
      </dgm:t>
    </dgm:pt>
    <dgm:pt modelId="{4ADA08CC-6AF9-4A56-A386-121170175F4B}" type="sibTrans" cxnId="{63432475-5655-49C9-AD13-0108945C9C82}">
      <dgm:prSet/>
      <dgm:spPr/>
      <dgm:t>
        <a:bodyPr/>
        <a:lstStyle/>
        <a:p>
          <a:endParaRPr lang="en-US"/>
        </a:p>
      </dgm:t>
    </dgm:pt>
    <dgm:pt modelId="{BE262247-2884-49DB-89DC-4A80D2F765F8}" type="pres">
      <dgm:prSet presAssocID="{BFD4ACA1-07D4-4344-B205-C560B79AFF0C}" presName="root" presStyleCnt="0">
        <dgm:presLayoutVars>
          <dgm:dir/>
          <dgm:resizeHandles val="exact"/>
        </dgm:presLayoutVars>
      </dgm:prSet>
      <dgm:spPr/>
    </dgm:pt>
    <dgm:pt modelId="{5D6749CC-F26C-4329-9D1F-396E50741D00}" type="pres">
      <dgm:prSet presAssocID="{BFD4ACA1-07D4-4344-B205-C560B79AFF0C}" presName="container" presStyleCnt="0">
        <dgm:presLayoutVars>
          <dgm:dir/>
          <dgm:resizeHandles val="exact"/>
        </dgm:presLayoutVars>
      </dgm:prSet>
      <dgm:spPr/>
    </dgm:pt>
    <dgm:pt modelId="{3BC65B48-FD02-4E9E-BF20-07BF612380DE}" type="pres">
      <dgm:prSet presAssocID="{FC58D3D7-D629-4E62-A1E8-4869494845BB}" presName="compNode" presStyleCnt="0"/>
      <dgm:spPr/>
    </dgm:pt>
    <dgm:pt modelId="{2B1C6B20-3E0F-4109-ABED-8545D17D6891}" type="pres">
      <dgm:prSet presAssocID="{FC58D3D7-D629-4E62-A1E8-4869494845BB}" presName="iconBgRect" presStyleLbl="bgShp" presStyleIdx="0" presStyleCnt="8"/>
      <dgm:spPr/>
    </dgm:pt>
    <dgm:pt modelId="{89DAF969-1C8B-46B3-B3DA-F533C7BB3027}" type="pres">
      <dgm:prSet presAssocID="{FC58D3D7-D629-4E62-A1E8-4869494845B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DEC59EA1-2B0A-46CF-8B35-DFAC3E387D10}" type="pres">
      <dgm:prSet presAssocID="{FC58D3D7-D629-4E62-A1E8-4869494845BB}" presName="spaceRect" presStyleCnt="0"/>
      <dgm:spPr/>
    </dgm:pt>
    <dgm:pt modelId="{7EF2A278-1F07-4FEE-B285-B0DC67F06FEE}" type="pres">
      <dgm:prSet presAssocID="{FC58D3D7-D629-4E62-A1E8-4869494845BB}" presName="textRect" presStyleLbl="revTx" presStyleIdx="0" presStyleCnt="8">
        <dgm:presLayoutVars>
          <dgm:chMax val="1"/>
          <dgm:chPref val="1"/>
        </dgm:presLayoutVars>
      </dgm:prSet>
      <dgm:spPr/>
    </dgm:pt>
    <dgm:pt modelId="{0FD73B0C-238C-4D7A-B002-C0C24000125B}" type="pres">
      <dgm:prSet presAssocID="{8E13C5E4-393A-4AE4-A788-66CB66256C56}" presName="sibTrans" presStyleLbl="sibTrans2D1" presStyleIdx="0" presStyleCnt="0"/>
      <dgm:spPr/>
    </dgm:pt>
    <dgm:pt modelId="{6097C9A3-DBA3-4E8D-B19F-B1129294D6C9}" type="pres">
      <dgm:prSet presAssocID="{D2CA39F0-4FED-42BA-823A-6DAACCD7A88A}" presName="compNode" presStyleCnt="0"/>
      <dgm:spPr/>
    </dgm:pt>
    <dgm:pt modelId="{D697EABA-80BD-4E17-A5DA-8DC96DCAA08F}" type="pres">
      <dgm:prSet presAssocID="{D2CA39F0-4FED-42BA-823A-6DAACCD7A88A}" presName="iconBgRect" presStyleLbl="bgShp" presStyleIdx="1" presStyleCnt="8"/>
      <dgm:spPr/>
    </dgm:pt>
    <dgm:pt modelId="{544A8387-70C4-4C65-98C8-49FC17915564}" type="pres">
      <dgm:prSet presAssocID="{D2CA39F0-4FED-42BA-823A-6DAACCD7A88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2EDD694-81E1-4CB6-A9F9-E20F9DA238DE}" type="pres">
      <dgm:prSet presAssocID="{D2CA39F0-4FED-42BA-823A-6DAACCD7A88A}" presName="spaceRect" presStyleCnt="0"/>
      <dgm:spPr/>
    </dgm:pt>
    <dgm:pt modelId="{A6A1B997-272A-48C3-8787-96D69F76F339}" type="pres">
      <dgm:prSet presAssocID="{D2CA39F0-4FED-42BA-823A-6DAACCD7A88A}" presName="textRect" presStyleLbl="revTx" presStyleIdx="1" presStyleCnt="8">
        <dgm:presLayoutVars>
          <dgm:chMax val="1"/>
          <dgm:chPref val="1"/>
        </dgm:presLayoutVars>
      </dgm:prSet>
      <dgm:spPr/>
    </dgm:pt>
    <dgm:pt modelId="{F42A479D-C648-40E3-AB68-0E6EA12FA555}" type="pres">
      <dgm:prSet presAssocID="{F7841746-8BC0-45C1-A987-2E65EC4DD430}" presName="sibTrans" presStyleLbl="sibTrans2D1" presStyleIdx="0" presStyleCnt="0"/>
      <dgm:spPr/>
    </dgm:pt>
    <dgm:pt modelId="{A99986FF-2943-48DB-9B63-24F1C56957C1}" type="pres">
      <dgm:prSet presAssocID="{BBD3942B-D45B-4EB0-80D9-1BCE71603B5E}" presName="compNode" presStyleCnt="0"/>
      <dgm:spPr/>
    </dgm:pt>
    <dgm:pt modelId="{82B8066C-0163-4D91-B6FF-FCA9411468A4}" type="pres">
      <dgm:prSet presAssocID="{BBD3942B-D45B-4EB0-80D9-1BCE71603B5E}" presName="iconBgRect" presStyleLbl="bgShp" presStyleIdx="2" presStyleCnt="8"/>
      <dgm:spPr/>
    </dgm:pt>
    <dgm:pt modelId="{9B29DC0D-E4EF-47C7-99F6-D5B25746222B}" type="pres">
      <dgm:prSet presAssocID="{BBD3942B-D45B-4EB0-80D9-1BCE71603B5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B73F541-54BC-4E96-95A6-BDAA5CFB4E04}" type="pres">
      <dgm:prSet presAssocID="{BBD3942B-D45B-4EB0-80D9-1BCE71603B5E}" presName="spaceRect" presStyleCnt="0"/>
      <dgm:spPr/>
    </dgm:pt>
    <dgm:pt modelId="{8AACA694-4845-4A8C-B86C-1077D575499B}" type="pres">
      <dgm:prSet presAssocID="{BBD3942B-D45B-4EB0-80D9-1BCE71603B5E}" presName="textRect" presStyleLbl="revTx" presStyleIdx="2" presStyleCnt="8">
        <dgm:presLayoutVars>
          <dgm:chMax val="1"/>
          <dgm:chPref val="1"/>
        </dgm:presLayoutVars>
      </dgm:prSet>
      <dgm:spPr/>
    </dgm:pt>
    <dgm:pt modelId="{C72BAAAB-5FAC-4C81-AD7F-D626208D46CF}" type="pres">
      <dgm:prSet presAssocID="{749F8BF1-0551-4B37-ABB7-19B4C076BB35}" presName="sibTrans" presStyleLbl="sibTrans2D1" presStyleIdx="0" presStyleCnt="0"/>
      <dgm:spPr/>
    </dgm:pt>
    <dgm:pt modelId="{83C3B06D-4626-4790-8AA9-8AB8A4EA4FCF}" type="pres">
      <dgm:prSet presAssocID="{62D29628-76AE-4270-AB1C-7C35FEDEAA02}" presName="compNode" presStyleCnt="0"/>
      <dgm:spPr/>
    </dgm:pt>
    <dgm:pt modelId="{C1C5E948-F9A3-4A72-917C-75968D9011BB}" type="pres">
      <dgm:prSet presAssocID="{62D29628-76AE-4270-AB1C-7C35FEDEAA02}" presName="iconBgRect" presStyleLbl="bgShp" presStyleIdx="3" presStyleCnt="8"/>
      <dgm:spPr/>
    </dgm:pt>
    <dgm:pt modelId="{CD7A7CCF-385C-483A-9B8F-FF32AA392BBC}" type="pres">
      <dgm:prSet presAssocID="{62D29628-76AE-4270-AB1C-7C35FEDEAA0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5F4442B-2417-47DF-B679-C827B04B1943}" type="pres">
      <dgm:prSet presAssocID="{62D29628-76AE-4270-AB1C-7C35FEDEAA02}" presName="spaceRect" presStyleCnt="0"/>
      <dgm:spPr/>
    </dgm:pt>
    <dgm:pt modelId="{81CAA0F6-1180-4D7E-ACD4-5E3BA648B465}" type="pres">
      <dgm:prSet presAssocID="{62D29628-76AE-4270-AB1C-7C35FEDEAA02}" presName="textRect" presStyleLbl="revTx" presStyleIdx="3" presStyleCnt="8">
        <dgm:presLayoutVars>
          <dgm:chMax val="1"/>
          <dgm:chPref val="1"/>
        </dgm:presLayoutVars>
      </dgm:prSet>
      <dgm:spPr/>
    </dgm:pt>
    <dgm:pt modelId="{A922C0EB-3C67-4BEB-B2B9-5C9797A8DB3A}" type="pres">
      <dgm:prSet presAssocID="{5571BD7C-08F8-436C-9B57-408FA0100416}" presName="sibTrans" presStyleLbl="sibTrans2D1" presStyleIdx="0" presStyleCnt="0"/>
      <dgm:spPr/>
    </dgm:pt>
    <dgm:pt modelId="{4FCAEEEC-2A2B-405F-880F-39DE3D27AFD4}" type="pres">
      <dgm:prSet presAssocID="{2C18DD8E-6E7C-4147-A651-CE94EB4771BD}" presName="compNode" presStyleCnt="0"/>
      <dgm:spPr/>
    </dgm:pt>
    <dgm:pt modelId="{1125618B-4BA6-4071-90BE-EFEDF203BEFD}" type="pres">
      <dgm:prSet presAssocID="{2C18DD8E-6E7C-4147-A651-CE94EB4771BD}" presName="iconBgRect" presStyleLbl="bgShp" presStyleIdx="4" presStyleCnt="8"/>
      <dgm:spPr/>
    </dgm:pt>
    <dgm:pt modelId="{BDA34794-8C9E-411C-AF5A-7AB47295D903}" type="pres">
      <dgm:prSet presAssocID="{2C18DD8E-6E7C-4147-A651-CE94EB4771B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5F832F8-E428-4E5E-92D8-F879F0F07ECD}" type="pres">
      <dgm:prSet presAssocID="{2C18DD8E-6E7C-4147-A651-CE94EB4771BD}" presName="spaceRect" presStyleCnt="0"/>
      <dgm:spPr/>
    </dgm:pt>
    <dgm:pt modelId="{848083C9-7C82-44E9-ACD5-CC8F81A0FAC8}" type="pres">
      <dgm:prSet presAssocID="{2C18DD8E-6E7C-4147-A651-CE94EB4771BD}" presName="textRect" presStyleLbl="revTx" presStyleIdx="4" presStyleCnt="8">
        <dgm:presLayoutVars>
          <dgm:chMax val="1"/>
          <dgm:chPref val="1"/>
        </dgm:presLayoutVars>
      </dgm:prSet>
      <dgm:spPr/>
    </dgm:pt>
    <dgm:pt modelId="{7A93FF47-DE15-45E5-83E5-A74357190521}" type="pres">
      <dgm:prSet presAssocID="{93D11997-B4AF-437F-9D0C-4864E63FEAF3}" presName="sibTrans" presStyleLbl="sibTrans2D1" presStyleIdx="0" presStyleCnt="0"/>
      <dgm:spPr/>
    </dgm:pt>
    <dgm:pt modelId="{7ED883F6-68AB-489C-8036-F57E151C7EED}" type="pres">
      <dgm:prSet presAssocID="{B4018483-C726-4411-93DC-D5FBBED25E5E}" presName="compNode" presStyleCnt="0"/>
      <dgm:spPr/>
    </dgm:pt>
    <dgm:pt modelId="{D09445EB-B81E-460A-B5C1-5755F7F73483}" type="pres">
      <dgm:prSet presAssocID="{B4018483-C726-4411-93DC-D5FBBED25E5E}" presName="iconBgRect" presStyleLbl="bgShp" presStyleIdx="5" presStyleCnt="8"/>
      <dgm:spPr/>
    </dgm:pt>
    <dgm:pt modelId="{A1FAE992-5657-4510-95D2-2181529BEDE0}" type="pres">
      <dgm:prSet presAssocID="{B4018483-C726-4411-93DC-D5FBBED25E5E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B32E104-E63D-45EF-9879-8A0590472CC6}" type="pres">
      <dgm:prSet presAssocID="{B4018483-C726-4411-93DC-D5FBBED25E5E}" presName="spaceRect" presStyleCnt="0"/>
      <dgm:spPr/>
    </dgm:pt>
    <dgm:pt modelId="{FF4408CB-4946-4EDB-BDFC-1CA033E8CB21}" type="pres">
      <dgm:prSet presAssocID="{B4018483-C726-4411-93DC-D5FBBED25E5E}" presName="textRect" presStyleLbl="revTx" presStyleIdx="5" presStyleCnt="8">
        <dgm:presLayoutVars>
          <dgm:chMax val="1"/>
          <dgm:chPref val="1"/>
        </dgm:presLayoutVars>
      </dgm:prSet>
      <dgm:spPr/>
    </dgm:pt>
    <dgm:pt modelId="{64EB035C-1D5E-45CD-BA84-D5CD3BB39D92}" type="pres">
      <dgm:prSet presAssocID="{67A21E97-C58B-4AB2-B3CC-A94E7843A4F2}" presName="sibTrans" presStyleLbl="sibTrans2D1" presStyleIdx="0" presStyleCnt="0"/>
      <dgm:spPr/>
    </dgm:pt>
    <dgm:pt modelId="{453F7D9D-AA98-427E-A976-678A9E1647B5}" type="pres">
      <dgm:prSet presAssocID="{AD567455-F270-4575-80D9-50C53FED569B}" presName="compNode" presStyleCnt="0"/>
      <dgm:spPr/>
    </dgm:pt>
    <dgm:pt modelId="{2B91050A-2600-4623-8C4C-C46D2025B6B7}" type="pres">
      <dgm:prSet presAssocID="{AD567455-F270-4575-80D9-50C53FED569B}" presName="iconBgRect" presStyleLbl="bgShp" presStyleIdx="6" presStyleCnt="8"/>
      <dgm:spPr/>
    </dgm:pt>
    <dgm:pt modelId="{85DF4B47-4724-40F2-93AA-2055905A38BE}" type="pres">
      <dgm:prSet presAssocID="{AD567455-F270-4575-80D9-50C53FED569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AB87E31B-F14F-480E-846B-EEF03F7C63B1}" type="pres">
      <dgm:prSet presAssocID="{AD567455-F270-4575-80D9-50C53FED569B}" presName="spaceRect" presStyleCnt="0"/>
      <dgm:spPr/>
    </dgm:pt>
    <dgm:pt modelId="{09842956-34B8-4F53-9AC7-C31DF39A6148}" type="pres">
      <dgm:prSet presAssocID="{AD567455-F270-4575-80D9-50C53FED569B}" presName="textRect" presStyleLbl="revTx" presStyleIdx="6" presStyleCnt="8">
        <dgm:presLayoutVars>
          <dgm:chMax val="1"/>
          <dgm:chPref val="1"/>
        </dgm:presLayoutVars>
      </dgm:prSet>
      <dgm:spPr/>
    </dgm:pt>
    <dgm:pt modelId="{89A5BC9C-D0D8-4C8B-94C2-D7591955D314}" type="pres">
      <dgm:prSet presAssocID="{3F99504D-2DA5-491E-9EA7-6DBC1E4B0980}" presName="sibTrans" presStyleLbl="sibTrans2D1" presStyleIdx="0" presStyleCnt="0"/>
      <dgm:spPr/>
    </dgm:pt>
    <dgm:pt modelId="{0A17F21E-4BD5-46A0-9037-B6E654C127CB}" type="pres">
      <dgm:prSet presAssocID="{F1758E41-0529-4739-B65C-2271D6E24A74}" presName="compNode" presStyleCnt="0"/>
      <dgm:spPr/>
    </dgm:pt>
    <dgm:pt modelId="{9BF44F16-BDC3-4F1E-9C8D-387136902130}" type="pres">
      <dgm:prSet presAssocID="{F1758E41-0529-4739-B65C-2271D6E24A74}" presName="iconBgRect" presStyleLbl="bgShp" presStyleIdx="7" presStyleCnt="8"/>
      <dgm:spPr/>
    </dgm:pt>
    <dgm:pt modelId="{8A78CD2C-9475-4CC5-B0E2-44CEFCC632D1}" type="pres">
      <dgm:prSet presAssocID="{F1758E41-0529-4739-B65C-2271D6E24A7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0010BB4-C5E9-4A90-ADFF-3E1ACFEF4028}" type="pres">
      <dgm:prSet presAssocID="{F1758E41-0529-4739-B65C-2271D6E24A74}" presName="spaceRect" presStyleCnt="0"/>
      <dgm:spPr/>
    </dgm:pt>
    <dgm:pt modelId="{3218AAC1-DC5A-43D5-9D73-64B07C7D771F}" type="pres">
      <dgm:prSet presAssocID="{F1758E41-0529-4739-B65C-2271D6E24A7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5F2E110-508A-4D21-99B0-63F6A03E78BF}" srcId="{BFD4ACA1-07D4-4344-B205-C560B79AFF0C}" destId="{B4018483-C726-4411-93DC-D5FBBED25E5E}" srcOrd="5" destOrd="0" parTransId="{9537548D-7B2B-44DD-BED8-4F70727690F6}" sibTransId="{67A21E97-C58B-4AB2-B3CC-A94E7843A4F2}"/>
    <dgm:cxn modelId="{E1027A11-0A35-411D-9405-99719B440A71}" srcId="{BFD4ACA1-07D4-4344-B205-C560B79AFF0C}" destId="{2C18DD8E-6E7C-4147-A651-CE94EB4771BD}" srcOrd="4" destOrd="0" parTransId="{20DE5A4A-3792-4152-B50C-4AAD4A6CF471}" sibTransId="{93D11997-B4AF-437F-9D0C-4864E63FEAF3}"/>
    <dgm:cxn modelId="{2847D01D-593E-452E-A675-6D830AB70468}" type="presOf" srcId="{2C18DD8E-6E7C-4147-A651-CE94EB4771BD}" destId="{848083C9-7C82-44E9-ACD5-CC8F81A0FAC8}" srcOrd="0" destOrd="0" presId="urn:microsoft.com/office/officeart/2018/2/layout/IconCircleList"/>
    <dgm:cxn modelId="{E466BC22-B461-4ED6-9DE1-D45F769BF741}" type="presOf" srcId="{BBD3942B-D45B-4EB0-80D9-1BCE71603B5E}" destId="{8AACA694-4845-4A8C-B86C-1077D575499B}" srcOrd="0" destOrd="0" presId="urn:microsoft.com/office/officeart/2018/2/layout/IconCircleList"/>
    <dgm:cxn modelId="{BC70A528-832E-47C5-A03E-6C7D73D41632}" type="presOf" srcId="{FC58D3D7-D629-4E62-A1E8-4869494845BB}" destId="{7EF2A278-1F07-4FEE-B285-B0DC67F06FEE}" srcOrd="0" destOrd="0" presId="urn:microsoft.com/office/officeart/2018/2/layout/IconCircleList"/>
    <dgm:cxn modelId="{7FFC1737-6F9E-4CC1-B3D4-571396971371}" type="presOf" srcId="{5571BD7C-08F8-436C-9B57-408FA0100416}" destId="{A922C0EB-3C67-4BEB-B2B9-5C9797A8DB3A}" srcOrd="0" destOrd="0" presId="urn:microsoft.com/office/officeart/2018/2/layout/IconCircleList"/>
    <dgm:cxn modelId="{AF15C73B-1452-4782-8444-A21BA1EEFCEA}" type="presOf" srcId="{AD567455-F270-4575-80D9-50C53FED569B}" destId="{09842956-34B8-4F53-9AC7-C31DF39A6148}" srcOrd="0" destOrd="0" presId="urn:microsoft.com/office/officeart/2018/2/layout/IconCircleList"/>
    <dgm:cxn modelId="{F746F53D-9990-4675-99DA-875A8A68B8D9}" type="presOf" srcId="{F7841746-8BC0-45C1-A987-2E65EC4DD430}" destId="{F42A479D-C648-40E3-AB68-0E6EA12FA555}" srcOrd="0" destOrd="0" presId="urn:microsoft.com/office/officeart/2018/2/layout/IconCircleList"/>
    <dgm:cxn modelId="{AC11D26A-9A14-4A1C-A7F0-D6EFF0D87B66}" type="presOf" srcId="{F1758E41-0529-4739-B65C-2271D6E24A74}" destId="{3218AAC1-DC5A-43D5-9D73-64B07C7D771F}" srcOrd="0" destOrd="0" presId="urn:microsoft.com/office/officeart/2018/2/layout/IconCircleList"/>
    <dgm:cxn modelId="{5B469B70-ED89-454D-ACF9-BD87F0596482}" type="presOf" srcId="{749F8BF1-0551-4B37-ABB7-19B4C076BB35}" destId="{C72BAAAB-5FAC-4C81-AD7F-D626208D46CF}" srcOrd="0" destOrd="0" presId="urn:microsoft.com/office/officeart/2018/2/layout/IconCircleList"/>
    <dgm:cxn modelId="{63432475-5655-49C9-AD13-0108945C9C82}" srcId="{BFD4ACA1-07D4-4344-B205-C560B79AFF0C}" destId="{F1758E41-0529-4739-B65C-2271D6E24A74}" srcOrd="7" destOrd="0" parTransId="{B6D4C30F-0681-4BE6-B183-C67E3E5C14DC}" sibTransId="{4ADA08CC-6AF9-4A56-A386-121170175F4B}"/>
    <dgm:cxn modelId="{8C0BA459-1BF5-46DA-B991-B3E4084CDB99}" srcId="{BFD4ACA1-07D4-4344-B205-C560B79AFF0C}" destId="{62D29628-76AE-4270-AB1C-7C35FEDEAA02}" srcOrd="3" destOrd="0" parTransId="{42F7861A-BD48-4604-8182-9E1D8C2A17B1}" sibTransId="{5571BD7C-08F8-436C-9B57-408FA0100416}"/>
    <dgm:cxn modelId="{EDA3C459-F404-4D9E-A5FA-61E087642127}" srcId="{BFD4ACA1-07D4-4344-B205-C560B79AFF0C}" destId="{FC58D3D7-D629-4E62-A1E8-4869494845BB}" srcOrd="0" destOrd="0" parTransId="{5A80CCDC-8B06-4E1D-BE5A-6CF549745F62}" sibTransId="{8E13C5E4-393A-4AE4-A788-66CB66256C56}"/>
    <dgm:cxn modelId="{558103A5-CD70-459D-8C0E-80D0C7F020D1}" srcId="{BFD4ACA1-07D4-4344-B205-C560B79AFF0C}" destId="{D2CA39F0-4FED-42BA-823A-6DAACCD7A88A}" srcOrd="1" destOrd="0" parTransId="{C627E9D1-3173-4AE3-A5A2-63FBAD0AD732}" sibTransId="{F7841746-8BC0-45C1-A987-2E65EC4DD430}"/>
    <dgm:cxn modelId="{355AD5C2-0CDA-410C-B85D-F9149651842C}" srcId="{BFD4ACA1-07D4-4344-B205-C560B79AFF0C}" destId="{AD567455-F270-4575-80D9-50C53FED569B}" srcOrd="6" destOrd="0" parTransId="{3CCA42B5-3A5A-45AA-B322-668C0F602246}" sibTransId="{3F99504D-2DA5-491E-9EA7-6DBC1E4B0980}"/>
    <dgm:cxn modelId="{327093CF-E209-43A8-AFAD-D39D7BB73141}" type="presOf" srcId="{BFD4ACA1-07D4-4344-B205-C560B79AFF0C}" destId="{BE262247-2884-49DB-89DC-4A80D2F765F8}" srcOrd="0" destOrd="0" presId="urn:microsoft.com/office/officeart/2018/2/layout/IconCircleList"/>
    <dgm:cxn modelId="{ECDABECF-B948-44BB-894E-77284FA9DD60}" type="presOf" srcId="{93D11997-B4AF-437F-9D0C-4864E63FEAF3}" destId="{7A93FF47-DE15-45E5-83E5-A74357190521}" srcOrd="0" destOrd="0" presId="urn:microsoft.com/office/officeart/2018/2/layout/IconCircleList"/>
    <dgm:cxn modelId="{FA92DED1-E9BB-49AA-A6BC-042E92FFCC16}" type="presOf" srcId="{D2CA39F0-4FED-42BA-823A-6DAACCD7A88A}" destId="{A6A1B997-272A-48C3-8787-96D69F76F339}" srcOrd="0" destOrd="0" presId="urn:microsoft.com/office/officeart/2018/2/layout/IconCircleList"/>
    <dgm:cxn modelId="{1CFE56DB-162F-483E-A50F-BAEE8EDA2019}" type="presOf" srcId="{67A21E97-C58B-4AB2-B3CC-A94E7843A4F2}" destId="{64EB035C-1D5E-45CD-BA84-D5CD3BB39D92}" srcOrd="0" destOrd="0" presId="urn:microsoft.com/office/officeart/2018/2/layout/IconCircleList"/>
    <dgm:cxn modelId="{8BB7A5ED-C429-4F62-8CCE-24D5EA06AFA9}" type="presOf" srcId="{8E13C5E4-393A-4AE4-A788-66CB66256C56}" destId="{0FD73B0C-238C-4D7A-B002-C0C24000125B}" srcOrd="0" destOrd="0" presId="urn:microsoft.com/office/officeart/2018/2/layout/IconCircleList"/>
    <dgm:cxn modelId="{091436F1-1167-47CB-A4D9-2DEA8312B8D4}" type="presOf" srcId="{62D29628-76AE-4270-AB1C-7C35FEDEAA02}" destId="{81CAA0F6-1180-4D7E-ACD4-5E3BA648B465}" srcOrd="0" destOrd="0" presId="urn:microsoft.com/office/officeart/2018/2/layout/IconCircleList"/>
    <dgm:cxn modelId="{D6DADAF8-59E8-4573-8438-E4B6E5E572BD}" type="presOf" srcId="{B4018483-C726-4411-93DC-D5FBBED25E5E}" destId="{FF4408CB-4946-4EDB-BDFC-1CA033E8CB21}" srcOrd="0" destOrd="0" presId="urn:microsoft.com/office/officeart/2018/2/layout/IconCircleList"/>
    <dgm:cxn modelId="{44BD8DF9-1526-4E8C-AE07-394807A1BDA8}" type="presOf" srcId="{3F99504D-2DA5-491E-9EA7-6DBC1E4B0980}" destId="{89A5BC9C-D0D8-4C8B-94C2-D7591955D314}" srcOrd="0" destOrd="0" presId="urn:microsoft.com/office/officeart/2018/2/layout/IconCircleList"/>
    <dgm:cxn modelId="{A8C514FC-51C2-4FCA-9CE9-0B8F9EE82D7C}" srcId="{BFD4ACA1-07D4-4344-B205-C560B79AFF0C}" destId="{BBD3942B-D45B-4EB0-80D9-1BCE71603B5E}" srcOrd="2" destOrd="0" parTransId="{94CF6117-6FBD-4729-A391-2D08C37F9252}" sibTransId="{749F8BF1-0551-4B37-ABB7-19B4C076BB35}"/>
    <dgm:cxn modelId="{BE1E0064-2F82-405C-90F8-B54B0AF18152}" type="presParOf" srcId="{BE262247-2884-49DB-89DC-4A80D2F765F8}" destId="{5D6749CC-F26C-4329-9D1F-396E50741D00}" srcOrd="0" destOrd="0" presId="urn:microsoft.com/office/officeart/2018/2/layout/IconCircleList"/>
    <dgm:cxn modelId="{FE1CE947-80A4-4169-9566-E1EC08AC0FBF}" type="presParOf" srcId="{5D6749CC-F26C-4329-9D1F-396E50741D00}" destId="{3BC65B48-FD02-4E9E-BF20-07BF612380DE}" srcOrd="0" destOrd="0" presId="urn:microsoft.com/office/officeart/2018/2/layout/IconCircleList"/>
    <dgm:cxn modelId="{1EE296D9-B2EB-42B9-A1F5-A802A560FD1B}" type="presParOf" srcId="{3BC65B48-FD02-4E9E-BF20-07BF612380DE}" destId="{2B1C6B20-3E0F-4109-ABED-8545D17D6891}" srcOrd="0" destOrd="0" presId="urn:microsoft.com/office/officeart/2018/2/layout/IconCircleList"/>
    <dgm:cxn modelId="{18FCC942-9B56-49FB-B166-2F141544B073}" type="presParOf" srcId="{3BC65B48-FD02-4E9E-BF20-07BF612380DE}" destId="{89DAF969-1C8B-46B3-B3DA-F533C7BB3027}" srcOrd="1" destOrd="0" presId="urn:microsoft.com/office/officeart/2018/2/layout/IconCircleList"/>
    <dgm:cxn modelId="{FC56A9CD-E95D-4F39-A98D-96D4EC272D25}" type="presParOf" srcId="{3BC65B48-FD02-4E9E-BF20-07BF612380DE}" destId="{DEC59EA1-2B0A-46CF-8B35-DFAC3E387D10}" srcOrd="2" destOrd="0" presId="urn:microsoft.com/office/officeart/2018/2/layout/IconCircleList"/>
    <dgm:cxn modelId="{52614098-88F0-4FE6-B272-681A9E510655}" type="presParOf" srcId="{3BC65B48-FD02-4E9E-BF20-07BF612380DE}" destId="{7EF2A278-1F07-4FEE-B285-B0DC67F06FEE}" srcOrd="3" destOrd="0" presId="urn:microsoft.com/office/officeart/2018/2/layout/IconCircleList"/>
    <dgm:cxn modelId="{A0B41455-5E42-4A6E-AAA4-5E72C6E645DF}" type="presParOf" srcId="{5D6749CC-F26C-4329-9D1F-396E50741D00}" destId="{0FD73B0C-238C-4D7A-B002-C0C24000125B}" srcOrd="1" destOrd="0" presId="urn:microsoft.com/office/officeart/2018/2/layout/IconCircleList"/>
    <dgm:cxn modelId="{4523B873-4C9F-4571-BD92-4E634B04E85B}" type="presParOf" srcId="{5D6749CC-F26C-4329-9D1F-396E50741D00}" destId="{6097C9A3-DBA3-4E8D-B19F-B1129294D6C9}" srcOrd="2" destOrd="0" presId="urn:microsoft.com/office/officeart/2018/2/layout/IconCircleList"/>
    <dgm:cxn modelId="{C3B851CE-CFB1-4FA4-BE2E-98B9F2C22623}" type="presParOf" srcId="{6097C9A3-DBA3-4E8D-B19F-B1129294D6C9}" destId="{D697EABA-80BD-4E17-A5DA-8DC96DCAA08F}" srcOrd="0" destOrd="0" presId="urn:microsoft.com/office/officeart/2018/2/layout/IconCircleList"/>
    <dgm:cxn modelId="{6E1196FC-09DB-4841-96B2-8722B601A516}" type="presParOf" srcId="{6097C9A3-DBA3-4E8D-B19F-B1129294D6C9}" destId="{544A8387-70C4-4C65-98C8-49FC17915564}" srcOrd="1" destOrd="0" presId="urn:microsoft.com/office/officeart/2018/2/layout/IconCircleList"/>
    <dgm:cxn modelId="{68564D21-7569-43B6-B74F-617B49ED2329}" type="presParOf" srcId="{6097C9A3-DBA3-4E8D-B19F-B1129294D6C9}" destId="{B2EDD694-81E1-4CB6-A9F9-E20F9DA238DE}" srcOrd="2" destOrd="0" presId="urn:microsoft.com/office/officeart/2018/2/layout/IconCircleList"/>
    <dgm:cxn modelId="{C5A658D8-DD4E-4E9C-826D-02069CD01EFD}" type="presParOf" srcId="{6097C9A3-DBA3-4E8D-B19F-B1129294D6C9}" destId="{A6A1B997-272A-48C3-8787-96D69F76F339}" srcOrd="3" destOrd="0" presId="urn:microsoft.com/office/officeart/2018/2/layout/IconCircleList"/>
    <dgm:cxn modelId="{EAD2E58A-BBA2-402A-AA9F-FD9479918D20}" type="presParOf" srcId="{5D6749CC-F26C-4329-9D1F-396E50741D00}" destId="{F42A479D-C648-40E3-AB68-0E6EA12FA555}" srcOrd="3" destOrd="0" presId="urn:microsoft.com/office/officeart/2018/2/layout/IconCircleList"/>
    <dgm:cxn modelId="{04C47E6A-C7A5-4C9E-923E-43B93B351C8F}" type="presParOf" srcId="{5D6749CC-F26C-4329-9D1F-396E50741D00}" destId="{A99986FF-2943-48DB-9B63-24F1C56957C1}" srcOrd="4" destOrd="0" presId="urn:microsoft.com/office/officeart/2018/2/layout/IconCircleList"/>
    <dgm:cxn modelId="{1F336F6F-67C1-4508-89C4-FE6FBC40126F}" type="presParOf" srcId="{A99986FF-2943-48DB-9B63-24F1C56957C1}" destId="{82B8066C-0163-4D91-B6FF-FCA9411468A4}" srcOrd="0" destOrd="0" presId="urn:microsoft.com/office/officeart/2018/2/layout/IconCircleList"/>
    <dgm:cxn modelId="{FB9B4DD2-43EF-49E6-821A-F082D15F2F8A}" type="presParOf" srcId="{A99986FF-2943-48DB-9B63-24F1C56957C1}" destId="{9B29DC0D-E4EF-47C7-99F6-D5B25746222B}" srcOrd="1" destOrd="0" presId="urn:microsoft.com/office/officeart/2018/2/layout/IconCircleList"/>
    <dgm:cxn modelId="{A8D885C3-3192-43EB-A20D-5D3A54B91EA1}" type="presParOf" srcId="{A99986FF-2943-48DB-9B63-24F1C56957C1}" destId="{7B73F541-54BC-4E96-95A6-BDAA5CFB4E04}" srcOrd="2" destOrd="0" presId="urn:microsoft.com/office/officeart/2018/2/layout/IconCircleList"/>
    <dgm:cxn modelId="{83FB23A9-6DD0-4AF0-92FB-F0B7C41D818F}" type="presParOf" srcId="{A99986FF-2943-48DB-9B63-24F1C56957C1}" destId="{8AACA694-4845-4A8C-B86C-1077D575499B}" srcOrd="3" destOrd="0" presId="urn:microsoft.com/office/officeart/2018/2/layout/IconCircleList"/>
    <dgm:cxn modelId="{C8DDE6C3-0AE4-428D-8948-A8508B3A43C0}" type="presParOf" srcId="{5D6749CC-F26C-4329-9D1F-396E50741D00}" destId="{C72BAAAB-5FAC-4C81-AD7F-D626208D46CF}" srcOrd="5" destOrd="0" presId="urn:microsoft.com/office/officeart/2018/2/layout/IconCircleList"/>
    <dgm:cxn modelId="{E035EADF-9ABA-4176-8503-23FD41155909}" type="presParOf" srcId="{5D6749CC-F26C-4329-9D1F-396E50741D00}" destId="{83C3B06D-4626-4790-8AA9-8AB8A4EA4FCF}" srcOrd="6" destOrd="0" presId="urn:microsoft.com/office/officeart/2018/2/layout/IconCircleList"/>
    <dgm:cxn modelId="{2F7E917D-37F3-46DB-8AF2-FA237C0A6941}" type="presParOf" srcId="{83C3B06D-4626-4790-8AA9-8AB8A4EA4FCF}" destId="{C1C5E948-F9A3-4A72-917C-75968D9011BB}" srcOrd="0" destOrd="0" presId="urn:microsoft.com/office/officeart/2018/2/layout/IconCircleList"/>
    <dgm:cxn modelId="{BF1DB796-55D4-4977-A469-C22CBE1F5E2C}" type="presParOf" srcId="{83C3B06D-4626-4790-8AA9-8AB8A4EA4FCF}" destId="{CD7A7CCF-385C-483A-9B8F-FF32AA392BBC}" srcOrd="1" destOrd="0" presId="urn:microsoft.com/office/officeart/2018/2/layout/IconCircleList"/>
    <dgm:cxn modelId="{B1135822-A208-449E-A50F-D639A492A655}" type="presParOf" srcId="{83C3B06D-4626-4790-8AA9-8AB8A4EA4FCF}" destId="{C5F4442B-2417-47DF-B679-C827B04B1943}" srcOrd="2" destOrd="0" presId="urn:microsoft.com/office/officeart/2018/2/layout/IconCircleList"/>
    <dgm:cxn modelId="{0633805B-ADE5-4C3F-918C-3A8CDBCE9618}" type="presParOf" srcId="{83C3B06D-4626-4790-8AA9-8AB8A4EA4FCF}" destId="{81CAA0F6-1180-4D7E-ACD4-5E3BA648B465}" srcOrd="3" destOrd="0" presId="urn:microsoft.com/office/officeart/2018/2/layout/IconCircleList"/>
    <dgm:cxn modelId="{10CE23BB-5F3D-434D-B7E5-B73C627859D4}" type="presParOf" srcId="{5D6749CC-F26C-4329-9D1F-396E50741D00}" destId="{A922C0EB-3C67-4BEB-B2B9-5C9797A8DB3A}" srcOrd="7" destOrd="0" presId="urn:microsoft.com/office/officeart/2018/2/layout/IconCircleList"/>
    <dgm:cxn modelId="{C65F8C42-00B5-4DDE-85AA-5C55FF5A6A45}" type="presParOf" srcId="{5D6749CC-F26C-4329-9D1F-396E50741D00}" destId="{4FCAEEEC-2A2B-405F-880F-39DE3D27AFD4}" srcOrd="8" destOrd="0" presId="urn:microsoft.com/office/officeart/2018/2/layout/IconCircleList"/>
    <dgm:cxn modelId="{91C637AD-8A94-4717-BADC-9EB7191B2DF4}" type="presParOf" srcId="{4FCAEEEC-2A2B-405F-880F-39DE3D27AFD4}" destId="{1125618B-4BA6-4071-90BE-EFEDF203BEFD}" srcOrd="0" destOrd="0" presId="urn:microsoft.com/office/officeart/2018/2/layout/IconCircleList"/>
    <dgm:cxn modelId="{B7D78E94-EDB1-4B7B-82FC-36D785C00D5E}" type="presParOf" srcId="{4FCAEEEC-2A2B-405F-880F-39DE3D27AFD4}" destId="{BDA34794-8C9E-411C-AF5A-7AB47295D903}" srcOrd="1" destOrd="0" presId="urn:microsoft.com/office/officeart/2018/2/layout/IconCircleList"/>
    <dgm:cxn modelId="{9B835A6B-6194-4AE0-BB81-F9A7E61F3FD1}" type="presParOf" srcId="{4FCAEEEC-2A2B-405F-880F-39DE3D27AFD4}" destId="{35F832F8-E428-4E5E-92D8-F879F0F07ECD}" srcOrd="2" destOrd="0" presId="urn:microsoft.com/office/officeart/2018/2/layout/IconCircleList"/>
    <dgm:cxn modelId="{6B97A6E5-BEB1-4357-A5EF-EB2B363EF89D}" type="presParOf" srcId="{4FCAEEEC-2A2B-405F-880F-39DE3D27AFD4}" destId="{848083C9-7C82-44E9-ACD5-CC8F81A0FAC8}" srcOrd="3" destOrd="0" presId="urn:microsoft.com/office/officeart/2018/2/layout/IconCircleList"/>
    <dgm:cxn modelId="{B53E525A-A579-4999-BE7C-B4CA03D8E473}" type="presParOf" srcId="{5D6749CC-F26C-4329-9D1F-396E50741D00}" destId="{7A93FF47-DE15-45E5-83E5-A74357190521}" srcOrd="9" destOrd="0" presId="urn:microsoft.com/office/officeart/2018/2/layout/IconCircleList"/>
    <dgm:cxn modelId="{24B177F1-67C0-4085-9593-DE97597ED97D}" type="presParOf" srcId="{5D6749CC-F26C-4329-9D1F-396E50741D00}" destId="{7ED883F6-68AB-489C-8036-F57E151C7EED}" srcOrd="10" destOrd="0" presId="urn:microsoft.com/office/officeart/2018/2/layout/IconCircleList"/>
    <dgm:cxn modelId="{94DC65BD-1C6B-4614-BEFB-FA181FEBB928}" type="presParOf" srcId="{7ED883F6-68AB-489C-8036-F57E151C7EED}" destId="{D09445EB-B81E-460A-B5C1-5755F7F73483}" srcOrd="0" destOrd="0" presId="urn:microsoft.com/office/officeart/2018/2/layout/IconCircleList"/>
    <dgm:cxn modelId="{DBA999CE-01C7-44D8-9259-097244668A3C}" type="presParOf" srcId="{7ED883F6-68AB-489C-8036-F57E151C7EED}" destId="{A1FAE992-5657-4510-95D2-2181529BEDE0}" srcOrd="1" destOrd="0" presId="urn:microsoft.com/office/officeart/2018/2/layout/IconCircleList"/>
    <dgm:cxn modelId="{D8E89240-E06F-4413-9223-7786FACD4066}" type="presParOf" srcId="{7ED883F6-68AB-489C-8036-F57E151C7EED}" destId="{BB32E104-E63D-45EF-9879-8A0590472CC6}" srcOrd="2" destOrd="0" presId="urn:microsoft.com/office/officeart/2018/2/layout/IconCircleList"/>
    <dgm:cxn modelId="{6CCA0C81-B93F-4BDA-B9AA-EEBFBD14D1E7}" type="presParOf" srcId="{7ED883F6-68AB-489C-8036-F57E151C7EED}" destId="{FF4408CB-4946-4EDB-BDFC-1CA033E8CB21}" srcOrd="3" destOrd="0" presId="urn:microsoft.com/office/officeart/2018/2/layout/IconCircleList"/>
    <dgm:cxn modelId="{7DF65249-F5C2-4364-8442-C13C683E18A3}" type="presParOf" srcId="{5D6749CC-F26C-4329-9D1F-396E50741D00}" destId="{64EB035C-1D5E-45CD-BA84-D5CD3BB39D92}" srcOrd="11" destOrd="0" presId="urn:microsoft.com/office/officeart/2018/2/layout/IconCircleList"/>
    <dgm:cxn modelId="{C16CCDCA-D720-4A1E-92D6-D1FD3BB5C69B}" type="presParOf" srcId="{5D6749CC-F26C-4329-9D1F-396E50741D00}" destId="{453F7D9D-AA98-427E-A976-678A9E1647B5}" srcOrd="12" destOrd="0" presId="urn:microsoft.com/office/officeart/2018/2/layout/IconCircleList"/>
    <dgm:cxn modelId="{E3919704-1CC6-48DB-AE16-C8F000E174F7}" type="presParOf" srcId="{453F7D9D-AA98-427E-A976-678A9E1647B5}" destId="{2B91050A-2600-4623-8C4C-C46D2025B6B7}" srcOrd="0" destOrd="0" presId="urn:microsoft.com/office/officeart/2018/2/layout/IconCircleList"/>
    <dgm:cxn modelId="{3CB5AD37-70EB-474D-B7CA-FFF0EE10289C}" type="presParOf" srcId="{453F7D9D-AA98-427E-A976-678A9E1647B5}" destId="{85DF4B47-4724-40F2-93AA-2055905A38BE}" srcOrd="1" destOrd="0" presId="urn:microsoft.com/office/officeart/2018/2/layout/IconCircleList"/>
    <dgm:cxn modelId="{595F6605-F76F-4F6B-831A-A943458C040E}" type="presParOf" srcId="{453F7D9D-AA98-427E-A976-678A9E1647B5}" destId="{AB87E31B-F14F-480E-846B-EEF03F7C63B1}" srcOrd="2" destOrd="0" presId="urn:microsoft.com/office/officeart/2018/2/layout/IconCircleList"/>
    <dgm:cxn modelId="{368E7ECD-F23C-444C-81C1-BEF00B69418A}" type="presParOf" srcId="{453F7D9D-AA98-427E-A976-678A9E1647B5}" destId="{09842956-34B8-4F53-9AC7-C31DF39A6148}" srcOrd="3" destOrd="0" presId="urn:microsoft.com/office/officeart/2018/2/layout/IconCircleList"/>
    <dgm:cxn modelId="{2516E6E4-3649-4B07-AC6A-3E93723D6FD2}" type="presParOf" srcId="{5D6749CC-F26C-4329-9D1F-396E50741D00}" destId="{89A5BC9C-D0D8-4C8B-94C2-D7591955D314}" srcOrd="13" destOrd="0" presId="urn:microsoft.com/office/officeart/2018/2/layout/IconCircleList"/>
    <dgm:cxn modelId="{705F3820-27F0-4461-B22A-3EA2FD5DAF56}" type="presParOf" srcId="{5D6749CC-F26C-4329-9D1F-396E50741D00}" destId="{0A17F21E-4BD5-46A0-9037-B6E654C127CB}" srcOrd="14" destOrd="0" presId="urn:microsoft.com/office/officeart/2018/2/layout/IconCircleList"/>
    <dgm:cxn modelId="{9CD7EB43-56BB-47A6-A8E0-7EF04C538AE2}" type="presParOf" srcId="{0A17F21E-4BD5-46A0-9037-B6E654C127CB}" destId="{9BF44F16-BDC3-4F1E-9C8D-387136902130}" srcOrd="0" destOrd="0" presId="urn:microsoft.com/office/officeart/2018/2/layout/IconCircleList"/>
    <dgm:cxn modelId="{E189A3D9-AB23-4822-89A9-6CE7B8955225}" type="presParOf" srcId="{0A17F21E-4BD5-46A0-9037-B6E654C127CB}" destId="{8A78CD2C-9475-4CC5-B0E2-44CEFCC632D1}" srcOrd="1" destOrd="0" presId="urn:microsoft.com/office/officeart/2018/2/layout/IconCircleList"/>
    <dgm:cxn modelId="{A5B2696E-8108-4138-8A47-B812284D11EF}" type="presParOf" srcId="{0A17F21E-4BD5-46A0-9037-B6E654C127CB}" destId="{E0010BB4-C5E9-4A90-ADFF-3E1ACFEF4028}" srcOrd="2" destOrd="0" presId="urn:microsoft.com/office/officeart/2018/2/layout/IconCircleList"/>
    <dgm:cxn modelId="{9859830D-DDFA-4D7C-97F4-E8AD1919A370}" type="presParOf" srcId="{0A17F21E-4BD5-46A0-9037-B6E654C127CB}" destId="{3218AAC1-DC5A-43D5-9D73-64B07C7D771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4E010D-4DD8-4939-BF8D-D676E5F0E74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C94CB2-9E0F-4F73-B6D3-F3622D317392}">
      <dgm:prSet/>
      <dgm:spPr/>
      <dgm:t>
        <a:bodyPr/>
        <a:lstStyle/>
        <a:p>
          <a:r>
            <a:rPr lang="fr-FR"/>
            <a:t>table</a:t>
          </a:r>
          <a:endParaRPr lang="en-US"/>
        </a:p>
      </dgm:t>
    </dgm:pt>
    <dgm:pt modelId="{D977E571-DD92-462B-B9D4-A05C4ED0FD62}" type="parTrans" cxnId="{0DD7C028-B527-46EA-9A5C-6966B2A166FE}">
      <dgm:prSet/>
      <dgm:spPr/>
      <dgm:t>
        <a:bodyPr/>
        <a:lstStyle/>
        <a:p>
          <a:endParaRPr lang="en-US"/>
        </a:p>
      </dgm:t>
    </dgm:pt>
    <dgm:pt modelId="{48459E4D-0D28-4EFE-9FB6-772904A7F72B}" type="sibTrans" cxnId="{0DD7C028-B527-46EA-9A5C-6966B2A166FE}">
      <dgm:prSet/>
      <dgm:spPr/>
      <dgm:t>
        <a:bodyPr/>
        <a:lstStyle/>
        <a:p>
          <a:endParaRPr lang="en-US"/>
        </a:p>
      </dgm:t>
    </dgm:pt>
    <dgm:pt modelId="{5DB09D8C-5B25-455A-BFF8-52EBA2A0655D}">
      <dgm:prSet/>
      <dgm:spPr/>
      <dgm:t>
        <a:bodyPr/>
        <a:lstStyle/>
        <a:p>
          <a:r>
            <a:rPr lang="fr-FR"/>
            <a:t>visible</a:t>
          </a:r>
          <a:endParaRPr lang="en-US"/>
        </a:p>
      </dgm:t>
    </dgm:pt>
    <dgm:pt modelId="{4ACF6A1E-C89C-4C9F-BAA2-9F7595542580}" type="parTrans" cxnId="{FBEF46C5-C175-4453-8192-E881A63B22F9}">
      <dgm:prSet/>
      <dgm:spPr/>
      <dgm:t>
        <a:bodyPr/>
        <a:lstStyle/>
        <a:p>
          <a:endParaRPr lang="en-US"/>
        </a:p>
      </dgm:t>
    </dgm:pt>
    <dgm:pt modelId="{E5575FA4-35B7-4A0E-8948-F2C8D31D01F4}" type="sibTrans" cxnId="{FBEF46C5-C175-4453-8192-E881A63B22F9}">
      <dgm:prSet/>
      <dgm:spPr/>
      <dgm:t>
        <a:bodyPr/>
        <a:lstStyle/>
        <a:p>
          <a:endParaRPr lang="en-US"/>
        </a:p>
      </dgm:t>
    </dgm:pt>
    <dgm:pt modelId="{5584820D-65FA-4B7F-B1E2-74D86425E48E}">
      <dgm:prSet/>
      <dgm:spPr/>
      <dgm:t>
        <a:bodyPr/>
        <a:lstStyle/>
        <a:p>
          <a:r>
            <a:rPr lang="fr-FR"/>
            <a:t>comfortable</a:t>
          </a:r>
          <a:endParaRPr lang="en-US"/>
        </a:p>
      </dgm:t>
    </dgm:pt>
    <dgm:pt modelId="{47051AFD-A555-4025-8C9A-3001E07B3D52}" type="parTrans" cxnId="{AA29FE3B-CCB6-43A1-8761-19D74DE999E0}">
      <dgm:prSet/>
      <dgm:spPr/>
      <dgm:t>
        <a:bodyPr/>
        <a:lstStyle/>
        <a:p>
          <a:endParaRPr lang="en-US"/>
        </a:p>
      </dgm:t>
    </dgm:pt>
    <dgm:pt modelId="{13E9B304-BECC-4894-A3C6-938AF4470212}" type="sibTrans" cxnId="{AA29FE3B-CCB6-43A1-8761-19D74DE999E0}">
      <dgm:prSet/>
      <dgm:spPr/>
      <dgm:t>
        <a:bodyPr/>
        <a:lstStyle/>
        <a:p>
          <a:endParaRPr lang="en-US"/>
        </a:p>
      </dgm:t>
    </dgm:pt>
    <dgm:pt modelId="{9DBD08E5-BDA4-4FDC-BB26-11123D753256}">
      <dgm:prSet/>
      <dgm:spPr/>
      <dgm:t>
        <a:bodyPr/>
        <a:lstStyle/>
        <a:p>
          <a:r>
            <a:rPr lang="en-GB"/>
            <a:t>information</a:t>
          </a:r>
          <a:endParaRPr lang="en-US"/>
        </a:p>
      </dgm:t>
    </dgm:pt>
    <dgm:pt modelId="{86FAC8D0-3013-4A78-898D-C5AD3F9DBC5A}" type="parTrans" cxnId="{67A116A7-6946-4F84-AF60-F7C759DEDE1A}">
      <dgm:prSet/>
      <dgm:spPr/>
      <dgm:t>
        <a:bodyPr/>
        <a:lstStyle/>
        <a:p>
          <a:endParaRPr lang="en-US"/>
        </a:p>
      </dgm:t>
    </dgm:pt>
    <dgm:pt modelId="{D6EDFF0D-F78B-4739-9A58-F4F5C9FD8229}" type="sibTrans" cxnId="{67A116A7-6946-4F84-AF60-F7C759DEDE1A}">
      <dgm:prSet/>
      <dgm:spPr/>
      <dgm:t>
        <a:bodyPr/>
        <a:lstStyle/>
        <a:p>
          <a:endParaRPr lang="en-US"/>
        </a:p>
      </dgm:t>
    </dgm:pt>
    <dgm:pt modelId="{13907FCB-05B9-4637-8648-09D2897C1557}">
      <dgm:prSet/>
      <dgm:spPr/>
      <dgm:t>
        <a:bodyPr/>
        <a:lstStyle/>
        <a:p>
          <a:r>
            <a:rPr lang="en-GB"/>
            <a:t>attention</a:t>
          </a:r>
          <a:endParaRPr lang="en-US"/>
        </a:p>
      </dgm:t>
    </dgm:pt>
    <dgm:pt modelId="{467CB633-4BD7-4573-8C34-F5BECB6293FB}" type="parTrans" cxnId="{4A1FA972-131E-4A7A-B0D1-FFCBDA108829}">
      <dgm:prSet/>
      <dgm:spPr/>
      <dgm:t>
        <a:bodyPr/>
        <a:lstStyle/>
        <a:p>
          <a:endParaRPr lang="en-US"/>
        </a:p>
      </dgm:t>
    </dgm:pt>
    <dgm:pt modelId="{548A0F61-D6EA-41DF-B69A-97E11D207CC6}" type="sibTrans" cxnId="{4A1FA972-131E-4A7A-B0D1-FFCBDA108829}">
      <dgm:prSet/>
      <dgm:spPr/>
      <dgm:t>
        <a:bodyPr/>
        <a:lstStyle/>
        <a:p>
          <a:endParaRPr lang="en-US"/>
        </a:p>
      </dgm:t>
    </dgm:pt>
    <dgm:pt modelId="{7223CF64-8783-41ED-9758-18E6CD6887A7}">
      <dgm:prSet/>
      <dgm:spPr/>
      <dgm:t>
        <a:bodyPr/>
        <a:lstStyle/>
        <a:p>
          <a:r>
            <a:rPr lang="en-GB"/>
            <a:t>communication</a:t>
          </a:r>
          <a:endParaRPr lang="en-US"/>
        </a:p>
      </dgm:t>
    </dgm:pt>
    <dgm:pt modelId="{2B38304F-BA30-49C0-B651-9C915A95976C}" type="parTrans" cxnId="{76E289DE-4231-439C-A109-821CAE9B70B3}">
      <dgm:prSet/>
      <dgm:spPr/>
      <dgm:t>
        <a:bodyPr/>
        <a:lstStyle/>
        <a:p>
          <a:endParaRPr lang="en-US"/>
        </a:p>
      </dgm:t>
    </dgm:pt>
    <dgm:pt modelId="{C53FED39-7124-4C82-A9BA-FEB17D5D5F12}" type="sibTrans" cxnId="{76E289DE-4231-439C-A109-821CAE9B70B3}">
      <dgm:prSet/>
      <dgm:spPr/>
      <dgm:t>
        <a:bodyPr/>
        <a:lstStyle/>
        <a:p>
          <a:endParaRPr lang="en-US"/>
        </a:p>
      </dgm:t>
    </dgm:pt>
    <dgm:pt modelId="{A368FD3A-D691-492E-8E0C-63D8E015A889}">
      <dgm:prSet/>
      <dgm:spPr/>
      <dgm:t>
        <a:bodyPr/>
        <a:lstStyle/>
        <a:p>
          <a:r>
            <a:rPr lang="en-GB"/>
            <a:t>chic</a:t>
          </a:r>
          <a:endParaRPr lang="en-US"/>
        </a:p>
      </dgm:t>
    </dgm:pt>
    <dgm:pt modelId="{2482B810-9E09-4AF2-B1A8-B15908117923}" type="parTrans" cxnId="{48893B2B-C077-401E-9368-4A395EE7B09E}">
      <dgm:prSet/>
      <dgm:spPr/>
      <dgm:t>
        <a:bodyPr/>
        <a:lstStyle/>
        <a:p>
          <a:endParaRPr lang="en-US"/>
        </a:p>
      </dgm:t>
    </dgm:pt>
    <dgm:pt modelId="{AB64FEB9-4861-4A54-B931-9B2FF427CD19}" type="sibTrans" cxnId="{48893B2B-C077-401E-9368-4A395EE7B09E}">
      <dgm:prSet/>
      <dgm:spPr/>
      <dgm:t>
        <a:bodyPr/>
        <a:lstStyle/>
        <a:p>
          <a:endParaRPr lang="en-US"/>
        </a:p>
      </dgm:t>
    </dgm:pt>
    <dgm:pt modelId="{BE22A5CE-D52A-4107-8755-B932E25F0333}">
      <dgm:prSet/>
      <dgm:spPr/>
      <dgm:t>
        <a:bodyPr/>
        <a:lstStyle/>
        <a:p>
          <a:r>
            <a:rPr lang="en-GB"/>
            <a:t>couture</a:t>
          </a:r>
          <a:endParaRPr lang="en-US"/>
        </a:p>
      </dgm:t>
    </dgm:pt>
    <dgm:pt modelId="{58236408-B9C3-4C92-83D6-22F3A6859E45}" type="parTrans" cxnId="{08F39B01-A26F-411A-940F-A619C858529B}">
      <dgm:prSet/>
      <dgm:spPr/>
      <dgm:t>
        <a:bodyPr/>
        <a:lstStyle/>
        <a:p>
          <a:endParaRPr lang="en-US"/>
        </a:p>
      </dgm:t>
    </dgm:pt>
    <dgm:pt modelId="{ABB954AE-E666-45EA-B500-46A830ABB851}" type="sibTrans" cxnId="{08F39B01-A26F-411A-940F-A619C858529B}">
      <dgm:prSet/>
      <dgm:spPr/>
      <dgm:t>
        <a:bodyPr/>
        <a:lstStyle/>
        <a:p>
          <a:endParaRPr lang="en-US"/>
        </a:p>
      </dgm:t>
    </dgm:pt>
    <dgm:pt modelId="{A719D988-09E9-4D70-9BE8-BEB98C9D0086}">
      <dgm:prSet/>
      <dgm:spPr/>
      <dgm:t>
        <a:bodyPr/>
        <a:lstStyle/>
        <a:p>
          <a:r>
            <a:rPr lang="en-GB"/>
            <a:t>silhouette</a:t>
          </a:r>
          <a:endParaRPr lang="en-US"/>
        </a:p>
      </dgm:t>
    </dgm:pt>
    <dgm:pt modelId="{9689812C-7F75-4343-8EE2-61879692572B}" type="parTrans" cxnId="{873EC1C2-7125-43E3-BD29-2CF853950EF5}">
      <dgm:prSet/>
      <dgm:spPr/>
      <dgm:t>
        <a:bodyPr/>
        <a:lstStyle/>
        <a:p>
          <a:endParaRPr lang="en-US"/>
        </a:p>
      </dgm:t>
    </dgm:pt>
    <dgm:pt modelId="{9681A434-65B1-4399-ABC6-9B3872D9AFD6}" type="sibTrans" cxnId="{873EC1C2-7125-43E3-BD29-2CF853950EF5}">
      <dgm:prSet/>
      <dgm:spPr/>
      <dgm:t>
        <a:bodyPr/>
        <a:lstStyle/>
        <a:p>
          <a:endParaRPr lang="en-US"/>
        </a:p>
      </dgm:t>
    </dgm:pt>
    <dgm:pt modelId="{9D7C19AB-E2CD-4AFE-B9A3-40BF18997FA0}">
      <dgm:prSet/>
      <dgm:spPr/>
      <dgm:t>
        <a:bodyPr/>
        <a:lstStyle/>
        <a:p>
          <a:r>
            <a:rPr lang="fr-FR"/>
            <a:t>stable</a:t>
          </a:r>
          <a:endParaRPr lang="en-US"/>
        </a:p>
      </dgm:t>
    </dgm:pt>
    <dgm:pt modelId="{5E4843E0-529C-4101-A79F-D4F6901E4039}" type="parTrans" cxnId="{4F2B088D-A5FD-40B4-98ED-7BE521D066B3}">
      <dgm:prSet/>
      <dgm:spPr/>
      <dgm:t>
        <a:bodyPr/>
        <a:lstStyle/>
        <a:p>
          <a:endParaRPr lang="en-US"/>
        </a:p>
      </dgm:t>
    </dgm:pt>
    <dgm:pt modelId="{FE20F41F-AD78-45F4-9EC7-127EE53E24A4}" type="sibTrans" cxnId="{4F2B088D-A5FD-40B4-98ED-7BE521D066B3}">
      <dgm:prSet/>
      <dgm:spPr/>
      <dgm:t>
        <a:bodyPr/>
        <a:lstStyle/>
        <a:p>
          <a:endParaRPr lang="en-US"/>
        </a:p>
      </dgm:t>
    </dgm:pt>
    <dgm:pt modelId="{D832861B-13EB-4543-A8BD-4E9CB318FEBC}">
      <dgm:prSet/>
      <dgm:spPr/>
      <dgm:t>
        <a:bodyPr/>
        <a:lstStyle/>
        <a:p>
          <a:r>
            <a:rPr lang="en-GB"/>
            <a:t>entrepreneur</a:t>
          </a:r>
          <a:endParaRPr lang="en-US"/>
        </a:p>
      </dgm:t>
    </dgm:pt>
    <dgm:pt modelId="{8CEFB006-E047-4063-932F-B7457DAFC74F}" type="parTrans" cxnId="{6AE2DA66-DFD4-4C70-9937-C806573FBCE2}">
      <dgm:prSet/>
      <dgm:spPr/>
      <dgm:t>
        <a:bodyPr/>
        <a:lstStyle/>
        <a:p>
          <a:endParaRPr lang="en-US"/>
        </a:p>
      </dgm:t>
    </dgm:pt>
    <dgm:pt modelId="{C9CEC166-D057-429C-8BD0-1A330599CE0E}" type="sibTrans" cxnId="{6AE2DA66-DFD4-4C70-9937-C806573FBCE2}">
      <dgm:prSet/>
      <dgm:spPr/>
      <dgm:t>
        <a:bodyPr/>
        <a:lstStyle/>
        <a:p>
          <a:endParaRPr lang="en-US"/>
        </a:p>
      </dgm:t>
    </dgm:pt>
    <dgm:pt modelId="{1D89CC2C-10A6-43B9-9149-FC04961AF302}">
      <dgm:prSet/>
      <dgm:spPr/>
      <dgm:t>
        <a:bodyPr/>
        <a:lstStyle/>
        <a:p>
          <a:r>
            <a:rPr lang="en-GB"/>
            <a:t>chauffeur</a:t>
          </a:r>
          <a:endParaRPr lang="en-US"/>
        </a:p>
      </dgm:t>
    </dgm:pt>
    <dgm:pt modelId="{54DE5242-31E9-4B92-BDA9-AA268979586A}" type="parTrans" cxnId="{22154A37-166E-42D4-A98A-93EF9F18B214}">
      <dgm:prSet/>
      <dgm:spPr/>
      <dgm:t>
        <a:bodyPr/>
        <a:lstStyle/>
        <a:p>
          <a:endParaRPr lang="en-US"/>
        </a:p>
      </dgm:t>
    </dgm:pt>
    <dgm:pt modelId="{4D1F0F4F-E19D-42B6-99C1-C46D3AD449D9}" type="sibTrans" cxnId="{22154A37-166E-42D4-A98A-93EF9F18B214}">
      <dgm:prSet/>
      <dgm:spPr/>
      <dgm:t>
        <a:bodyPr/>
        <a:lstStyle/>
        <a:p>
          <a:endParaRPr lang="en-US"/>
        </a:p>
      </dgm:t>
    </dgm:pt>
    <dgm:pt modelId="{7C7343F2-B37D-4FB0-A567-068AC7BB664F}">
      <dgm:prSet/>
      <dgm:spPr/>
      <dgm:t>
        <a:bodyPr/>
        <a:lstStyle/>
        <a:p>
          <a:r>
            <a:rPr lang="en-GB"/>
            <a:t>royal</a:t>
          </a:r>
          <a:endParaRPr lang="en-US"/>
        </a:p>
      </dgm:t>
    </dgm:pt>
    <dgm:pt modelId="{5E7B27F6-C5CD-4E50-9818-90D4E8377BE3}" type="parTrans" cxnId="{BB9833D0-ED99-4385-8592-C36223AC363E}">
      <dgm:prSet/>
      <dgm:spPr/>
      <dgm:t>
        <a:bodyPr/>
        <a:lstStyle/>
        <a:p>
          <a:endParaRPr lang="en-US"/>
        </a:p>
      </dgm:t>
    </dgm:pt>
    <dgm:pt modelId="{053AAD22-BF78-4A60-8B3C-6BB82DAEA306}" type="sibTrans" cxnId="{BB9833D0-ED99-4385-8592-C36223AC363E}">
      <dgm:prSet/>
      <dgm:spPr/>
      <dgm:t>
        <a:bodyPr/>
        <a:lstStyle/>
        <a:p>
          <a:endParaRPr lang="en-US"/>
        </a:p>
      </dgm:t>
    </dgm:pt>
    <dgm:pt modelId="{ABEA7DE5-083D-4F98-A778-3BFD1CDC92E2}">
      <dgm:prSet/>
      <dgm:spPr/>
      <dgm:t>
        <a:bodyPr/>
        <a:lstStyle/>
        <a:p>
          <a:r>
            <a:rPr lang="fr-FR"/>
            <a:t>adorable</a:t>
          </a:r>
          <a:endParaRPr lang="en-US"/>
        </a:p>
      </dgm:t>
    </dgm:pt>
    <dgm:pt modelId="{7957314F-62DC-4FC0-8174-CFCED3CA1584}" type="parTrans" cxnId="{5B417194-0BEA-483F-A1FB-9571F070AC17}">
      <dgm:prSet/>
      <dgm:spPr/>
      <dgm:t>
        <a:bodyPr/>
        <a:lstStyle/>
        <a:p>
          <a:endParaRPr lang="en-US"/>
        </a:p>
      </dgm:t>
    </dgm:pt>
    <dgm:pt modelId="{03044C1F-153C-4784-87E7-02FEE11B91EB}" type="sibTrans" cxnId="{5B417194-0BEA-483F-A1FB-9571F070AC17}">
      <dgm:prSet/>
      <dgm:spPr/>
      <dgm:t>
        <a:bodyPr/>
        <a:lstStyle/>
        <a:p>
          <a:endParaRPr lang="en-US"/>
        </a:p>
      </dgm:t>
    </dgm:pt>
    <dgm:pt modelId="{C570E1D1-CB62-4901-B316-DC34A00F5F48}">
      <dgm:prSet/>
      <dgm:spPr/>
      <dgm:t>
        <a:bodyPr/>
        <a:lstStyle/>
        <a:p>
          <a:r>
            <a:rPr lang="en-GB"/>
            <a:t>transformation</a:t>
          </a:r>
          <a:endParaRPr lang="en-US"/>
        </a:p>
      </dgm:t>
    </dgm:pt>
    <dgm:pt modelId="{DC56AB0C-7A79-4C89-A1C5-DC99AC87AABD}" type="parTrans" cxnId="{C401E4E7-088F-4EC0-83E3-B21C268FC4ED}">
      <dgm:prSet/>
      <dgm:spPr/>
      <dgm:t>
        <a:bodyPr/>
        <a:lstStyle/>
        <a:p>
          <a:endParaRPr lang="en-US"/>
        </a:p>
      </dgm:t>
    </dgm:pt>
    <dgm:pt modelId="{68ACF2C8-757C-4268-AC08-D5377EBCB33D}" type="sibTrans" cxnId="{C401E4E7-088F-4EC0-83E3-B21C268FC4ED}">
      <dgm:prSet/>
      <dgm:spPr/>
      <dgm:t>
        <a:bodyPr/>
        <a:lstStyle/>
        <a:p>
          <a:endParaRPr lang="en-US"/>
        </a:p>
      </dgm:t>
    </dgm:pt>
    <dgm:pt modelId="{87D4D226-0087-4006-A1DF-048881C6EB88}">
      <dgm:prSet/>
      <dgm:spPr/>
      <dgm:t>
        <a:bodyPr/>
        <a:lstStyle/>
        <a:p>
          <a:r>
            <a:rPr lang="en-GB"/>
            <a:t>bouquet</a:t>
          </a:r>
          <a:endParaRPr lang="en-US"/>
        </a:p>
      </dgm:t>
    </dgm:pt>
    <dgm:pt modelId="{4F135B95-2B58-418D-88A7-7F8D25702FF1}" type="parTrans" cxnId="{E82BDA7B-B06E-40BD-9855-EC213FD244B4}">
      <dgm:prSet/>
      <dgm:spPr/>
      <dgm:t>
        <a:bodyPr/>
        <a:lstStyle/>
        <a:p>
          <a:endParaRPr lang="en-US"/>
        </a:p>
      </dgm:t>
    </dgm:pt>
    <dgm:pt modelId="{2C3E5A68-3654-4640-B0EC-6C42941DF8B6}" type="sibTrans" cxnId="{E82BDA7B-B06E-40BD-9855-EC213FD244B4}">
      <dgm:prSet/>
      <dgm:spPr/>
      <dgm:t>
        <a:bodyPr/>
        <a:lstStyle/>
        <a:p>
          <a:endParaRPr lang="en-US"/>
        </a:p>
      </dgm:t>
    </dgm:pt>
    <dgm:pt modelId="{81E15F92-1E54-4F8E-A907-AE145AF350A8}">
      <dgm:prSet/>
      <dgm:spPr/>
      <dgm:t>
        <a:bodyPr/>
        <a:lstStyle/>
        <a:p>
          <a:r>
            <a:rPr lang="en-GB"/>
            <a:t>boutique</a:t>
          </a:r>
          <a:endParaRPr lang="en-US"/>
        </a:p>
      </dgm:t>
    </dgm:pt>
    <dgm:pt modelId="{3060752E-1825-4600-A397-727356FA3D94}" type="parTrans" cxnId="{3D75E564-CE49-46B9-88D8-B32163C158BA}">
      <dgm:prSet/>
      <dgm:spPr/>
      <dgm:t>
        <a:bodyPr/>
        <a:lstStyle/>
        <a:p>
          <a:endParaRPr lang="en-US"/>
        </a:p>
      </dgm:t>
    </dgm:pt>
    <dgm:pt modelId="{B8766C67-61BA-4525-A338-06B1DFC4EBCF}" type="sibTrans" cxnId="{3D75E564-CE49-46B9-88D8-B32163C158BA}">
      <dgm:prSet/>
      <dgm:spPr/>
      <dgm:t>
        <a:bodyPr/>
        <a:lstStyle/>
        <a:p>
          <a:endParaRPr lang="en-US"/>
        </a:p>
      </dgm:t>
    </dgm:pt>
    <dgm:pt modelId="{C507800F-53FA-4168-BB86-346B24C532D9}">
      <dgm:prSet/>
      <dgm:spPr/>
      <dgm:t>
        <a:bodyPr/>
        <a:lstStyle/>
        <a:p>
          <a:r>
            <a:rPr lang="en-GB"/>
            <a:t>parent</a:t>
          </a:r>
          <a:endParaRPr lang="en-US"/>
        </a:p>
      </dgm:t>
    </dgm:pt>
    <dgm:pt modelId="{71EA4B52-98EB-4026-8CD1-BF84EBD52001}" type="parTrans" cxnId="{F7CECEE8-5220-48D3-A4CC-AFB4BB2158DF}">
      <dgm:prSet/>
      <dgm:spPr/>
      <dgm:t>
        <a:bodyPr/>
        <a:lstStyle/>
        <a:p>
          <a:endParaRPr lang="en-US"/>
        </a:p>
      </dgm:t>
    </dgm:pt>
    <dgm:pt modelId="{9BC12916-DCFD-4A20-9752-0077D77CC8DB}" type="sibTrans" cxnId="{F7CECEE8-5220-48D3-A4CC-AFB4BB2158DF}">
      <dgm:prSet/>
      <dgm:spPr/>
      <dgm:t>
        <a:bodyPr/>
        <a:lstStyle/>
        <a:p>
          <a:endParaRPr lang="en-US"/>
        </a:p>
      </dgm:t>
    </dgm:pt>
    <dgm:pt modelId="{6CE36757-9FDA-43A7-B59D-5896FF960B7B}">
      <dgm:prSet/>
      <dgm:spPr/>
      <dgm:t>
        <a:bodyPr/>
        <a:lstStyle/>
        <a:p>
          <a:r>
            <a:rPr lang="en-GB"/>
            <a:t>petite</a:t>
          </a:r>
          <a:endParaRPr lang="en-US"/>
        </a:p>
      </dgm:t>
    </dgm:pt>
    <dgm:pt modelId="{8F612C7E-22EF-4103-91DF-3993E089E079}" type="parTrans" cxnId="{EC779069-13AA-495A-9D64-0DE4FC056E30}">
      <dgm:prSet/>
      <dgm:spPr/>
      <dgm:t>
        <a:bodyPr/>
        <a:lstStyle/>
        <a:p>
          <a:endParaRPr lang="en-US"/>
        </a:p>
      </dgm:t>
    </dgm:pt>
    <dgm:pt modelId="{3962CA15-EA19-4839-987F-245B9DCA044A}" type="sibTrans" cxnId="{EC779069-13AA-495A-9D64-0DE4FC056E30}">
      <dgm:prSet/>
      <dgm:spPr/>
      <dgm:t>
        <a:bodyPr/>
        <a:lstStyle/>
        <a:p>
          <a:endParaRPr lang="en-US"/>
        </a:p>
      </dgm:t>
    </dgm:pt>
    <dgm:pt modelId="{BF866420-AF1C-4BC9-971C-CF8B8167E389}">
      <dgm:prSet/>
      <dgm:spPr/>
      <dgm:t>
        <a:bodyPr/>
        <a:lstStyle/>
        <a:p>
          <a:r>
            <a:rPr lang="en-GB"/>
            <a:t>different</a:t>
          </a:r>
          <a:endParaRPr lang="en-US"/>
        </a:p>
      </dgm:t>
    </dgm:pt>
    <dgm:pt modelId="{8AD99F1E-CF92-4E6F-BF70-0A993F025719}" type="parTrans" cxnId="{F63AD0E1-A611-4038-8411-A20AD26352EF}">
      <dgm:prSet/>
      <dgm:spPr/>
      <dgm:t>
        <a:bodyPr/>
        <a:lstStyle/>
        <a:p>
          <a:endParaRPr lang="en-US"/>
        </a:p>
      </dgm:t>
    </dgm:pt>
    <dgm:pt modelId="{53E0E7DF-4325-4452-8947-6717A1DEEFF7}" type="sibTrans" cxnId="{F63AD0E1-A611-4038-8411-A20AD26352EF}">
      <dgm:prSet/>
      <dgm:spPr/>
      <dgm:t>
        <a:bodyPr/>
        <a:lstStyle/>
        <a:p>
          <a:endParaRPr lang="en-US"/>
        </a:p>
      </dgm:t>
    </dgm:pt>
    <dgm:pt modelId="{D8944325-8849-449F-B6AA-A42638F56B96}">
      <dgm:prSet/>
      <dgm:spPr/>
      <dgm:t>
        <a:bodyPr/>
        <a:lstStyle/>
        <a:p>
          <a:r>
            <a:rPr lang="en-GB"/>
            <a:t>animal</a:t>
          </a:r>
          <a:endParaRPr lang="en-US"/>
        </a:p>
      </dgm:t>
    </dgm:pt>
    <dgm:pt modelId="{5811C0F0-555F-49B8-AAF9-C24C676AD7EC}" type="parTrans" cxnId="{2869F205-60CD-4794-9140-F7F7803D4279}">
      <dgm:prSet/>
      <dgm:spPr/>
      <dgm:t>
        <a:bodyPr/>
        <a:lstStyle/>
        <a:p>
          <a:endParaRPr lang="en-US"/>
        </a:p>
      </dgm:t>
    </dgm:pt>
    <dgm:pt modelId="{8F2D23C2-32C8-4213-956D-D54E8172779D}" type="sibTrans" cxnId="{2869F205-60CD-4794-9140-F7F7803D4279}">
      <dgm:prSet/>
      <dgm:spPr/>
      <dgm:t>
        <a:bodyPr/>
        <a:lstStyle/>
        <a:p>
          <a:endParaRPr lang="en-US"/>
        </a:p>
      </dgm:t>
    </dgm:pt>
    <dgm:pt modelId="{A06C3454-97CC-4957-BAFA-6D58170506A1}">
      <dgm:prSet/>
      <dgm:spPr/>
      <dgm:t>
        <a:bodyPr/>
        <a:lstStyle/>
        <a:p>
          <a:r>
            <a:rPr lang="en-GB"/>
            <a:t>café</a:t>
          </a:r>
          <a:endParaRPr lang="en-US"/>
        </a:p>
      </dgm:t>
    </dgm:pt>
    <dgm:pt modelId="{2427644A-B9B9-4285-8D12-42C098589EA3}" type="parTrans" cxnId="{3719564D-A040-42F3-9BEE-F0895A480FB0}">
      <dgm:prSet/>
      <dgm:spPr/>
      <dgm:t>
        <a:bodyPr/>
        <a:lstStyle/>
        <a:p>
          <a:endParaRPr lang="en-US"/>
        </a:p>
      </dgm:t>
    </dgm:pt>
    <dgm:pt modelId="{319A2DB2-176F-4E5A-895D-B7AE3EB9F4F5}" type="sibTrans" cxnId="{3719564D-A040-42F3-9BEE-F0895A480FB0}">
      <dgm:prSet/>
      <dgm:spPr/>
      <dgm:t>
        <a:bodyPr/>
        <a:lstStyle/>
        <a:p>
          <a:endParaRPr lang="en-US"/>
        </a:p>
      </dgm:t>
    </dgm:pt>
    <dgm:pt modelId="{55A14DE1-D97B-4FF9-86F1-2E9C419833F2}">
      <dgm:prSet/>
      <dgm:spPr/>
      <dgm:t>
        <a:bodyPr/>
        <a:lstStyle/>
        <a:p>
          <a:r>
            <a:rPr lang="en-GB"/>
            <a:t>façade</a:t>
          </a:r>
          <a:endParaRPr lang="en-US"/>
        </a:p>
      </dgm:t>
    </dgm:pt>
    <dgm:pt modelId="{6DBA4B67-8731-4218-90E9-D2B2693BA583}" type="parTrans" cxnId="{739F905F-08F3-4123-99A7-546D306DBED8}">
      <dgm:prSet/>
      <dgm:spPr/>
      <dgm:t>
        <a:bodyPr/>
        <a:lstStyle/>
        <a:p>
          <a:endParaRPr lang="en-US"/>
        </a:p>
      </dgm:t>
    </dgm:pt>
    <dgm:pt modelId="{3D2E0B8D-58E2-4231-A3E6-60322E07DD16}" type="sibTrans" cxnId="{739F905F-08F3-4123-99A7-546D306DBED8}">
      <dgm:prSet/>
      <dgm:spPr/>
      <dgm:t>
        <a:bodyPr/>
        <a:lstStyle/>
        <a:p>
          <a:endParaRPr lang="en-US"/>
        </a:p>
      </dgm:t>
    </dgm:pt>
    <dgm:pt modelId="{376342E3-D1FF-4366-B388-9D13310DB7D5}">
      <dgm:prSet/>
      <dgm:spPr/>
      <dgm:t>
        <a:bodyPr/>
        <a:lstStyle/>
        <a:p>
          <a:r>
            <a:rPr lang="en-GB"/>
            <a:t>train</a:t>
          </a:r>
          <a:endParaRPr lang="en-US"/>
        </a:p>
      </dgm:t>
    </dgm:pt>
    <dgm:pt modelId="{EA321243-A806-40E6-AEE0-18D87A4DB178}" type="parTrans" cxnId="{97D6A22B-774F-4B08-AC61-C1C9F79C9117}">
      <dgm:prSet/>
      <dgm:spPr/>
      <dgm:t>
        <a:bodyPr/>
        <a:lstStyle/>
        <a:p>
          <a:endParaRPr lang="en-US"/>
        </a:p>
      </dgm:t>
    </dgm:pt>
    <dgm:pt modelId="{AB6ED2B9-80E5-43E9-8765-9FF955A9E2F8}" type="sibTrans" cxnId="{97D6A22B-774F-4B08-AC61-C1C9F79C9117}">
      <dgm:prSet/>
      <dgm:spPr/>
      <dgm:t>
        <a:bodyPr/>
        <a:lstStyle/>
        <a:p>
          <a:endParaRPr lang="en-US"/>
        </a:p>
      </dgm:t>
    </dgm:pt>
    <dgm:pt modelId="{6713AFB6-06FC-4CB5-9293-A235C53B8306}" type="pres">
      <dgm:prSet presAssocID="{DA4E010D-4DD8-4939-BF8D-D676E5F0E74E}" presName="diagram" presStyleCnt="0">
        <dgm:presLayoutVars>
          <dgm:dir/>
          <dgm:resizeHandles val="exact"/>
        </dgm:presLayoutVars>
      </dgm:prSet>
      <dgm:spPr/>
    </dgm:pt>
    <dgm:pt modelId="{FBBA1910-FE7E-4A02-8608-C1056D695403}" type="pres">
      <dgm:prSet presAssocID="{95C94CB2-9E0F-4F73-B6D3-F3622D317392}" presName="node" presStyleLbl="node1" presStyleIdx="0" presStyleCnt="24">
        <dgm:presLayoutVars>
          <dgm:bulletEnabled val="1"/>
        </dgm:presLayoutVars>
      </dgm:prSet>
      <dgm:spPr/>
    </dgm:pt>
    <dgm:pt modelId="{229D1E97-DD3F-4CA7-862B-EC1BAE9CDBA1}" type="pres">
      <dgm:prSet presAssocID="{48459E4D-0D28-4EFE-9FB6-772904A7F72B}" presName="sibTrans" presStyleCnt="0"/>
      <dgm:spPr/>
    </dgm:pt>
    <dgm:pt modelId="{433D7670-746A-4046-94A5-37AF256BB650}" type="pres">
      <dgm:prSet presAssocID="{5DB09D8C-5B25-455A-BFF8-52EBA2A0655D}" presName="node" presStyleLbl="node1" presStyleIdx="1" presStyleCnt="24">
        <dgm:presLayoutVars>
          <dgm:bulletEnabled val="1"/>
        </dgm:presLayoutVars>
      </dgm:prSet>
      <dgm:spPr/>
    </dgm:pt>
    <dgm:pt modelId="{27F4138C-F4A6-4E2D-AC33-B0AF40A7F8EC}" type="pres">
      <dgm:prSet presAssocID="{E5575FA4-35B7-4A0E-8948-F2C8D31D01F4}" presName="sibTrans" presStyleCnt="0"/>
      <dgm:spPr/>
    </dgm:pt>
    <dgm:pt modelId="{5B8CB11B-D533-43FE-8595-08025F3364AA}" type="pres">
      <dgm:prSet presAssocID="{5584820D-65FA-4B7F-B1E2-74D86425E48E}" presName="node" presStyleLbl="node1" presStyleIdx="2" presStyleCnt="24">
        <dgm:presLayoutVars>
          <dgm:bulletEnabled val="1"/>
        </dgm:presLayoutVars>
      </dgm:prSet>
      <dgm:spPr/>
    </dgm:pt>
    <dgm:pt modelId="{4C5693B5-65C2-4C4A-84DB-8B2F05638575}" type="pres">
      <dgm:prSet presAssocID="{13E9B304-BECC-4894-A3C6-938AF4470212}" presName="sibTrans" presStyleCnt="0"/>
      <dgm:spPr/>
    </dgm:pt>
    <dgm:pt modelId="{6624DCE1-6BC6-4854-B5F7-0FA1950E775D}" type="pres">
      <dgm:prSet presAssocID="{9DBD08E5-BDA4-4FDC-BB26-11123D753256}" presName="node" presStyleLbl="node1" presStyleIdx="3" presStyleCnt="24">
        <dgm:presLayoutVars>
          <dgm:bulletEnabled val="1"/>
        </dgm:presLayoutVars>
      </dgm:prSet>
      <dgm:spPr/>
    </dgm:pt>
    <dgm:pt modelId="{CCDC5201-CF1B-4B52-8D99-BD5C2D91591F}" type="pres">
      <dgm:prSet presAssocID="{D6EDFF0D-F78B-4739-9A58-F4F5C9FD8229}" presName="sibTrans" presStyleCnt="0"/>
      <dgm:spPr/>
    </dgm:pt>
    <dgm:pt modelId="{180EDD4E-C21F-44EE-90F7-1DE08EB98D04}" type="pres">
      <dgm:prSet presAssocID="{13907FCB-05B9-4637-8648-09D2897C1557}" presName="node" presStyleLbl="node1" presStyleIdx="4" presStyleCnt="24">
        <dgm:presLayoutVars>
          <dgm:bulletEnabled val="1"/>
        </dgm:presLayoutVars>
      </dgm:prSet>
      <dgm:spPr/>
    </dgm:pt>
    <dgm:pt modelId="{1AA661E3-5613-47E2-BBF6-BF4FAF2F462B}" type="pres">
      <dgm:prSet presAssocID="{548A0F61-D6EA-41DF-B69A-97E11D207CC6}" presName="sibTrans" presStyleCnt="0"/>
      <dgm:spPr/>
    </dgm:pt>
    <dgm:pt modelId="{C63953DD-3BC2-4475-A68A-E496A2630ADC}" type="pres">
      <dgm:prSet presAssocID="{7223CF64-8783-41ED-9758-18E6CD6887A7}" presName="node" presStyleLbl="node1" presStyleIdx="5" presStyleCnt="24">
        <dgm:presLayoutVars>
          <dgm:bulletEnabled val="1"/>
        </dgm:presLayoutVars>
      </dgm:prSet>
      <dgm:spPr/>
    </dgm:pt>
    <dgm:pt modelId="{6DB273E7-DF91-47EF-971F-16C4BBF48147}" type="pres">
      <dgm:prSet presAssocID="{C53FED39-7124-4C82-A9BA-FEB17D5D5F12}" presName="sibTrans" presStyleCnt="0"/>
      <dgm:spPr/>
    </dgm:pt>
    <dgm:pt modelId="{2B00D37C-B136-49A9-8F48-837BA1D8DB1A}" type="pres">
      <dgm:prSet presAssocID="{A368FD3A-D691-492E-8E0C-63D8E015A889}" presName="node" presStyleLbl="node1" presStyleIdx="6" presStyleCnt="24">
        <dgm:presLayoutVars>
          <dgm:bulletEnabled val="1"/>
        </dgm:presLayoutVars>
      </dgm:prSet>
      <dgm:spPr/>
    </dgm:pt>
    <dgm:pt modelId="{BD6F9A42-625E-499E-A6E7-64D9D2CD0D09}" type="pres">
      <dgm:prSet presAssocID="{AB64FEB9-4861-4A54-B931-9B2FF427CD19}" presName="sibTrans" presStyleCnt="0"/>
      <dgm:spPr/>
    </dgm:pt>
    <dgm:pt modelId="{79744F21-0977-4CD5-8434-EEC74E39D498}" type="pres">
      <dgm:prSet presAssocID="{BE22A5CE-D52A-4107-8755-B932E25F0333}" presName="node" presStyleLbl="node1" presStyleIdx="7" presStyleCnt="24">
        <dgm:presLayoutVars>
          <dgm:bulletEnabled val="1"/>
        </dgm:presLayoutVars>
      </dgm:prSet>
      <dgm:spPr/>
    </dgm:pt>
    <dgm:pt modelId="{390C23D5-B47A-41FA-B256-E1B62124A6FA}" type="pres">
      <dgm:prSet presAssocID="{ABB954AE-E666-45EA-B500-46A830ABB851}" presName="sibTrans" presStyleCnt="0"/>
      <dgm:spPr/>
    </dgm:pt>
    <dgm:pt modelId="{C727D825-CFCD-49CC-8E96-AD44AB6DE54C}" type="pres">
      <dgm:prSet presAssocID="{A719D988-09E9-4D70-9BE8-BEB98C9D0086}" presName="node" presStyleLbl="node1" presStyleIdx="8" presStyleCnt="24">
        <dgm:presLayoutVars>
          <dgm:bulletEnabled val="1"/>
        </dgm:presLayoutVars>
      </dgm:prSet>
      <dgm:spPr/>
    </dgm:pt>
    <dgm:pt modelId="{7DC91B6E-9391-4200-9D6A-094755DA0F4F}" type="pres">
      <dgm:prSet presAssocID="{9681A434-65B1-4399-ABC6-9B3872D9AFD6}" presName="sibTrans" presStyleCnt="0"/>
      <dgm:spPr/>
    </dgm:pt>
    <dgm:pt modelId="{ABBAF5A4-84BF-4219-B5D8-41A4E5D0DDFC}" type="pres">
      <dgm:prSet presAssocID="{9D7C19AB-E2CD-4AFE-B9A3-40BF18997FA0}" presName="node" presStyleLbl="node1" presStyleIdx="9" presStyleCnt="24">
        <dgm:presLayoutVars>
          <dgm:bulletEnabled val="1"/>
        </dgm:presLayoutVars>
      </dgm:prSet>
      <dgm:spPr/>
    </dgm:pt>
    <dgm:pt modelId="{A5333BAF-9682-46FD-965C-848967DF70DD}" type="pres">
      <dgm:prSet presAssocID="{FE20F41F-AD78-45F4-9EC7-127EE53E24A4}" presName="sibTrans" presStyleCnt="0"/>
      <dgm:spPr/>
    </dgm:pt>
    <dgm:pt modelId="{936EF044-DF07-47A2-8D44-AD7770282E91}" type="pres">
      <dgm:prSet presAssocID="{D832861B-13EB-4543-A8BD-4E9CB318FEBC}" presName="node" presStyleLbl="node1" presStyleIdx="10" presStyleCnt="24">
        <dgm:presLayoutVars>
          <dgm:bulletEnabled val="1"/>
        </dgm:presLayoutVars>
      </dgm:prSet>
      <dgm:spPr/>
    </dgm:pt>
    <dgm:pt modelId="{6B57CE34-AD0E-4595-A153-F0A28256E199}" type="pres">
      <dgm:prSet presAssocID="{C9CEC166-D057-429C-8BD0-1A330599CE0E}" presName="sibTrans" presStyleCnt="0"/>
      <dgm:spPr/>
    </dgm:pt>
    <dgm:pt modelId="{18E45764-9784-43D4-86DE-248F0BD73D28}" type="pres">
      <dgm:prSet presAssocID="{1D89CC2C-10A6-43B9-9149-FC04961AF302}" presName="node" presStyleLbl="node1" presStyleIdx="11" presStyleCnt="24">
        <dgm:presLayoutVars>
          <dgm:bulletEnabled val="1"/>
        </dgm:presLayoutVars>
      </dgm:prSet>
      <dgm:spPr/>
    </dgm:pt>
    <dgm:pt modelId="{154FCD78-247B-4520-95C0-61034F1DEC85}" type="pres">
      <dgm:prSet presAssocID="{4D1F0F4F-E19D-42B6-99C1-C46D3AD449D9}" presName="sibTrans" presStyleCnt="0"/>
      <dgm:spPr/>
    </dgm:pt>
    <dgm:pt modelId="{AFE92AA6-5574-4C31-B92A-868E9BE21F08}" type="pres">
      <dgm:prSet presAssocID="{7C7343F2-B37D-4FB0-A567-068AC7BB664F}" presName="node" presStyleLbl="node1" presStyleIdx="12" presStyleCnt="24">
        <dgm:presLayoutVars>
          <dgm:bulletEnabled val="1"/>
        </dgm:presLayoutVars>
      </dgm:prSet>
      <dgm:spPr/>
    </dgm:pt>
    <dgm:pt modelId="{B93A3F8B-276F-4243-B9EA-42F12AB4F132}" type="pres">
      <dgm:prSet presAssocID="{053AAD22-BF78-4A60-8B3C-6BB82DAEA306}" presName="sibTrans" presStyleCnt="0"/>
      <dgm:spPr/>
    </dgm:pt>
    <dgm:pt modelId="{A4158BF8-52D1-4F5B-9E26-AAEE71064DDF}" type="pres">
      <dgm:prSet presAssocID="{ABEA7DE5-083D-4F98-A778-3BFD1CDC92E2}" presName="node" presStyleLbl="node1" presStyleIdx="13" presStyleCnt="24">
        <dgm:presLayoutVars>
          <dgm:bulletEnabled val="1"/>
        </dgm:presLayoutVars>
      </dgm:prSet>
      <dgm:spPr/>
    </dgm:pt>
    <dgm:pt modelId="{31189CE6-9F04-413A-A879-0591AF6A1319}" type="pres">
      <dgm:prSet presAssocID="{03044C1F-153C-4784-87E7-02FEE11B91EB}" presName="sibTrans" presStyleCnt="0"/>
      <dgm:spPr/>
    </dgm:pt>
    <dgm:pt modelId="{2759829D-64FB-471B-A84D-BC14DB95263B}" type="pres">
      <dgm:prSet presAssocID="{C570E1D1-CB62-4901-B316-DC34A00F5F48}" presName="node" presStyleLbl="node1" presStyleIdx="14" presStyleCnt="24">
        <dgm:presLayoutVars>
          <dgm:bulletEnabled val="1"/>
        </dgm:presLayoutVars>
      </dgm:prSet>
      <dgm:spPr/>
    </dgm:pt>
    <dgm:pt modelId="{819F0C37-4353-4C64-8910-322EEECA46B4}" type="pres">
      <dgm:prSet presAssocID="{68ACF2C8-757C-4268-AC08-D5377EBCB33D}" presName="sibTrans" presStyleCnt="0"/>
      <dgm:spPr/>
    </dgm:pt>
    <dgm:pt modelId="{FDF777AA-0FF1-4B03-83D4-CD3973577085}" type="pres">
      <dgm:prSet presAssocID="{87D4D226-0087-4006-A1DF-048881C6EB88}" presName="node" presStyleLbl="node1" presStyleIdx="15" presStyleCnt="24">
        <dgm:presLayoutVars>
          <dgm:bulletEnabled val="1"/>
        </dgm:presLayoutVars>
      </dgm:prSet>
      <dgm:spPr/>
    </dgm:pt>
    <dgm:pt modelId="{83C86AB7-8C55-40C7-911C-B2D400A50402}" type="pres">
      <dgm:prSet presAssocID="{2C3E5A68-3654-4640-B0EC-6C42941DF8B6}" presName="sibTrans" presStyleCnt="0"/>
      <dgm:spPr/>
    </dgm:pt>
    <dgm:pt modelId="{76495B3C-62D4-4EF4-AB1A-31E816FF1AFA}" type="pres">
      <dgm:prSet presAssocID="{81E15F92-1E54-4F8E-A907-AE145AF350A8}" presName="node" presStyleLbl="node1" presStyleIdx="16" presStyleCnt="24">
        <dgm:presLayoutVars>
          <dgm:bulletEnabled val="1"/>
        </dgm:presLayoutVars>
      </dgm:prSet>
      <dgm:spPr/>
    </dgm:pt>
    <dgm:pt modelId="{03FB3E8A-436A-4E99-AC10-5B7C7A015927}" type="pres">
      <dgm:prSet presAssocID="{B8766C67-61BA-4525-A338-06B1DFC4EBCF}" presName="sibTrans" presStyleCnt="0"/>
      <dgm:spPr/>
    </dgm:pt>
    <dgm:pt modelId="{47231D36-E3BE-4FA0-9C69-669AE64C3525}" type="pres">
      <dgm:prSet presAssocID="{C507800F-53FA-4168-BB86-346B24C532D9}" presName="node" presStyleLbl="node1" presStyleIdx="17" presStyleCnt="24">
        <dgm:presLayoutVars>
          <dgm:bulletEnabled val="1"/>
        </dgm:presLayoutVars>
      </dgm:prSet>
      <dgm:spPr/>
    </dgm:pt>
    <dgm:pt modelId="{84BC6FE0-1AD3-4B93-8F9D-270CCF9935A5}" type="pres">
      <dgm:prSet presAssocID="{9BC12916-DCFD-4A20-9752-0077D77CC8DB}" presName="sibTrans" presStyleCnt="0"/>
      <dgm:spPr/>
    </dgm:pt>
    <dgm:pt modelId="{A8BD778C-04EA-4D31-8993-8F52ED56A6EC}" type="pres">
      <dgm:prSet presAssocID="{6CE36757-9FDA-43A7-B59D-5896FF960B7B}" presName="node" presStyleLbl="node1" presStyleIdx="18" presStyleCnt="24">
        <dgm:presLayoutVars>
          <dgm:bulletEnabled val="1"/>
        </dgm:presLayoutVars>
      </dgm:prSet>
      <dgm:spPr/>
    </dgm:pt>
    <dgm:pt modelId="{B7F81D53-86AF-4630-803B-44133B970AEF}" type="pres">
      <dgm:prSet presAssocID="{3962CA15-EA19-4839-987F-245B9DCA044A}" presName="sibTrans" presStyleCnt="0"/>
      <dgm:spPr/>
    </dgm:pt>
    <dgm:pt modelId="{60860318-CF24-4913-8318-5CB25A9C2EB0}" type="pres">
      <dgm:prSet presAssocID="{BF866420-AF1C-4BC9-971C-CF8B8167E389}" presName="node" presStyleLbl="node1" presStyleIdx="19" presStyleCnt="24">
        <dgm:presLayoutVars>
          <dgm:bulletEnabled val="1"/>
        </dgm:presLayoutVars>
      </dgm:prSet>
      <dgm:spPr/>
    </dgm:pt>
    <dgm:pt modelId="{FC51A682-2CEA-4D00-9DDF-221AC29617D4}" type="pres">
      <dgm:prSet presAssocID="{53E0E7DF-4325-4452-8947-6717A1DEEFF7}" presName="sibTrans" presStyleCnt="0"/>
      <dgm:spPr/>
    </dgm:pt>
    <dgm:pt modelId="{792E2C95-F5C6-4507-B8C3-5CBADE8F742D}" type="pres">
      <dgm:prSet presAssocID="{D8944325-8849-449F-B6AA-A42638F56B96}" presName="node" presStyleLbl="node1" presStyleIdx="20" presStyleCnt="24">
        <dgm:presLayoutVars>
          <dgm:bulletEnabled val="1"/>
        </dgm:presLayoutVars>
      </dgm:prSet>
      <dgm:spPr/>
    </dgm:pt>
    <dgm:pt modelId="{55D39D63-A3D1-4F17-8CAB-F7746DCDE4E1}" type="pres">
      <dgm:prSet presAssocID="{8F2D23C2-32C8-4213-956D-D54E8172779D}" presName="sibTrans" presStyleCnt="0"/>
      <dgm:spPr/>
    </dgm:pt>
    <dgm:pt modelId="{D6914035-1748-4A39-8185-70F4A511C651}" type="pres">
      <dgm:prSet presAssocID="{A06C3454-97CC-4957-BAFA-6D58170506A1}" presName="node" presStyleLbl="node1" presStyleIdx="21" presStyleCnt="24">
        <dgm:presLayoutVars>
          <dgm:bulletEnabled val="1"/>
        </dgm:presLayoutVars>
      </dgm:prSet>
      <dgm:spPr/>
    </dgm:pt>
    <dgm:pt modelId="{E4ABA1A6-7004-4B35-8B5B-1BCD5B974C89}" type="pres">
      <dgm:prSet presAssocID="{319A2DB2-176F-4E5A-895D-B7AE3EB9F4F5}" presName="sibTrans" presStyleCnt="0"/>
      <dgm:spPr/>
    </dgm:pt>
    <dgm:pt modelId="{5649D4CE-B74C-4E57-AB16-7EDAA75EB957}" type="pres">
      <dgm:prSet presAssocID="{55A14DE1-D97B-4FF9-86F1-2E9C419833F2}" presName="node" presStyleLbl="node1" presStyleIdx="22" presStyleCnt="24">
        <dgm:presLayoutVars>
          <dgm:bulletEnabled val="1"/>
        </dgm:presLayoutVars>
      </dgm:prSet>
      <dgm:spPr/>
    </dgm:pt>
    <dgm:pt modelId="{E4EBC90C-7DD8-4AAE-85B9-726DB6A63674}" type="pres">
      <dgm:prSet presAssocID="{3D2E0B8D-58E2-4231-A3E6-60322E07DD16}" presName="sibTrans" presStyleCnt="0"/>
      <dgm:spPr/>
    </dgm:pt>
    <dgm:pt modelId="{E6FE68B5-A651-4C9F-8F85-F01DD89BB5EB}" type="pres">
      <dgm:prSet presAssocID="{376342E3-D1FF-4366-B388-9D13310DB7D5}" presName="node" presStyleLbl="node1" presStyleIdx="23" presStyleCnt="24">
        <dgm:presLayoutVars>
          <dgm:bulletEnabled val="1"/>
        </dgm:presLayoutVars>
      </dgm:prSet>
      <dgm:spPr/>
    </dgm:pt>
  </dgm:ptLst>
  <dgm:cxnLst>
    <dgm:cxn modelId="{08F39B01-A26F-411A-940F-A619C858529B}" srcId="{DA4E010D-4DD8-4939-BF8D-D676E5F0E74E}" destId="{BE22A5CE-D52A-4107-8755-B932E25F0333}" srcOrd="7" destOrd="0" parTransId="{58236408-B9C3-4C92-83D6-22F3A6859E45}" sibTransId="{ABB954AE-E666-45EA-B500-46A830ABB851}"/>
    <dgm:cxn modelId="{05ADC404-3A22-4012-AE7D-27D11911DF79}" type="presOf" srcId="{376342E3-D1FF-4366-B388-9D13310DB7D5}" destId="{E6FE68B5-A651-4C9F-8F85-F01DD89BB5EB}" srcOrd="0" destOrd="0" presId="urn:microsoft.com/office/officeart/2005/8/layout/default"/>
    <dgm:cxn modelId="{2869F205-60CD-4794-9140-F7F7803D4279}" srcId="{DA4E010D-4DD8-4939-BF8D-D676E5F0E74E}" destId="{D8944325-8849-449F-B6AA-A42638F56B96}" srcOrd="20" destOrd="0" parTransId="{5811C0F0-555F-49B8-AAF9-C24C676AD7EC}" sibTransId="{8F2D23C2-32C8-4213-956D-D54E8172779D}"/>
    <dgm:cxn modelId="{2EF0140E-CBB9-437C-AEBF-C3E9520738D4}" type="presOf" srcId="{C507800F-53FA-4168-BB86-346B24C532D9}" destId="{47231D36-E3BE-4FA0-9C69-669AE64C3525}" srcOrd="0" destOrd="0" presId="urn:microsoft.com/office/officeart/2005/8/layout/default"/>
    <dgm:cxn modelId="{9054FB11-B137-4547-B2DE-7287687E3C25}" type="presOf" srcId="{5DB09D8C-5B25-455A-BFF8-52EBA2A0655D}" destId="{433D7670-746A-4046-94A5-37AF256BB650}" srcOrd="0" destOrd="0" presId="urn:microsoft.com/office/officeart/2005/8/layout/default"/>
    <dgm:cxn modelId="{62385222-2260-4530-B91C-54EB9A1005AA}" type="presOf" srcId="{6CE36757-9FDA-43A7-B59D-5896FF960B7B}" destId="{A8BD778C-04EA-4D31-8993-8F52ED56A6EC}" srcOrd="0" destOrd="0" presId="urn:microsoft.com/office/officeart/2005/8/layout/default"/>
    <dgm:cxn modelId="{0DD7C028-B527-46EA-9A5C-6966B2A166FE}" srcId="{DA4E010D-4DD8-4939-BF8D-D676E5F0E74E}" destId="{95C94CB2-9E0F-4F73-B6D3-F3622D317392}" srcOrd="0" destOrd="0" parTransId="{D977E571-DD92-462B-B9D4-A05C4ED0FD62}" sibTransId="{48459E4D-0D28-4EFE-9FB6-772904A7F72B}"/>
    <dgm:cxn modelId="{44551529-C316-493E-97F7-1D558451D5DC}" type="presOf" srcId="{C570E1D1-CB62-4901-B316-DC34A00F5F48}" destId="{2759829D-64FB-471B-A84D-BC14DB95263B}" srcOrd="0" destOrd="0" presId="urn:microsoft.com/office/officeart/2005/8/layout/default"/>
    <dgm:cxn modelId="{48893B2B-C077-401E-9368-4A395EE7B09E}" srcId="{DA4E010D-4DD8-4939-BF8D-D676E5F0E74E}" destId="{A368FD3A-D691-492E-8E0C-63D8E015A889}" srcOrd="6" destOrd="0" parTransId="{2482B810-9E09-4AF2-B1A8-B15908117923}" sibTransId="{AB64FEB9-4861-4A54-B931-9B2FF427CD19}"/>
    <dgm:cxn modelId="{77AF902B-77BD-4DE0-84E6-91BF8E7D3C6E}" type="presOf" srcId="{DA4E010D-4DD8-4939-BF8D-D676E5F0E74E}" destId="{6713AFB6-06FC-4CB5-9293-A235C53B8306}" srcOrd="0" destOrd="0" presId="urn:microsoft.com/office/officeart/2005/8/layout/default"/>
    <dgm:cxn modelId="{97D6A22B-774F-4B08-AC61-C1C9F79C9117}" srcId="{DA4E010D-4DD8-4939-BF8D-D676E5F0E74E}" destId="{376342E3-D1FF-4366-B388-9D13310DB7D5}" srcOrd="23" destOrd="0" parTransId="{EA321243-A806-40E6-AEE0-18D87A4DB178}" sibTransId="{AB6ED2B9-80E5-43E9-8765-9FF955A9E2F8}"/>
    <dgm:cxn modelId="{EC527C2F-C23B-4799-8D8B-998F4E1F653B}" type="presOf" srcId="{87D4D226-0087-4006-A1DF-048881C6EB88}" destId="{FDF777AA-0FF1-4B03-83D4-CD3973577085}" srcOrd="0" destOrd="0" presId="urn:microsoft.com/office/officeart/2005/8/layout/default"/>
    <dgm:cxn modelId="{02828235-9377-4F67-B645-DE2AEA2576F4}" type="presOf" srcId="{A368FD3A-D691-492E-8E0C-63D8E015A889}" destId="{2B00D37C-B136-49A9-8F48-837BA1D8DB1A}" srcOrd="0" destOrd="0" presId="urn:microsoft.com/office/officeart/2005/8/layout/default"/>
    <dgm:cxn modelId="{22154A37-166E-42D4-A98A-93EF9F18B214}" srcId="{DA4E010D-4DD8-4939-BF8D-D676E5F0E74E}" destId="{1D89CC2C-10A6-43B9-9149-FC04961AF302}" srcOrd="11" destOrd="0" parTransId="{54DE5242-31E9-4B92-BDA9-AA268979586A}" sibTransId="{4D1F0F4F-E19D-42B6-99C1-C46D3AD449D9}"/>
    <dgm:cxn modelId="{AA29FE3B-CCB6-43A1-8761-19D74DE999E0}" srcId="{DA4E010D-4DD8-4939-BF8D-D676E5F0E74E}" destId="{5584820D-65FA-4B7F-B1E2-74D86425E48E}" srcOrd="2" destOrd="0" parTransId="{47051AFD-A555-4025-8C9A-3001E07B3D52}" sibTransId="{13E9B304-BECC-4894-A3C6-938AF4470212}"/>
    <dgm:cxn modelId="{739F905F-08F3-4123-99A7-546D306DBED8}" srcId="{DA4E010D-4DD8-4939-BF8D-D676E5F0E74E}" destId="{55A14DE1-D97B-4FF9-86F1-2E9C419833F2}" srcOrd="22" destOrd="0" parTransId="{6DBA4B67-8731-4218-90E9-D2B2693BA583}" sibTransId="{3D2E0B8D-58E2-4231-A3E6-60322E07DD16}"/>
    <dgm:cxn modelId="{61EE8261-3921-42FF-9D86-F04FC8CE8AA4}" type="presOf" srcId="{A719D988-09E9-4D70-9BE8-BEB98C9D0086}" destId="{C727D825-CFCD-49CC-8E96-AD44AB6DE54C}" srcOrd="0" destOrd="0" presId="urn:microsoft.com/office/officeart/2005/8/layout/default"/>
    <dgm:cxn modelId="{3A727264-5AB8-4ACC-AD6F-83A5DD0CCD4F}" type="presOf" srcId="{13907FCB-05B9-4637-8648-09D2897C1557}" destId="{180EDD4E-C21F-44EE-90F7-1DE08EB98D04}" srcOrd="0" destOrd="0" presId="urn:microsoft.com/office/officeart/2005/8/layout/default"/>
    <dgm:cxn modelId="{3D75E564-CE49-46B9-88D8-B32163C158BA}" srcId="{DA4E010D-4DD8-4939-BF8D-D676E5F0E74E}" destId="{81E15F92-1E54-4F8E-A907-AE145AF350A8}" srcOrd="16" destOrd="0" parTransId="{3060752E-1825-4600-A397-727356FA3D94}" sibTransId="{B8766C67-61BA-4525-A338-06B1DFC4EBCF}"/>
    <dgm:cxn modelId="{6AE2DA66-DFD4-4C70-9937-C806573FBCE2}" srcId="{DA4E010D-4DD8-4939-BF8D-D676E5F0E74E}" destId="{D832861B-13EB-4543-A8BD-4E9CB318FEBC}" srcOrd="10" destOrd="0" parTransId="{8CEFB006-E047-4063-932F-B7457DAFC74F}" sibTransId="{C9CEC166-D057-429C-8BD0-1A330599CE0E}"/>
    <dgm:cxn modelId="{E662AF68-259B-4FEF-B765-B5B77978EDE5}" type="presOf" srcId="{95C94CB2-9E0F-4F73-B6D3-F3622D317392}" destId="{FBBA1910-FE7E-4A02-8608-C1056D695403}" srcOrd="0" destOrd="0" presId="urn:microsoft.com/office/officeart/2005/8/layout/default"/>
    <dgm:cxn modelId="{0AAF6C49-FD4A-4D8D-A4C5-0F75C1F3F836}" type="presOf" srcId="{5584820D-65FA-4B7F-B1E2-74D86425E48E}" destId="{5B8CB11B-D533-43FE-8595-08025F3364AA}" srcOrd="0" destOrd="0" presId="urn:microsoft.com/office/officeart/2005/8/layout/default"/>
    <dgm:cxn modelId="{EC779069-13AA-495A-9D64-0DE4FC056E30}" srcId="{DA4E010D-4DD8-4939-BF8D-D676E5F0E74E}" destId="{6CE36757-9FDA-43A7-B59D-5896FF960B7B}" srcOrd="18" destOrd="0" parTransId="{8F612C7E-22EF-4103-91DF-3993E089E079}" sibTransId="{3962CA15-EA19-4839-987F-245B9DCA044A}"/>
    <dgm:cxn modelId="{FE176C4D-677A-493E-952F-24EC2B185619}" type="presOf" srcId="{9D7C19AB-E2CD-4AFE-B9A3-40BF18997FA0}" destId="{ABBAF5A4-84BF-4219-B5D8-41A4E5D0DDFC}" srcOrd="0" destOrd="0" presId="urn:microsoft.com/office/officeart/2005/8/layout/default"/>
    <dgm:cxn modelId="{3719564D-A040-42F3-9BEE-F0895A480FB0}" srcId="{DA4E010D-4DD8-4939-BF8D-D676E5F0E74E}" destId="{A06C3454-97CC-4957-BAFA-6D58170506A1}" srcOrd="21" destOrd="0" parTransId="{2427644A-B9B9-4285-8D12-42C098589EA3}" sibTransId="{319A2DB2-176F-4E5A-895D-B7AE3EB9F4F5}"/>
    <dgm:cxn modelId="{4A1FA972-131E-4A7A-B0D1-FFCBDA108829}" srcId="{DA4E010D-4DD8-4939-BF8D-D676E5F0E74E}" destId="{13907FCB-05B9-4637-8648-09D2897C1557}" srcOrd="4" destOrd="0" parTransId="{467CB633-4BD7-4573-8C34-F5BECB6293FB}" sibTransId="{548A0F61-D6EA-41DF-B69A-97E11D207CC6}"/>
    <dgm:cxn modelId="{E82BDA7B-B06E-40BD-9855-EC213FD244B4}" srcId="{DA4E010D-4DD8-4939-BF8D-D676E5F0E74E}" destId="{87D4D226-0087-4006-A1DF-048881C6EB88}" srcOrd="15" destOrd="0" parTransId="{4F135B95-2B58-418D-88A7-7F8D25702FF1}" sibTransId="{2C3E5A68-3654-4640-B0EC-6C42941DF8B6}"/>
    <dgm:cxn modelId="{1D48FF7B-2A92-494C-A236-0C0B61029961}" type="presOf" srcId="{D832861B-13EB-4543-A8BD-4E9CB318FEBC}" destId="{936EF044-DF07-47A2-8D44-AD7770282E91}" srcOrd="0" destOrd="0" presId="urn:microsoft.com/office/officeart/2005/8/layout/default"/>
    <dgm:cxn modelId="{A940BB80-B959-42EA-912A-C1DD87E4C8D8}" type="presOf" srcId="{7223CF64-8783-41ED-9758-18E6CD6887A7}" destId="{C63953DD-3BC2-4475-A68A-E496A2630ADC}" srcOrd="0" destOrd="0" presId="urn:microsoft.com/office/officeart/2005/8/layout/default"/>
    <dgm:cxn modelId="{4F2B088D-A5FD-40B4-98ED-7BE521D066B3}" srcId="{DA4E010D-4DD8-4939-BF8D-D676E5F0E74E}" destId="{9D7C19AB-E2CD-4AFE-B9A3-40BF18997FA0}" srcOrd="9" destOrd="0" parTransId="{5E4843E0-529C-4101-A79F-D4F6901E4039}" sibTransId="{FE20F41F-AD78-45F4-9EC7-127EE53E24A4}"/>
    <dgm:cxn modelId="{5B417194-0BEA-483F-A1FB-9571F070AC17}" srcId="{DA4E010D-4DD8-4939-BF8D-D676E5F0E74E}" destId="{ABEA7DE5-083D-4F98-A778-3BFD1CDC92E2}" srcOrd="13" destOrd="0" parTransId="{7957314F-62DC-4FC0-8174-CFCED3CA1584}" sibTransId="{03044C1F-153C-4784-87E7-02FEE11B91EB}"/>
    <dgm:cxn modelId="{67A116A7-6946-4F84-AF60-F7C759DEDE1A}" srcId="{DA4E010D-4DD8-4939-BF8D-D676E5F0E74E}" destId="{9DBD08E5-BDA4-4FDC-BB26-11123D753256}" srcOrd="3" destOrd="0" parTransId="{86FAC8D0-3013-4A78-898D-C5AD3F9DBC5A}" sibTransId="{D6EDFF0D-F78B-4739-9A58-F4F5C9FD8229}"/>
    <dgm:cxn modelId="{F03554A7-0678-4E84-82CD-9B7BF24EBDF4}" type="presOf" srcId="{1D89CC2C-10A6-43B9-9149-FC04961AF302}" destId="{18E45764-9784-43D4-86DE-248F0BD73D28}" srcOrd="0" destOrd="0" presId="urn:microsoft.com/office/officeart/2005/8/layout/default"/>
    <dgm:cxn modelId="{28379BAB-32F9-474F-AE8C-16D648F31830}" type="presOf" srcId="{BF866420-AF1C-4BC9-971C-CF8B8167E389}" destId="{60860318-CF24-4913-8318-5CB25A9C2EB0}" srcOrd="0" destOrd="0" presId="urn:microsoft.com/office/officeart/2005/8/layout/default"/>
    <dgm:cxn modelId="{EA5AE8B4-4D45-463E-9C3E-F56FC026E1CA}" type="presOf" srcId="{55A14DE1-D97B-4FF9-86F1-2E9C419833F2}" destId="{5649D4CE-B74C-4E57-AB16-7EDAA75EB957}" srcOrd="0" destOrd="0" presId="urn:microsoft.com/office/officeart/2005/8/layout/default"/>
    <dgm:cxn modelId="{873EC1C2-7125-43E3-BD29-2CF853950EF5}" srcId="{DA4E010D-4DD8-4939-BF8D-D676E5F0E74E}" destId="{A719D988-09E9-4D70-9BE8-BEB98C9D0086}" srcOrd="8" destOrd="0" parTransId="{9689812C-7F75-4343-8EE2-61879692572B}" sibTransId="{9681A434-65B1-4399-ABC6-9B3872D9AFD6}"/>
    <dgm:cxn modelId="{FBEF46C5-C175-4453-8192-E881A63B22F9}" srcId="{DA4E010D-4DD8-4939-BF8D-D676E5F0E74E}" destId="{5DB09D8C-5B25-455A-BFF8-52EBA2A0655D}" srcOrd="1" destOrd="0" parTransId="{4ACF6A1E-C89C-4C9F-BAA2-9F7595542580}" sibTransId="{E5575FA4-35B7-4A0E-8948-F2C8D31D01F4}"/>
    <dgm:cxn modelId="{659DA8C5-31A0-491B-B06C-6BEBEA8CB449}" type="presOf" srcId="{81E15F92-1E54-4F8E-A907-AE145AF350A8}" destId="{76495B3C-62D4-4EF4-AB1A-31E816FF1AFA}" srcOrd="0" destOrd="0" presId="urn:microsoft.com/office/officeart/2005/8/layout/default"/>
    <dgm:cxn modelId="{9881E2C5-C868-4EBA-9444-3E3332DC5798}" type="presOf" srcId="{9DBD08E5-BDA4-4FDC-BB26-11123D753256}" destId="{6624DCE1-6BC6-4854-B5F7-0FA1950E775D}" srcOrd="0" destOrd="0" presId="urn:microsoft.com/office/officeart/2005/8/layout/default"/>
    <dgm:cxn modelId="{5E11D4C6-2494-43B6-ADAC-4E2EDD23240C}" type="presOf" srcId="{7C7343F2-B37D-4FB0-A567-068AC7BB664F}" destId="{AFE92AA6-5574-4C31-B92A-868E9BE21F08}" srcOrd="0" destOrd="0" presId="urn:microsoft.com/office/officeart/2005/8/layout/default"/>
    <dgm:cxn modelId="{A548F9CF-2AD3-41BC-AB68-8BB1EF04CD67}" type="presOf" srcId="{BE22A5CE-D52A-4107-8755-B932E25F0333}" destId="{79744F21-0977-4CD5-8434-EEC74E39D498}" srcOrd="0" destOrd="0" presId="urn:microsoft.com/office/officeart/2005/8/layout/default"/>
    <dgm:cxn modelId="{BB9833D0-ED99-4385-8592-C36223AC363E}" srcId="{DA4E010D-4DD8-4939-BF8D-D676E5F0E74E}" destId="{7C7343F2-B37D-4FB0-A567-068AC7BB664F}" srcOrd="12" destOrd="0" parTransId="{5E7B27F6-C5CD-4E50-9818-90D4E8377BE3}" sibTransId="{053AAD22-BF78-4A60-8B3C-6BB82DAEA306}"/>
    <dgm:cxn modelId="{FD2876D2-EDC0-4EC8-9BE5-694BD0794D1C}" type="presOf" srcId="{ABEA7DE5-083D-4F98-A778-3BFD1CDC92E2}" destId="{A4158BF8-52D1-4F5B-9E26-AAEE71064DDF}" srcOrd="0" destOrd="0" presId="urn:microsoft.com/office/officeart/2005/8/layout/default"/>
    <dgm:cxn modelId="{B518DBDB-BFFB-4AB8-BCD0-66E214198F68}" type="presOf" srcId="{D8944325-8849-449F-B6AA-A42638F56B96}" destId="{792E2C95-F5C6-4507-B8C3-5CBADE8F742D}" srcOrd="0" destOrd="0" presId="urn:microsoft.com/office/officeart/2005/8/layout/default"/>
    <dgm:cxn modelId="{247F01DC-05A2-47DF-B991-FB989CEED0F0}" type="presOf" srcId="{A06C3454-97CC-4957-BAFA-6D58170506A1}" destId="{D6914035-1748-4A39-8185-70F4A511C651}" srcOrd="0" destOrd="0" presId="urn:microsoft.com/office/officeart/2005/8/layout/default"/>
    <dgm:cxn modelId="{76E289DE-4231-439C-A109-821CAE9B70B3}" srcId="{DA4E010D-4DD8-4939-BF8D-D676E5F0E74E}" destId="{7223CF64-8783-41ED-9758-18E6CD6887A7}" srcOrd="5" destOrd="0" parTransId="{2B38304F-BA30-49C0-B651-9C915A95976C}" sibTransId="{C53FED39-7124-4C82-A9BA-FEB17D5D5F12}"/>
    <dgm:cxn modelId="{F63AD0E1-A611-4038-8411-A20AD26352EF}" srcId="{DA4E010D-4DD8-4939-BF8D-D676E5F0E74E}" destId="{BF866420-AF1C-4BC9-971C-CF8B8167E389}" srcOrd="19" destOrd="0" parTransId="{8AD99F1E-CF92-4E6F-BF70-0A993F025719}" sibTransId="{53E0E7DF-4325-4452-8947-6717A1DEEFF7}"/>
    <dgm:cxn modelId="{C401E4E7-088F-4EC0-83E3-B21C268FC4ED}" srcId="{DA4E010D-4DD8-4939-BF8D-D676E5F0E74E}" destId="{C570E1D1-CB62-4901-B316-DC34A00F5F48}" srcOrd="14" destOrd="0" parTransId="{DC56AB0C-7A79-4C89-A1C5-DC99AC87AABD}" sibTransId="{68ACF2C8-757C-4268-AC08-D5377EBCB33D}"/>
    <dgm:cxn modelId="{F7CECEE8-5220-48D3-A4CC-AFB4BB2158DF}" srcId="{DA4E010D-4DD8-4939-BF8D-D676E5F0E74E}" destId="{C507800F-53FA-4168-BB86-346B24C532D9}" srcOrd="17" destOrd="0" parTransId="{71EA4B52-98EB-4026-8CD1-BF84EBD52001}" sibTransId="{9BC12916-DCFD-4A20-9752-0077D77CC8DB}"/>
    <dgm:cxn modelId="{303C76D3-FF2E-4A3E-BB2E-D9359FD6C878}" type="presParOf" srcId="{6713AFB6-06FC-4CB5-9293-A235C53B8306}" destId="{FBBA1910-FE7E-4A02-8608-C1056D695403}" srcOrd="0" destOrd="0" presId="urn:microsoft.com/office/officeart/2005/8/layout/default"/>
    <dgm:cxn modelId="{DC944814-F521-4DEF-83AF-7FB65DAEC984}" type="presParOf" srcId="{6713AFB6-06FC-4CB5-9293-A235C53B8306}" destId="{229D1E97-DD3F-4CA7-862B-EC1BAE9CDBA1}" srcOrd="1" destOrd="0" presId="urn:microsoft.com/office/officeart/2005/8/layout/default"/>
    <dgm:cxn modelId="{D753F5AF-5C6B-4FB2-B26C-E9F82B419709}" type="presParOf" srcId="{6713AFB6-06FC-4CB5-9293-A235C53B8306}" destId="{433D7670-746A-4046-94A5-37AF256BB650}" srcOrd="2" destOrd="0" presId="urn:microsoft.com/office/officeart/2005/8/layout/default"/>
    <dgm:cxn modelId="{C698A9E4-A6F4-4F95-8B5D-71E358459B28}" type="presParOf" srcId="{6713AFB6-06FC-4CB5-9293-A235C53B8306}" destId="{27F4138C-F4A6-4E2D-AC33-B0AF40A7F8EC}" srcOrd="3" destOrd="0" presId="urn:microsoft.com/office/officeart/2005/8/layout/default"/>
    <dgm:cxn modelId="{EEDF6D95-68E4-42F9-A12B-C604AD80297C}" type="presParOf" srcId="{6713AFB6-06FC-4CB5-9293-A235C53B8306}" destId="{5B8CB11B-D533-43FE-8595-08025F3364AA}" srcOrd="4" destOrd="0" presId="urn:microsoft.com/office/officeart/2005/8/layout/default"/>
    <dgm:cxn modelId="{0F01EB2D-AF6C-471C-A8AE-672CD49274F1}" type="presParOf" srcId="{6713AFB6-06FC-4CB5-9293-A235C53B8306}" destId="{4C5693B5-65C2-4C4A-84DB-8B2F05638575}" srcOrd="5" destOrd="0" presId="urn:microsoft.com/office/officeart/2005/8/layout/default"/>
    <dgm:cxn modelId="{D805E66C-0B45-4CCE-92DF-169601853883}" type="presParOf" srcId="{6713AFB6-06FC-4CB5-9293-A235C53B8306}" destId="{6624DCE1-6BC6-4854-B5F7-0FA1950E775D}" srcOrd="6" destOrd="0" presId="urn:microsoft.com/office/officeart/2005/8/layout/default"/>
    <dgm:cxn modelId="{E60B36E0-3B69-4B8D-983E-424DFEE5142A}" type="presParOf" srcId="{6713AFB6-06FC-4CB5-9293-A235C53B8306}" destId="{CCDC5201-CF1B-4B52-8D99-BD5C2D91591F}" srcOrd="7" destOrd="0" presId="urn:microsoft.com/office/officeart/2005/8/layout/default"/>
    <dgm:cxn modelId="{483498A0-527F-4976-AA1C-480AFCC56499}" type="presParOf" srcId="{6713AFB6-06FC-4CB5-9293-A235C53B8306}" destId="{180EDD4E-C21F-44EE-90F7-1DE08EB98D04}" srcOrd="8" destOrd="0" presId="urn:microsoft.com/office/officeart/2005/8/layout/default"/>
    <dgm:cxn modelId="{BA833CB9-F740-48B4-80FB-B57450E54987}" type="presParOf" srcId="{6713AFB6-06FC-4CB5-9293-A235C53B8306}" destId="{1AA661E3-5613-47E2-BBF6-BF4FAF2F462B}" srcOrd="9" destOrd="0" presId="urn:microsoft.com/office/officeart/2005/8/layout/default"/>
    <dgm:cxn modelId="{925DD750-EBEF-41C7-881C-40F8CF3D9D2B}" type="presParOf" srcId="{6713AFB6-06FC-4CB5-9293-A235C53B8306}" destId="{C63953DD-3BC2-4475-A68A-E496A2630ADC}" srcOrd="10" destOrd="0" presId="urn:microsoft.com/office/officeart/2005/8/layout/default"/>
    <dgm:cxn modelId="{9AB3B4A3-F3C4-4968-B5DB-37867C82D40E}" type="presParOf" srcId="{6713AFB6-06FC-4CB5-9293-A235C53B8306}" destId="{6DB273E7-DF91-47EF-971F-16C4BBF48147}" srcOrd="11" destOrd="0" presId="urn:microsoft.com/office/officeart/2005/8/layout/default"/>
    <dgm:cxn modelId="{A6E350BA-DB8C-4B69-9D46-534F630DD410}" type="presParOf" srcId="{6713AFB6-06FC-4CB5-9293-A235C53B8306}" destId="{2B00D37C-B136-49A9-8F48-837BA1D8DB1A}" srcOrd="12" destOrd="0" presId="urn:microsoft.com/office/officeart/2005/8/layout/default"/>
    <dgm:cxn modelId="{8DFFC131-9446-4D9F-ABC0-C195C82EABEA}" type="presParOf" srcId="{6713AFB6-06FC-4CB5-9293-A235C53B8306}" destId="{BD6F9A42-625E-499E-A6E7-64D9D2CD0D09}" srcOrd="13" destOrd="0" presId="urn:microsoft.com/office/officeart/2005/8/layout/default"/>
    <dgm:cxn modelId="{90C02963-C364-42DC-80BB-51D12DF98484}" type="presParOf" srcId="{6713AFB6-06FC-4CB5-9293-A235C53B8306}" destId="{79744F21-0977-4CD5-8434-EEC74E39D498}" srcOrd="14" destOrd="0" presId="urn:microsoft.com/office/officeart/2005/8/layout/default"/>
    <dgm:cxn modelId="{771E3566-C7FB-4CCF-A666-69231E66FA21}" type="presParOf" srcId="{6713AFB6-06FC-4CB5-9293-A235C53B8306}" destId="{390C23D5-B47A-41FA-B256-E1B62124A6FA}" srcOrd="15" destOrd="0" presId="urn:microsoft.com/office/officeart/2005/8/layout/default"/>
    <dgm:cxn modelId="{D8936AB9-973D-4DDE-BD49-0DB677436224}" type="presParOf" srcId="{6713AFB6-06FC-4CB5-9293-A235C53B8306}" destId="{C727D825-CFCD-49CC-8E96-AD44AB6DE54C}" srcOrd="16" destOrd="0" presId="urn:microsoft.com/office/officeart/2005/8/layout/default"/>
    <dgm:cxn modelId="{EEB6DF59-1DA6-44D4-BFDB-6F21717D3544}" type="presParOf" srcId="{6713AFB6-06FC-4CB5-9293-A235C53B8306}" destId="{7DC91B6E-9391-4200-9D6A-094755DA0F4F}" srcOrd="17" destOrd="0" presId="urn:microsoft.com/office/officeart/2005/8/layout/default"/>
    <dgm:cxn modelId="{49E7C878-3D33-42F6-9CB3-43FB8543AF12}" type="presParOf" srcId="{6713AFB6-06FC-4CB5-9293-A235C53B8306}" destId="{ABBAF5A4-84BF-4219-B5D8-41A4E5D0DDFC}" srcOrd="18" destOrd="0" presId="urn:microsoft.com/office/officeart/2005/8/layout/default"/>
    <dgm:cxn modelId="{C3784A84-9F5D-4263-88D1-2FDF1EEB7991}" type="presParOf" srcId="{6713AFB6-06FC-4CB5-9293-A235C53B8306}" destId="{A5333BAF-9682-46FD-965C-848967DF70DD}" srcOrd="19" destOrd="0" presId="urn:microsoft.com/office/officeart/2005/8/layout/default"/>
    <dgm:cxn modelId="{0A8B57E2-CBE8-4AF0-B948-DB2DC7F8D84E}" type="presParOf" srcId="{6713AFB6-06FC-4CB5-9293-A235C53B8306}" destId="{936EF044-DF07-47A2-8D44-AD7770282E91}" srcOrd="20" destOrd="0" presId="urn:microsoft.com/office/officeart/2005/8/layout/default"/>
    <dgm:cxn modelId="{2D9CE498-7FE3-4DF8-B2A6-79EC49748608}" type="presParOf" srcId="{6713AFB6-06FC-4CB5-9293-A235C53B8306}" destId="{6B57CE34-AD0E-4595-A153-F0A28256E199}" srcOrd="21" destOrd="0" presId="urn:microsoft.com/office/officeart/2005/8/layout/default"/>
    <dgm:cxn modelId="{A8ECCA26-6E6F-4021-9DA3-ADAC96CE2E9D}" type="presParOf" srcId="{6713AFB6-06FC-4CB5-9293-A235C53B8306}" destId="{18E45764-9784-43D4-86DE-248F0BD73D28}" srcOrd="22" destOrd="0" presId="urn:microsoft.com/office/officeart/2005/8/layout/default"/>
    <dgm:cxn modelId="{C810BA54-BDFE-445D-8D70-8FB3394D508E}" type="presParOf" srcId="{6713AFB6-06FC-4CB5-9293-A235C53B8306}" destId="{154FCD78-247B-4520-95C0-61034F1DEC85}" srcOrd="23" destOrd="0" presId="urn:microsoft.com/office/officeart/2005/8/layout/default"/>
    <dgm:cxn modelId="{0DE442B0-9942-4370-B9B6-706843BB2068}" type="presParOf" srcId="{6713AFB6-06FC-4CB5-9293-A235C53B8306}" destId="{AFE92AA6-5574-4C31-B92A-868E9BE21F08}" srcOrd="24" destOrd="0" presId="urn:microsoft.com/office/officeart/2005/8/layout/default"/>
    <dgm:cxn modelId="{37811C1E-2380-478A-A61C-4FF06254F163}" type="presParOf" srcId="{6713AFB6-06FC-4CB5-9293-A235C53B8306}" destId="{B93A3F8B-276F-4243-B9EA-42F12AB4F132}" srcOrd="25" destOrd="0" presId="urn:microsoft.com/office/officeart/2005/8/layout/default"/>
    <dgm:cxn modelId="{1CE53719-F99E-4B54-84F6-7A5BBD384108}" type="presParOf" srcId="{6713AFB6-06FC-4CB5-9293-A235C53B8306}" destId="{A4158BF8-52D1-4F5B-9E26-AAEE71064DDF}" srcOrd="26" destOrd="0" presId="urn:microsoft.com/office/officeart/2005/8/layout/default"/>
    <dgm:cxn modelId="{10C9D55A-B1C5-4CFC-B4D7-26DBF4A85B9A}" type="presParOf" srcId="{6713AFB6-06FC-4CB5-9293-A235C53B8306}" destId="{31189CE6-9F04-413A-A879-0591AF6A1319}" srcOrd="27" destOrd="0" presId="urn:microsoft.com/office/officeart/2005/8/layout/default"/>
    <dgm:cxn modelId="{0E071ADB-1977-4322-AB44-5F809C229597}" type="presParOf" srcId="{6713AFB6-06FC-4CB5-9293-A235C53B8306}" destId="{2759829D-64FB-471B-A84D-BC14DB95263B}" srcOrd="28" destOrd="0" presId="urn:microsoft.com/office/officeart/2005/8/layout/default"/>
    <dgm:cxn modelId="{863EB2EA-BD4E-4771-84C3-030DEE210418}" type="presParOf" srcId="{6713AFB6-06FC-4CB5-9293-A235C53B8306}" destId="{819F0C37-4353-4C64-8910-322EEECA46B4}" srcOrd="29" destOrd="0" presId="urn:microsoft.com/office/officeart/2005/8/layout/default"/>
    <dgm:cxn modelId="{CFEC19D8-8195-42C0-A125-F20B2B349C3D}" type="presParOf" srcId="{6713AFB6-06FC-4CB5-9293-A235C53B8306}" destId="{FDF777AA-0FF1-4B03-83D4-CD3973577085}" srcOrd="30" destOrd="0" presId="urn:microsoft.com/office/officeart/2005/8/layout/default"/>
    <dgm:cxn modelId="{329EAC94-03E8-4468-BFE1-3993BD28D06E}" type="presParOf" srcId="{6713AFB6-06FC-4CB5-9293-A235C53B8306}" destId="{83C86AB7-8C55-40C7-911C-B2D400A50402}" srcOrd="31" destOrd="0" presId="urn:microsoft.com/office/officeart/2005/8/layout/default"/>
    <dgm:cxn modelId="{5AC775A8-BE51-4179-BA5A-66FDF1E177EC}" type="presParOf" srcId="{6713AFB6-06FC-4CB5-9293-A235C53B8306}" destId="{76495B3C-62D4-4EF4-AB1A-31E816FF1AFA}" srcOrd="32" destOrd="0" presId="urn:microsoft.com/office/officeart/2005/8/layout/default"/>
    <dgm:cxn modelId="{0D6A804E-2D71-477C-8F35-C4E89AA4BF2A}" type="presParOf" srcId="{6713AFB6-06FC-4CB5-9293-A235C53B8306}" destId="{03FB3E8A-436A-4E99-AC10-5B7C7A015927}" srcOrd="33" destOrd="0" presId="urn:microsoft.com/office/officeart/2005/8/layout/default"/>
    <dgm:cxn modelId="{AF7782BF-AC06-4273-9BA7-2E6DE08AB72D}" type="presParOf" srcId="{6713AFB6-06FC-4CB5-9293-A235C53B8306}" destId="{47231D36-E3BE-4FA0-9C69-669AE64C3525}" srcOrd="34" destOrd="0" presId="urn:microsoft.com/office/officeart/2005/8/layout/default"/>
    <dgm:cxn modelId="{16B0A889-019D-44C0-9FFA-B02A20B74F4F}" type="presParOf" srcId="{6713AFB6-06FC-4CB5-9293-A235C53B8306}" destId="{84BC6FE0-1AD3-4B93-8F9D-270CCF9935A5}" srcOrd="35" destOrd="0" presId="urn:microsoft.com/office/officeart/2005/8/layout/default"/>
    <dgm:cxn modelId="{CA9F5517-4EE8-4730-AF25-53018F540372}" type="presParOf" srcId="{6713AFB6-06FC-4CB5-9293-A235C53B8306}" destId="{A8BD778C-04EA-4D31-8993-8F52ED56A6EC}" srcOrd="36" destOrd="0" presId="urn:microsoft.com/office/officeart/2005/8/layout/default"/>
    <dgm:cxn modelId="{47899E31-C3AF-415B-A455-BCDFE148ECA7}" type="presParOf" srcId="{6713AFB6-06FC-4CB5-9293-A235C53B8306}" destId="{B7F81D53-86AF-4630-803B-44133B970AEF}" srcOrd="37" destOrd="0" presId="urn:microsoft.com/office/officeart/2005/8/layout/default"/>
    <dgm:cxn modelId="{29CC140C-F375-43AA-A6B4-3184A9313935}" type="presParOf" srcId="{6713AFB6-06FC-4CB5-9293-A235C53B8306}" destId="{60860318-CF24-4913-8318-5CB25A9C2EB0}" srcOrd="38" destOrd="0" presId="urn:microsoft.com/office/officeart/2005/8/layout/default"/>
    <dgm:cxn modelId="{FCFA812A-12FE-4B61-B8D6-81CBA634C8AA}" type="presParOf" srcId="{6713AFB6-06FC-4CB5-9293-A235C53B8306}" destId="{FC51A682-2CEA-4D00-9DDF-221AC29617D4}" srcOrd="39" destOrd="0" presId="urn:microsoft.com/office/officeart/2005/8/layout/default"/>
    <dgm:cxn modelId="{6141C004-D851-4619-BFF7-6AB4FD93E118}" type="presParOf" srcId="{6713AFB6-06FC-4CB5-9293-A235C53B8306}" destId="{792E2C95-F5C6-4507-B8C3-5CBADE8F742D}" srcOrd="40" destOrd="0" presId="urn:microsoft.com/office/officeart/2005/8/layout/default"/>
    <dgm:cxn modelId="{22891FD6-B8E6-4E48-9B2C-D7B60C4E1B1F}" type="presParOf" srcId="{6713AFB6-06FC-4CB5-9293-A235C53B8306}" destId="{55D39D63-A3D1-4F17-8CAB-F7746DCDE4E1}" srcOrd="41" destOrd="0" presId="urn:microsoft.com/office/officeart/2005/8/layout/default"/>
    <dgm:cxn modelId="{70643B27-43ED-4B68-95AD-6878E6BB890D}" type="presParOf" srcId="{6713AFB6-06FC-4CB5-9293-A235C53B8306}" destId="{D6914035-1748-4A39-8185-70F4A511C651}" srcOrd="42" destOrd="0" presId="urn:microsoft.com/office/officeart/2005/8/layout/default"/>
    <dgm:cxn modelId="{B4122D44-A007-4C30-BB1B-9F7B89B12E1C}" type="presParOf" srcId="{6713AFB6-06FC-4CB5-9293-A235C53B8306}" destId="{E4ABA1A6-7004-4B35-8B5B-1BCD5B974C89}" srcOrd="43" destOrd="0" presId="urn:microsoft.com/office/officeart/2005/8/layout/default"/>
    <dgm:cxn modelId="{877B8852-30C7-42C9-B39B-278797376F77}" type="presParOf" srcId="{6713AFB6-06FC-4CB5-9293-A235C53B8306}" destId="{5649D4CE-B74C-4E57-AB16-7EDAA75EB957}" srcOrd="44" destOrd="0" presId="urn:microsoft.com/office/officeart/2005/8/layout/default"/>
    <dgm:cxn modelId="{8D524B89-1EE3-438B-9616-B902CE0276A6}" type="presParOf" srcId="{6713AFB6-06FC-4CB5-9293-A235C53B8306}" destId="{E4EBC90C-7DD8-4AAE-85B9-726DB6A63674}" srcOrd="45" destOrd="0" presId="urn:microsoft.com/office/officeart/2005/8/layout/default"/>
    <dgm:cxn modelId="{967AEF40-9A19-488E-BFDF-EE8E363CFCB5}" type="presParOf" srcId="{6713AFB6-06FC-4CB5-9293-A235C53B8306}" destId="{E6FE68B5-A651-4C9F-8F85-F01DD89BB5EB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5BB069-5E22-4B53-89C8-C7E77EDADF7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84B383F-BA24-4DB8-BC0E-F8F61EB0E1B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GB" sz="2400" cap="none" dirty="0"/>
        </a:p>
        <a:p>
          <a:pPr>
            <a:lnSpc>
              <a:spcPct val="100000"/>
            </a:lnSpc>
            <a:defRPr cap="all"/>
          </a:pPr>
          <a:endParaRPr lang="en-GB" sz="2400" cap="none" dirty="0"/>
        </a:p>
        <a:p>
          <a:pPr>
            <a:lnSpc>
              <a:spcPct val="100000"/>
            </a:lnSpc>
            <a:defRPr cap="all"/>
          </a:pPr>
          <a:r>
            <a:rPr lang="en-GB" sz="2400" cap="none" dirty="0"/>
            <a:t>French is from a family of languages called the ‘</a:t>
          </a:r>
          <a:r>
            <a:rPr lang="en-GB" sz="2400" b="1" cap="none" dirty="0"/>
            <a:t>romance</a:t>
          </a:r>
          <a:r>
            <a:rPr lang="en-GB" sz="2400" cap="none" dirty="0"/>
            <a:t>’ languages. So, learning other languages from this family (like Spanish, Italian, Portuguese, Romanian) is easier, as the vocabulary and grammar rules are similar.</a:t>
          </a:r>
        </a:p>
        <a:p>
          <a:pPr>
            <a:lnSpc>
              <a:spcPct val="100000"/>
            </a:lnSpc>
            <a:defRPr cap="all"/>
          </a:pPr>
          <a:endParaRPr lang="en-GB" sz="2400" cap="none" dirty="0"/>
        </a:p>
        <a:p>
          <a:pPr>
            <a:lnSpc>
              <a:spcPct val="100000"/>
            </a:lnSpc>
            <a:defRPr cap="all"/>
          </a:pPr>
          <a:r>
            <a:rPr lang="en-GB" sz="2400" cap="none" dirty="0"/>
            <a:t>All of these languages developed from Vulgar Latin!</a:t>
          </a:r>
          <a:endParaRPr lang="en-US" sz="2400" cap="none" dirty="0"/>
        </a:p>
      </dgm:t>
    </dgm:pt>
    <dgm:pt modelId="{A09C5976-0DA5-4145-9E30-C8251A65B76E}" type="parTrans" cxnId="{E4AB05FE-DC6D-49D9-9381-8F0B8414B568}">
      <dgm:prSet/>
      <dgm:spPr/>
      <dgm:t>
        <a:bodyPr/>
        <a:lstStyle/>
        <a:p>
          <a:endParaRPr lang="en-US"/>
        </a:p>
      </dgm:t>
    </dgm:pt>
    <dgm:pt modelId="{D7C0F91D-6A5E-4539-B157-3ADE0E320AEB}" type="sibTrans" cxnId="{E4AB05FE-DC6D-49D9-9381-8F0B8414B568}">
      <dgm:prSet/>
      <dgm:spPr/>
      <dgm:t>
        <a:bodyPr/>
        <a:lstStyle/>
        <a:p>
          <a:endParaRPr lang="en-US"/>
        </a:p>
      </dgm:t>
    </dgm:pt>
    <dgm:pt modelId="{95F20637-4B46-4FFB-833F-8385E0A32F5F}" type="pres">
      <dgm:prSet presAssocID="{735BB069-5E22-4B53-89C8-C7E77EDADF78}" presName="root" presStyleCnt="0">
        <dgm:presLayoutVars>
          <dgm:dir/>
          <dgm:resizeHandles val="exact"/>
        </dgm:presLayoutVars>
      </dgm:prSet>
      <dgm:spPr/>
    </dgm:pt>
    <dgm:pt modelId="{14E97F07-BDD3-477D-9550-F64CB3894AA9}" type="pres">
      <dgm:prSet presAssocID="{984B383F-BA24-4DB8-BC0E-F8F61EB0E1B9}" presName="compNode" presStyleCnt="0"/>
      <dgm:spPr/>
    </dgm:pt>
    <dgm:pt modelId="{BE72B14D-707B-4320-B3CE-532FE095082D}" type="pres">
      <dgm:prSet presAssocID="{984B383F-BA24-4DB8-BC0E-F8F61EB0E1B9}" presName="iconBgRect" presStyleLbl="bgShp" presStyleIdx="0" presStyleCnt="1" custLinFactNeighborX="-4935" custLinFactNeighborY="-46060"/>
      <dgm:spPr/>
    </dgm:pt>
    <dgm:pt modelId="{EF965135-67C8-4791-912C-2BB2E8A2D960}" type="pres">
      <dgm:prSet presAssocID="{984B383F-BA24-4DB8-BC0E-F8F61EB0E1B9}" presName="iconRect" presStyleLbl="node1" presStyleIdx="0" presStyleCnt="1" custLinFactNeighborX="-4063" custLinFactNeighborY="197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CCB9E0E6-A5E5-43FF-A5EF-6725E667DCB1}" type="pres">
      <dgm:prSet presAssocID="{984B383F-BA24-4DB8-BC0E-F8F61EB0E1B9}" presName="spaceRect" presStyleCnt="0"/>
      <dgm:spPr/>
    </dgm:pt>
    <dgm:pt modelId="{1FDEBFEA-425B-45DC-BD1B-0A9634507AE8}" type="pres">
      <dgm:prSet presAssocID="{984B383F-BA24-4DB8-BC0E-F8F61EB0E1B9}" presName="textRect" presStyleLbl="revTx" presStyleIdx="0" presStyleCnt="1" custScaleX="203547" custLinFactNeighborX="-38" custLinFactNeighborY="-39105">
        <dgm:presLayoutVars>
          <dgm:chMax val="1"/>
          <dgm:chPref val="1"/>
        </dgm:presLayoutVars>
      </dgm:prSet>
      <dgm:spPr/>
    </dgm:pt>
  </dgm:ptLst>
  <dgm:cxnLst>
    <dgm:cxn modelId="{CCE91F59-8809-4607-945E-1D5463065B96}" type="presOf" srcId="{735BB069-5E22-4B53-89C8-C7E77EDADF78}" destId="{95F20637-4B46-4FFB-833F-8385E0A32F5F}" srcOrd="0" destOrd="0" presId="urn:microsoft.com/office/officeart/2018/5/layout/IconCircleLabelList"/>
    <dgm:cxn modelId="{39C7AFD3-4F3C-45E1-930A-A2D0F395A982}" type="presOf" srcId="{984B383F-BA24-4DB8-BC0E-F8F61EB0E1B9}" destId="{1FDEBFEA-425B-45DC-BD1B-0A9634507AE8}" srcOrd="0" destOrd="0" presId="urn:microsoft.com/office/officeart/2018/5/layout/IconCircleLabelList"/>
    <dgm:cxn modelId="{E4AB05FE-DC6D-49D9-9381-8F0B8414B568}" srcId="{735BB069-5E22-4B53-89C8-C7E77EDADF78}" destId="{984B383F-BA24-4DB8-BC0E-F8F61EB0E1B9}" srcOrd="0" destOrd="0" parTransId="{A09C5976-0DA5-4145-9E30-C8251A65B76E}" sibTransId="{D7C0F91D-6A5E-4539-B157-3ADE0E320AEB}"/>
    <dgm:cxn modelId="{4D694882-5BB5-4580-822B-7EDE1CC78FA1}" type="presParOf" srcId="{95F20637-4B46-4FFB-833F-8385E0A32F5F}" destId="{14E97F07-BDD3-477D-9550-F64CB3894AA9}" srcOrd="0" destOrd="0" presId="urn:microsoft.com/office/officeart/2018/5/layout/IconCircleLabelList"/>
    <dgm:cxn modelId="{2362214D-6B92-42CE-A650-BE6EBBB69F4A}" type="presParOf" srcId="{14E97F07-BDD3-477D-9550-F64CB3894AA9}" destId="{BE72B14D-707B-4320-B3CE-532FE095082D}" srcOrd="0" destOrd="0" presId="urn:microsoft.com/office/officeart/2018/5/layout/IconCircleLabelList"/>
    <dgm:cxn modelId="{920D2E96-25B3-42F0-886C-5EE3437F3C5C}" type="presParOf" srcId="{14E97F07-BDD3-477D-9550-F64CB3894AA9}" destId="{EF965135-67C8-4791-912C-2BB2E8A2D960}" srcOrd="1" destOrd="0" presId="urn:microsoft.com/office/officeart/2018/5/layout/IconCircleLabelList"/>
    <dgm:cxn modelId="{2A6A6F6A-9B88-4633-95D7-0F99BF6FEA51}" type="presParOf" srcId="{14E97F07-BDD3-477D-9550-F64CB3894AA9}" destId="{CCB9E0E6-A5E5-43FF-A5EF-6725E667DCB1}" srcOrd="2" destOrd="0" presId="urn:microsoft.com/office/officeart/2018/5/layout/IconCircleLabelList"/>
    <dgm:cxn modelId="{CF85277F-D0A6-4B14-8009-5514A18158F9}" type="presParOf" srcId="{14E97F07-BDD3-477D-9550-F64CB3894AA9}" destId="{1FDEBFEA-425B-45DC-BD1B-0A9634507AE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08F471-AC4A-46C9-B5BD-1311FA9637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B57B030-2535-4540-95C6-8ECE3313D1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Even if you don’t think you will ever travel abroad, there are around 32 million foreign visitors to Britain every year.</a:t>
          </a:r>
        </a:p>
      </dgm:t>
    </dgm:pt>
    <dgm:pt modelId="{C5A9D563-4DAD-4E03-9DCD-1078CF43E146}" type="parTrans" cxnId="{2BEB110C-9113-46FE-B3AD-337CE353FC40}">
      <dgm:prSet/>
      <dgm:spPr/>
      <dgm:t>
        <a:bodyPr/>
        <a:lstStyle/>
        <a:p>
          <a:endParaRPr lang="en-US"/>
        </a:p>
      </dgm:t>
    </dgm:pt>
    <dgm:pt modelId="{E77EEBD2-E93A-4A4D-BE3A-2E7E3C960CED}" type="sibTrans" cxnId="{2BEB110C-9113-46FE-B3AD-337CE353FC40}">
      <dgm:prSet/>
      <dgm:spPr/>
      <dgm:t>
        <a:bodyPr/>
        <a:lstStyle/>
        <a:p>
          <a:endParaRPr lang="en-US"/>
        </a:p>
      </dgm:t>
    </dgm:pt>
    <dgm:pt modelId="{EAAB2557-035E-4865-948B-43E3EADFFC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are so many different types of jobs which involve attracting these visitors and a little language ability goes a long way. </a:t>
          </a:r>
        </a:p>
      </dgm:t>
    </dgm:pt>
    <dgm:pt modelId="{D31492CB-0D7A-4F39-A30B-171B8F2871A8}" type="parTrans" cxnId="{19D44E78-5632-46A7-9155-BEF1259EC1C8}">
      <dgm:prSet/>
      <dgm:spPr/>
      <dgm:t>
        <a:bodyPr/>
        <a:lstStyle/>
        <a:p>
          <a:endParaRPr lang="en-US"/>
        </a:p>
      </dgm:t>
    </dgm:pt>
    <dgm:pt modelId="{C04C32C6-F596-4889-8EA3-1731D940BD3C}" type="sibTrans" cxnId="{19D44E78-5632-46A7-9155-BEF1259EC1C8}">
      <dgm:prSet/>
      <dgm:spPr/>
      <dgm:t>
        <a:bodyPr/>
        <a:lstStyle/>
        <a:p>
          <a:endParaRPr lang="en-US"/>
        </a:p>
      </dgm:t>
    </dgm:pt>
    <dgm:pt modelId="{20C234BB-24B3-4C81-941B-EFC423B0C9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is no better time to keep developing your language skills as they will be a great asset to you in many aspects of your future life.</a:t>
          </a:r>
        </a:p>
      </dgm:t>
    </dgm:pt>
    <dgm:pt modelId="{4EF4C752-6E97-4348-BE17-2BB52952E2E2}" type="parTrans" cxnId="{B0644989-DAE8-4FEA-92B2-2BB866E6455A}">
      <dgm:prSet/>
      <dgm:spPr/>
      <dgm:t>
        <a:bodyPr/>
        <a:lstStyle/>
        <a:p>
          <a:endParaRPr lang="en-US"/>
        </a:p>
      </dgm:t>
    </dgm:pt>
    <dgm:pt modelId="{A6CCE77D-A5B8-4CAC-AEC6-2C99DB16C6E9}" type="sibTrans" cxnId="{B0644989-DAE8-4FEA-92B2-2BB866E6455A}">
      <dgm:prSet/>
      <dgm:spPr/>
      <dgm:t>
        <a:bodyPr/>
        <a:lstStyle/>
        <a:p>
          <a:endParaRPr lang="en-US"/>
        </a:p>
      </dgm:t>
    </dgm:pt>
    <dgm:pt modelId="{5711EF36-438F-4128-B448-3B651601D09A}" type="pres">
      <dgm:prSet presAssocID="{6108F471-AC4A-46C9-B5BD-1311FA963721}" presName="root" presStyleCnt="0">
        <dgm:presLayoutVars>
          <dgm:dir/>
          <dgm:resizeHandles val="exact"/>
        </dgm:presLayoutVars>
      </dgm:prSet>
      <dgm:spPr/>
    </dgm:pt>
    <dgm:pt modelId="{CFFA9B71-7E1C-43CF-AF45-CDADB3D05008}" type="pres">
      <dgm:prSet presAssocID="{BB57B030-2535-4540-95C6-8ECE3313D13E}" presName="compNode" presStyleCnt="0"/>
      <dgm:spPr/>
    </dgm:pt>
    <dgm:pt modelId="{384FE298-D73E-4539-883E-8114B3A733EC}" type="pres">
      <dgm:prSet presAssocID="{BB57B030-2535-4540-95C6-8ECE3313D13E}" presName="bgRect" presStyleLbl="bgShp" presStyleIdx="0" presStyleCnt="3"/>
      <dgm:spPr/>
    </dgm:pt>
    <dgm:pt modelId="{139F074A-53A1-40DA-99A4-C2AA2CB57CA7}" type="pres">
      <dgm:prSet presAssocID="{BB57B030-2535-4540-95C6-8ECE3313D1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F21CA611-9395-42B1-BDAA-CA4F4FAB83DD}" type="pres">
      <dgm:prSet presAssocID="{BB57B030-2535-4540-95C6-8ECE3313D13E}" presName="spaceRect" presStyleCnt="0"/>
      <dgm:spPr/>
    </dgm:pt>
    <dgm:pt modelId="{20A3900E-2D19-47ED-BE82-9C6D9C68C3DB}" type="pres">
      <dgm:prSet presAssocID="{BB57B030-2535-4540-95C6-8ECE3313D13E}" presName="parTx" presStyleLbl="revTx" presStyleIdx="0" presStyleCnt="3">
        <dgm:presLayoutVars>
          <dgm:chMax val="0"/>
          <dgm:chPref val="0"/>
        </dgm:presLayoutVars>
      </dgm:prSet>
      <dgm:spPr/>
    </dgm:pt>
    <dgm:pt modelId="{9D57B0DF-6144-4D88-AE7B-2D65B961D4BE}" type="pres">
      <dgm:prSet presAssocID="{E77EEBD2-E93A-4A4D-BE3A-2E7E3C960CED}" presName="sibTrans" presStyleCnt="0"/>
      <dgm:spPr/>
    </dgm:pt>
    <dgm:pt modelId="{9A1C8083-CB54-4AB2-86CF-72B752E12CA7}" type="pres">
      <dgm:prSet presAssocID="{EAAB2557-035E-4865-948B-43E3EADFFC97}" presName="compNode" presStyleCnt="0"/>
      <dgm:spPr/>
    </dgm:pt>
    <dgm:pt modelId="{9EFA5F77-9E94-4C89-833C-E9A95ADBE116}" type="pres">
      <dgm:prSet presAssocID="{EAAB2557-035E-4865-948B-43E3EADFFC97}" presName="bgRect" presStyleLbl="bgShp" presStyleIdx="1" presStyleCnt="3"/>
      <dgm:spPr/>
    </dgm:pt>
    <dgm:pt modelId="{3C08543F-6DC6-485B-B8C0-CFA9EDEC3755}" type="pres">
      <dgm:prSet presAssocID="{EAAB2557-035E-4865-948B-43E3EADFFC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86B7E82-EBC0-447D-8F67-03FDC2A53D98}" type="pres">
      <dgm:prSet presAssocID="{EAAB2557-035E-4865-948B-43E3EADFFC97}" presName="spaceRect" presStyleCnt="0"/>
      <dgm:spPr/>
    </dgm:pt>
    <dgm:pt modelId="{41216B3E-2493-4859-B012-84765B853D72}" type="pres">
      <dgm:prSet presAssocID="{EAAB2557-035E-4865-948B-43E3EADFFC97}" presName="parTx" presStyleLbl="revTx" presStyleIdx="1" presStyleCnt="3">
        <dgm:presLayoutVars>
          <dgm:chMax val="0"/>
          <dgm:chPref val="0"/>
        </dgm:presLayoutVars>
      </dgm:prSet>
      <dgm:spPr/>
    </dgm:pt>
    <dgm:pt modelId="{8FE6C9D9-BB08-41BE-9864-BA191B9304E4}" type="pres">
      <dgm:prSet presAssocID="{C04C32C6-F596-4889-8EA3-1731D940BD3C}" presName="sibTrans" presStyleCnt="0"/>
      <dgm:spPr/>
    </dgm:pt>
    <dgm:pt modelId="{F370C89A-A7CC-4749-901A-37D2B5377660}" type="pres">
      <dgm:prSet presAssocID="{20C234BB-24B3-4C81-941B-EFC423B0C9C5}" presName="compNode" presStyleCnt="0"/>
      <dgm:spPr/>
    </dgm:pt>
    <dgm:pt modelId="{FDB97687-7B3F-4451-80EB-624C55D5E080}" type="pres">
      <dgm:prSet presAssocID="{20C234BB-24B3-4C81-941B-EFC423B0C9C5}" presName="bgRect" presStyleLbl="bgShp" presStyleIdx="2" presStyleCnt="3"/>
      <dgm:spPr/>
    </dgm:pt>
    <dgm:pt modelId="{20391EB6-981C-4B95-A090-5EDD57F2BC5C}" type="pres">
      <dgm:prSet presAssocID="{20C234BB-24B3-4C81-941B-EFC423B0C9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B335E2A-12EB-43FD-BEB4-6DDD4226EC5A}" type="pres">
      <dgm:prSet presAssocID="{20C234BB-24B3-4C81-941B-EFC423B0C9C5}" presName="spaceRect" presStyleCnt="0"/>
      <dgm:spPr/>
    </dgm:pt>
    <dgm:pt modelId="{12E56A6A-DB93-434C-8EDA-F1396A939742}" type="pres">
      <dgm:prSet presAssocID="{20C234BB-24B3-4C81-941B-EFC423B0C9C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EB110C-9113-46FE-B3AD-337CE353FC40}" srcId="{6108F471-AC4A-46C9-B5BD-1311FA963721}" destId="{BB57B030-2535-4540-95C6-8ECE3313D13E}" srcOrd="0" destOrd="0" parTransId="{C5A9D563-4DAD-4E03-9DCD-1078CF43E146}" sibTransId="{E77EEBD2-E93A-4A4D-BE3A-2E7E3C960CED}"/>
    <dgm:cxn modelId="{D4EA861E-9676-4ED1-BC24-C1DC539C9AD0}" type="presOf" srcId="{20C234BB-24B3-4C81-941B-EFC423B0C9C5}" destId="{12E56A6A-DB93-434C-8EDA-F1396A939742}" srcOrd="0" destOrd="0" presId="urn:microsoft.com/office/officeart/2018/2/layout/IconVerticalSolidList"/>
    <dgm:cxn modelId="{9E21483F-F191-4D9D-AB1A-7FCA153F0491}" type="presOf" srcId="{BB57B030-2535-4540-95C6-8ECE3313D13E}" destId="{20A3900E-2D19-47ED-BE82-9C6D9C68C3DB}" srcOrd="0" destOrd="0" presId="urn:microsoft.com/office/officeart/2018/2/layout/IconVerticalSolidList"/>
    <dgm:cxn modelId="{C888DA43-4EEA-479B-903F-D4EC2DFA2BAA}" type="presOf" srcId="{EAAB2557-035E-4865-948B-43E3EADFFC97}" destId="{41216B3E-2493-4859-B012-84765B853D72}" srcOrd="0" destOrd="0" presId="urn:microsoft.com/office/officeart/2018/2/layout/IconVerticalSolidList"/>
    <dgm:cxn modelId="{19D44E78-5632-46A7-9155-BEF1259EC1C8}" srcId="{6108F471-AC4A-46C9-B5BD-1311FA963721}" destId="{EAAB2557-035E-4865-948B-43E3EADFFC97}" srcOrd="1" destOrd="0" parTransId="{D31492CB-0D7A-4F39-A30B-171B8F2871A8}" sibTransId="{C04C32C6-F596-4889-8EA3-1731D940BD3C}"/>
    <dgm:cxn modelId="{B0644989-DAE8-4FEA-92B2-2BB866E6455A}" srcId="{6108F471-AC4A-46C9-B5BD-1311FA963721}" destId="{20C234BB-24B3-4C81-941B-EFC423B0C9C5}" srcOrd="2" destOrd="0" parTransId="{4EF4C752-6E97-4348-BE17-2BB52952E2E2}" sibTransId="{A6CCE77D-A5B8-4CAC-AEC6-2C99DB16C6E9}"/>
    <dgm:cxn modelId="{BA33288E-8973-4510-879E-AAD0E174A729}" type="presOf" srcId="{6108F471-AC4A-46C9-B5BD-1311FA963721}" destId="{5711EF36-438F-4128-B448-3B651601D09A}" srcOrd="0" destOrd="0" presId="urn:microsoft.com/office/officeart/2018/2/layout/IconVerticalSolidList"/>
    <dgm:cxn modelId="{61DC99EE-BE9E-46F9-BE84-145FC8B00561}" type="presParOf" srcId="{5711EF36-438F-4128-B448-3B651601D09A}" destId="{CFFA9B71-7E1C-43CF-AF45-CDADB3D05008}" srcOrd="0" destOrd="0" presId="urn:microsoft.com/office/officeart/2018/2/layout/IconVerticalSolidList"/>
    <dgm:cxn modelId="{702B457C-75B5-4AD1-A418-AE2F18D5FB7E}" type="presParOf" srcId="{CFFA9B71-7E1C-43CF-AF45-CDADB3D05008}" destId="{384FE298-D73E-4539-883E-8114B3A733EC}" srcOrd="0" destOrd="0" presId="urn:microsoft.com/office/officeart/2018/2/layout/IconVerticalSolidList"/>
    <dgm:cxn modelId="{915ADF92-A526-4F17-A080-00D19EBDC9EA}" type="presParOf" srcId="{CFFA9B71-7E1C-43CF-AF45-CDADB3D05008}" destId="{139F074A-53A1-40DA-99A4-C2AA2CB57CA7}" srcOrd="1" destOrd="0" presId="urn:microsoft.com/office/officeart/2018/2/layout/IconVerticalSolidList"/>
    <dgm:cxn modelId="{8FBD42B1-7A4C-4394-98EA-AA98433DAB2A}" type="presParOf" srcId="{CFFA9B71-7E1C-43CF-AF45-CDADB3D05008}" destId="{F21CA611-9395-42B1-BDAA-CA4F4FAB83DD}" srcOrd="2" destOrd="0" presId="urn:microsoft.com/office/officeart/2018/2/layout/IconVerticalSolidList"/>
    <dgm:cxn modelId="{4F4EF6FA-F1DA-497A-9469-A0B7546DC360}" type="presParOf" srcId="{CFFA9B71-7E1C-43CF-AF45-CDADB3D05008}" destId="{20A3900E-2D19-47ED-BE82-9C6D9C68C3DB}" srcOrd="3" destOrd="0" presId="urn:microsoft.com/office/officeart/2018/2/layout/IconVerticalSolidList"/>
    <dgm:cxn modelId="{26FC2847-329D-48C5-9F7F-3EF7C0741E56}" type="presParOf" srcId="{5711EF36-438F-4128-B448-3B651601D09A}" destId="{9D57B0DF-6144-4D88-AE7B-2D65B961D4BE}" srcOrd="1" destOrd="0" presId="urn:microsoft.com/office/officeart/2018/2/layout/IconVerticalSolidList"/>
    <dgm:cxn modelId="{6D6CA556-3208-4CFF-9B54-2D915613C15E}" type="presParOf" srcId="{5711EF36-438F-4128-B448-3B651601D09A}" destId="{9A1C8083-CB54-4AB2-86CF-72B752E12CA7}" srcOrd="2" destOrd="0" presId="urn:microsoft.com/office/officeart/2018/2/layout/IconVerticalSolidList"/>
    <dgm:cxn modelId="{7B8B7D15-47AD-41DA-84F4-9981E3AD2C1F}" type="presParOf" srcId="{9A1C8083-CB54-4AB2-86CF-72B752E12CA7}" destId="{9EFA5F77-9E94-4C89-833C-E9A95ADBE116}" srcOrd="0" destOrd="0" presId="urn:microsoft.com/office/officeart/2018/2/layout/IconVerticalSolidList"/>
    <dgm:cxn modelId="{FA0F308F-591B-4876-9AC3-B148CD532F3D}" type="presParOf" srcId="{9A1C8083-CB54-4AB2-86CF-72B752E12CA7}" destId="{3C08543F-6DC6-485B-B8C0-CFA9EDEC3755}" srcOrd="1" destOrd="0" presId="urn:microsoft.com/office/officeart/2018/2/layout/IconVerticalSolidList"/>
    <dgm:cxn modelId="{893C8A4A-6EF9-48DC-9AC5-67B976E04E65}" type="presParOf" srcId="{9A1C8083-CB54-4AB2-86CF-72B752E12CA7}" destId="{786B7E82-EBC0-447D-8F67-03FDC2A53D98}" srcOrd="2" destOrd="0" presId="urn:microsoft.com/office/officeart/2018/2/layout/IconVerticalSolidList"/>
    <dgm:cxn modelId="{18E4EF8C-15C7-4996-B8B2-124ED932290F}" type="presParOf" srcId="{9A1C8083-CB54-4AB2-86CF-72B752E12CA7}" destId="{41216B3E-2493-4859-B012-84765B853D72}" srcOrd="3" destOrd="0" presId="urn:microsoft.com/office/officeart/2018/2/layout/IconVerticalSolidList"/>
    <dgm:cxn modelId="{D8A3A275-9F7A-47D8-A0A6-1F852DCF062B}" type="presParOf" srcId="{5711EF36-438F-4128-B448-3B651601D09A}" destId="{8FE6C9D9-BB08-41BE-9864-BA191B9304E4}" srcOrd="3" destOrd="0" presId="urn:microsoft.com/office/officeart/2018/2/layout/IconVerticalSolidList"/>
    <dgm:cxn modelId="{850B5252-F24C-41AE-9160-2E0345F8355F}" type="presParOf" srcId="{5711EF36-438F-4128-B448-3B651601D09A}" destId="{F370C89A-A7CC-4749-901A-37D2B5377660}" srcOrd="4" destOrd="0" presId="urn:microsoft.com/office/officeart/2018/2/layout/IconVerticalSolidList"/>
    <dgm:cxn modelId="{47F9AA12-EE16-485A-AF6A-054153A0E7BA}" type="presParOf" srcId="{F370C89A-A7CC-4749-901A-37D2B5377660}" destId="{FDB97687-7B3F-4451-80EB-624C55D5E080}" srcOrd="0" destOrd="0" presId="urn:microsoft.com/office/officeart/2018/2/layout/IconVerticalSolidList"/>
    <dgm:cxn modelId="{6D96CFF2-4A5A-4E69-BC1C-52E2CBCE826C}" type="presParOf" srcId="{F370C89A-A7CC-4749-901A-37D2B5377660}" destId="{20391EB6-981C-4B95-A090-5EDD57F2BC5C}" srcOrd="1" destOrd="0" presId="urn:microsoft.com/office/officeart/2018/2/layout/IconVerticalSolidList"/>
    <dgm:cxn modelId="{768AFE3A-3473-403A-8F7A-2E44A18ED22F}" type="presParOf" srcId="{F370C89A-A7CC-4749-901A-37D2B5377660}" destId="{9B335E2A-12EB-43FD-BEB4-6DDD4226EC5A}" srcOrd="2" destOrd="0" presId="urn:microsoft.com/office/officeart/2018/2/layout/IconVerticalSolidList"/>
    <dgm:cxn modelId="{C6839677-36DC-4BDD-935D-9479AD30F3BE}" type="presParOf" srcId="{F370C89A-A7CC-4749-901A-37D2B5377660}" destId="{12E56A6A-DB93-434C-8EDA-F1396A9397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E2AE-E915-4B0C-B693-EA5BCE9B2B93}">
      <dsp:nvSpPr>
        <dsp:cNvPr id="0" name=""/>
        <dsp:cNvSpPr/>
      </dsp:nvSpPr>
      <dsp:spPr>
        <a:xfrm>
          <a:off x="55899" y="820"/>
          <a:ext cx="1675209" cy="10051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agriculteur</a:t>
          </a:r>
          <a:endParaRPr lang="en-US" sz="2100" kern="1200"/>
        </a:p>
      </dsp:txBody>
      <dsp:txXfrm>
        <a:off x="55899" y="820"/>
        <a:ext cx="1675209" cy="1005125"/>
      </dsp:txXfrm>
    </dsp:sp>
    <dsp:sp modelId="{FC62D17B-8C10-4DB6-A4DC-8BD9AB250A73}">
      <dsp:nvSpPr>
        <dsp:cNvPr id="0" name=""/>
        <dsp:cNvSpPr/>
      </dsp:nvSpPr>
      <dsp:spPr>
        <a:xfrm>
          <a:off x="1898630" y="820"/>
          <a:ext cx="1675209" cy="1005125"/>
        </a:xfrm>
        <a:prstGeom prst="rect">
          <a:avLst/>
        </a:prstGeom>
        <a:solidFill>
          <a:schemeClr val="accent5">
            <a:hueOff val="65840"/>
            <a:satOff val="-1285"/>
            <a:lumOff val="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serveur</a:t>
          </a:r>
          <a:endParaRPr lang="en-US" sz="2100" kern="1200"/>
        </a:p>
      </dsp:txBody>
      <dsp:txXfrm>
        <a:off x="1898630" y="820"/>
        <a:ext cx="1675209" cy="1005125"/>
      </dsp:txXfrm>
    </dsp:sp>
    <dsp:sp modelId="{F55AB761-FFCB-43B2-A090-5DEB9F20EF13}">
      <dsp:nvSpPr>
        <dsp:cNvPr id="0" name=""/>
        <dsp:cNvSpPr/>
      </dsp:nvSpPr>
      <dsp:spPr>
        <a:xfrm>
          <a:off x="3741360" y="820"/>
          <a:ext cx="1675209" cy="1005125"/>
        </a:xfrm>
        <a:prstGeom prst="rect">
          <a:avLst/>
        </a:prstGeom>
        <a:solidFill>
          <a:schemeClr val="accent5">
            <a:hueOff val="131680"/>
            <a:satOff val="-2571"/>
            <a:lumOff val="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professeur</a:t>
          </a:r>
          <a:endParaRPr lang="en-US" sz="2100" kern="1200"/>
        </a:p>
      </dsp:txBody>
      <dsp:txXfrm>
        <a:off x="3741360" y="820"/>
        <a:ext cx="1675209" cy="1005125"/>
      </dsp:txXfrm>
    </dsp:sp>
    <dsp:sp modelId="{D157C361-0F6F-419D-A3A8-31BFCB7B0A16}">
      <dsp:nvSpPr>
        <dsp:cNvPr id="0" name=""/>
        <dsp:cNvSpPr/>
      </dsp:nvSpPr>
      <dsp:spPr>
        <a:xfrm>
          <a:off x="5584090" y="820"/>
          <a:ext cx="1675209" cy="1005125"/>
        </a:xfrm>
        <a:prstGeom prst="rect">
          <a:avLst/>
        </a:prstGeom>
        <a:solidFill>
          <a:schemeClr val="accent5">
            <a:hueOff val="197520"/>
            <a:satOff val="-3856"/>
            <a:lumOff val="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vendeur</a:t>
          </a:r>
          <a:endParaRPr lang="en-US" sz="2100" kern="1200" dirty="0"/>
        </a:p>
      </dsp:txBody>
      <dsp:txXfrm>
        <a:off x="5584090" y="820"/>
        <a:ext cx="1675209" cy="1005125"/>
      </dsp:txXfrm>
    </dsp:sp>
    <dsp:sp modelId="{B855EF05-5188-4D13-952D-52B52C514179}">
      <dsp:nvSpPr>
        <dsp:cNvPr id="0" name=""/>
        <dsp:cNvSpPr/>
      </dsp:nvSpPr>
      <dsp:spPr>
        <a:xfrm>
          <a:off x="55899" y="1173466"/>
          <a:ext cx="1675209" cy="1005125"/>
        </a:xfrm>
        <a:prstGeom prst="rect">
          <a:avLst/>
        </a:prstGeom>
        <a:solidFill>
          <a:schemeClr val="accent5">
            <a:hueOff val="263360"/>
            <a:satOff val="-5142"/>
            <a:lumOff val="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avocat</a:t>
          </a:r>
          <a:endParaRPr lang="en-US" sz="2100" kern="1200"/>
        </a:p>
      </dsp:txBody>
      <dsp:txXfrm>
        <a:off x="55899" y="1173466"/>
        <a:ext cx="1675209" cy="1005125"/>
      </dsp:txXfrm>
    </dsp:sp>
    <dsp:sp modelId="{CA45FDC6-0BF6-4536-A46E-6F3EB0D02B52}">
      <dsp:nvSpPr>
        <dsp:cNvPr id="0" name=""/>
        <dsp:cNvSpPr/>
      </dsp:nvSpPr>
      <dsp:spPr>
        <a:xfrm>
          <a:off x="1898630" y="1173466"/>
          <a:ext cx="1675209" cy="1005125"/>
        </a:xfrm>
        <a:prstGeom prst="rect">
          <a:avLst/>
        </a:prstGeom>
        <a:solidFill>
          <a:schemeClr val="accent5">
            <a:hueOff val="329200"/>
            <a:satOff val="-6427"/>
            <a:lumOff val="1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plombier</a:t>
          </a:r>
          <a:endParaRPr lang="en-US" sz="2100" kern="1200"/>
        </a:p>
      </dsp:txBody>
      <dsp:txXfrm>
        <a:off x="1898630" y="1173466"/>
        <a:ext cx="1675209" cy="1005125"/>
      </dsp:txXfrm>
    </dsp:sp>
    <dsp:sp modelId="{02949B65-6FC8-4172-BFC0-0EC0A5344D75}">
      <dsp:nvSpPr>
        <dsp:cNvPr id="0" name=""/>
        <dsp:cNvSpPr/>
      </dsp:nvSpPr>
      <dsp:spPr>
        <a:xfrm>
          <a:off x="3741360" y="1173466"/>
          <a:ext cx="1675209" cy="1005125"/>
        </a:xfrm>
        <a:prstGeom prst="rect">
          <a:avLst/>
        </a:prstGeom>
        <a:solidFill>
          <a:schemeClr val="accent5">
            <a:hueOff val="395040"/>
            <a:satOff val="-7713"/>
            <a:lumOff val="1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pompier</a:t>
          </a:r>
          <a:endParaRPr lang="en-US" sz="2100" kern="1200" dirty="0"/>
        </a:p>
      </dsp:txBody>
      <dsp:txXfrm>
        <a:off x="3741360" y="1173466"/>
        <a:ext cx="1675209" cy="1005125"/>
      </dsp:txXfrm>
    </dsp:sp>
    <dsp:sp modelId="{CACBA558-5E9F-456E-BFF0-FC5CF4E40041}">
      <dsp:nvSpPr>
        <dsp:cNvPr id="0" name=""/>
        <dsp:cNvSpPr/>
      </dsp:nvSpPr>
      <dsp:spPr>
        <a:xfrm>
          <a:off x="5584090" y="1173466"/>
          <a:ext cx="1675209" cy="1005125"/>
        </a:xfrm>
        <a:prstGeom prst="rect">
          <a:avLst/>
        </a:prstGeom>
        <a:solidFill>
          <a:schemeClr val="accent5">
            <a:hueOff val="460881"/>
            <a:satOff val="-899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informaticien</a:t>
          </a:r>
          <a:endParaRPr lang="en-US" sz="2100" kern="1200"/>
        </a:p>
      </dsp:txBody>
      <dsp:txXfrm>
        <a:off x="5584090" y="1173466"/>
        <a:ext cx="1675209" cy="1005125"/>
      </dsp:txXfrm>
    </dsp:sp>
    <dsp:sp modelId="{A3CB35B9-C32A-4B6E-B0AA-1FDF1183A55A}">
      <dsp:nvSpPr>
        <dsp:cNvPr id="0" name=""/>
        <dsp:cNvSpPr/>
      </dsp:nvSpPr>
      <dsp:spPr>
        <a:xfrm>
          <a:off x="55899" y="2346113"/>
          <a:ext cx="1675209" cy="1005125"/>
        </a:xfrm>
        <a:prstGeom prst="rect">
          <a:avLst/>
        </a:prstGeom>
        <a:solidFill>
          <a:schemeClr val="accent5">
            <a:hueOff val="526721"/>
            <a:satOff val="-10283"/>
            <a:lumOff val="2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chauffeur</a:t>
          </a:r>
          <a:endParaRPr lang="en-US" sz="2100" kern="1200"/>
        </a:p>
      </dsp:txBody>
      <dsp:txXfrm>
        <a:off x="55899" y="2346113"/>
        <a:ext cx="1675209" cy="1005125"/>
      </dsp:txXfrm>
    </dsp:sp>
    <dsp:sp modelId="{33A8A531-FC55-4307-AD67-C145A3ABBC42}">
      <dsp:nvSpPr>
        <dsp:cNvPr id="0" name=""/>
        <dsp:cNvSpPr/>
      </dsp:nvSpPr>
      <dsp:spPr>
        <a:xfrm>
          <a:off x="1898630" y="2346113"/>
          <a:ext cx="1675209" cy="1005125"/>
        </a:xfrm>
        <a:prstGeom prst="rect">
          <a:avLst/>
        </a:prstGeom>
        <a:solidFill>
          <a:schemeClr val="accent5">
            <a:hueOff val="592561"/>
            <a:satOff val="-11569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cuisinier</a:t>
          </a:r>
          <a:endParaRPr lang="en-US" sz="2100" kern="1200"/>
        </a:p>
      </dsp:txBody>
      <dsp:txXfrm>
        <a:off x="1898630" y="2346113"/>
        <a:ext cx="1675209" cy="1005125"/>
      </dsp:txXfrm>
    </dsp:sp>
    <dsp:sp modelId="{113189AF-1F1B-4F50-A6D0-0A4754D6CF67}">
      <dsp:nvSpPr>
        <dsp:cNvPr id="0" name=""/>
        <dsp:cNvSpPr/>
      </dsp:nvSpPr>
      <dsp:spPr>
        <a:xfrm>
          <a:off x="3741360" y="2346113"/>
          <a:ext cx="1675209" cy="1005125"/>
        </a:xfrm>
        <a:prstGeom prst="rect">
          <a:avLst/>
        </a:prstGeom>
        <a:solidFill>
          <a:schemeClr val="accent5">
            <a:hueOff val="658401"/>
            <a:satOff val="-12854"/>
            <a:lumOff val="2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ingénieur</a:t>
          </a:r>
          <a:endParaRPr lang="en-US" sz="2100" kern="1200"/>
        </a:p>
      </dsp:txBody>
      <dsp:txXfrm>
        <a:off x="3741360" y="2346113"/>
        <a:ext cx="1675209" cy="1005125"/>
      </dsp:txXfrm>
    </dsp:sp>
    <dsp:sp modelId="{402BD2EA-1D76-468F-A1A0-ABEAC2000E01}">
      <dsp:nvSpPr>
        <dsp:cNvPr id="0" name=""/>
        <dsp:cNvSpPr/>
      </dsp:nvSpPr>
      <dsp:spPr>
        <a:xfrm>
          <a:off x="5584090" y="2346113"/>
          <a:ext cx="1675209" cy="1005125"/>
        </a:xfrm>
        <a:prstGeom prst="rect">
          <a:avLst/>
        </a:prstGeom>
        <a:solidFill>
          <a:schemeClr val="accent5">
            <a:hueOff val="724241"/>
            <a:satOff val="-14140"/>
            <a:lumOff val="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juriste</a:t>
          </a:r>
          <a:endParaRPr lang="en-US" sz="2100" kern="1200" dirty="0"/>
        </a:p>
      </dsp:txBody>
      <dsp:txXfrm>
        <a:off x="5584090" y="2346113"/>
        <a:ext cx="1675209" cy="1005125"/>
      </dsp:txXfrm>
    </dsp:sp>
    <dsp:sp modelId="{292B8B6E-428E-414E-B00F-86684C3A0860}">
      <dsp:nvSpPr>
        <dsp:cNvPr id="0" name=""/>
        <dsp:cNvSpPr/>
      </dsp:nvSpPr>
      <dsp:spPr>
        <a:xfrm>
          <a:off x="977265" y="3518760"/>
          <a:ext cx="1675209" cy="1005125"/>
        </a:xfrm>
        <a:prstGeom prst="rect">
          <a:avLst/>
        </a:prstGeom>
        <a:solidFill>
          <a:schemeClr val="accent5">
            <a:hueOff val="790081"/>
            <a:satOff val="-15425"/>
            <a:lumOff val="3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photographe</a:t>
          </a:r>
          <a:endParaRPr lang="en-US" sz="2100" kern="1200"/>
        </a:p>
      </dsp:txBody>
      <dsp:txXfrm>
        <a:off x="977265" y="3518760"/>
        <a:ext cx="1675209" cy="1005125"/>
      </dsp:txXfrm>
    </dsp:sp>
    <dsp:sp modelId="{A9F72375-C2CF-49BF-BD81-6D6DDA13D6E8}">
      <dsp:nvSpPr>
        <dsp:cNvPr id="0" name=""/>
        <dsp:cNvSpPr/>
      </dsp:nvSpPr>
      <dsp:spPr>
        <a:xfrm>
          <a:off x="2819995" y="3518760"/>
          <a:ext cx="1675209" cy="1005125"/>
        </a:xfrm>
        <a:prstGeom prst="rect">
          <a:avLst/>
        </a:prstGeom>
        <a:solidFill>
          <a:schemeClr val="accent5">
            <a:hueOff val="855921"/>
            <a:satOff val="-16711"/>
            <a:lumOff val="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vétérinaire</a:t>
          </a:r>
          <a:endParaRPr lang="en-US" sz="2100" kern="1200"/>
        </a:p>
      </dsp:txBody>
      <dsp:txXfrm>
        <a:off x="2819995" y="3518760"/>
        <a:ext cx="1675209" cy="1005125"/>
      </dsp:txXfrm>
    </dsp:sp>
    <dsp:sp modelId="{04C5EEC2-8693-41C0-87B7-81F650D3DB1B}">
      <dsp:nvSpPr>
        <dsp:cNvPr id="0" name=""/>
        <dsp:cNvSpPr/>
      </dsp:nvSpPr>
      <dsp:spPr>
        <a:xfrm>
          <a:off x="4662725" y="3518760"/>
          <a:ext cx="1675209" cy="1005125"/>
        </a:xfrm>
        <a:prstGeom prst="rect">
          <a:avLst/>
        </a:prstGeom>
        <a:solidFill>
          <a:schemeClr val="accent5">
            <a:hueOff val="921761"/>
            <a:satOff val="-1799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secrétaire</a:t>
          </a:r>
          <a:endParaRPr lang="en-US" sz="2100" kern="1200"/>
        </a:p>
      </dsp:txBody>
      <dsp:txXfrm>
        <a:off x="4662725" y="3518760"/>
        <a:ext cx="1675209" cy="1005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4E97E-2E32-4EBB-9FB7-CEA03400A24D}">
      <dsp:nvSpPr>
        <dsp:cNvPr id="0" name=""/>
        <dsp:cNvSpPr/>
      </dsp:nvSpPr>
      <dsp:spPr>
        <a:xfrm>
          <a:off x="82613" y="1727046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35095-AC42-4CFF-9637-1678BAC88541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99983-51CB-4086-B1F1-8C173E24467C}">
      <dsp:nvSpPr>
        <dsp:cNvPr id="0" name=""/>
        <dsp:cNvSpPr/>
      </dsp:nvSpPr>
      <dsp:spPr>
        <a:xfrm>
          <a:off x="1172126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One of the problems with learning a language is that it can take a long time to become highly proficient.  As you know, learning French takes a lot of practice - especially with speaking skills!</a:t>
          </a:r>
          <a:endParaRPr lang="en-US" sz="2400" kern="1200" dirty="0"/>
        </a:p>
      </dsp:txBody>
      <dsp:txXfrm>
        <a:off x="1172126" y="1727046"/>
        <a:ext cx="2114937" cy="897246"/>
      </dsp:txXfrm>
    </dsp:sp>
    <dsp:sp modelId="{F5686B56-04D6-424F-B371-03A49C21AB37}">
      <dsp:nvSpPr>
        <dsp:cNvPr id="0" name=""/>
        <dsp:cNvSpPr/>
      </dsp:nvSpPr>
      <dsp:spPr>
        <a:xfrm>
          <a:off x="3655575" y="1727046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A9E9-CDD1-4B27-A9A1-EBCB351841B4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C92C1-421E-4510-A488-A1E9DFF3F84C}">
      <dsp:nvSpPr>
        <dsp:cNvPr id="0" name=""/>
        <dsp:cNvSpPr/>
      </dsp:nvSpPr>
      <dsp:spPr>
        <a:xfrm>
          <a:off x="4745088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Knowing a little bit of language - enough to ‘get by’- can be extremely useful.</a:t>
          </a:r>
          <a:endParaRPr lang="en-US" sz="2400" kern="1200" dirty="0"/>
        </a:p>
      </dsp:txBody>
      <dsp:txXfrm>
        <a:off x="4745088" y="1727046"/>
        <a:ext cx="2114937" cy="897246"/>
      </dsp:txXfrm>
    </dsp:sp>
    <dsp:sp modelId="{93874971-7972-453F-871F-305617D3822A}">
      <dsp:nvSpPr>
        <dsp:cNvPr id="0" name=""/>
        <dsp:cNvSpPr/>
      </dsp:nvSpPr>
      <dsp:spPr>
        <a:xfrm>
          <a:off x="7228536" y="1727046"/>
          <a:ext cx="897246" cy="8972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D9DEA-FDD7-4FC0-8849-38E28500A171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74BEA-ED82-4DFC-BCB3-A0DB0C7EB5A8}">
      <dsp:nvSpPr>
        <dsp:cNvPr id="0" name=""/>
        <dsp:cNvSpPr/>
      </dsp:nvSpPr>
      <dsp:spPr>
        <a:xfrm>
          <a:off x="8318049" y="17270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Learning 1000 words can help us to feel able to communicate and feel more confident when using a foreign language.</a:t>
          </a:r>
          <a:endParaRPr lang="en-US" sz="2400" kern="1200" dirty="0"/>
        </a:p>
      </dsp:txBody>
      <dsp:txXfrm>
        <a:off x="8318049" y="1727046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D7848-85AD-437F-85F0-3E3696D7076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0C784-F0B6-4209-94FE-73E60419220B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9C3B7-DC2D-4FB7-B611-2920205C99A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French is spoken on all continents</a:t>
          </a:r>
          <a:endParaRPr lang="en-US" sz="2500" kern="1200" dirty="0"/>
        </a:p>
      </dsp:txBody>
      <dsp:txXfrm>
        <a:off x="1941716" y="718"/>
        <a:ext cx="4571887" cy="1681139"/>
      </dsp:txXfrm>
    </dsp:sp>
    <dsp:sp modelId="{31290CC9-5790-4929-BA95-D9B056DEA7A1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CD09F-FDF2-4ABB-B969-50FF469DFA6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F89DE-A36F-410C-9C53-43E77FA751E7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It is spoken on and under water</a:t>
          </a:r>
          <a:endParaRPr lang="en-US" sz="2500" kern="1200"/>
        </a:p>
      </dsp:txBody>
      <dsp:txXfrm>
        <a:off x="1941716" y="2102143"/>
        <a:ext cx="4571887" cy="1681139"/>
      </dsp:txXfrm>
    </dsp:sp>
    <dsp:sp modelId="{BB6E9763-7B1C-4F7D-A7E8-C7A7BF4A349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A5BA5-BA3C-436E-8805-AC9A46AF481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0B15A-557F-47E8-9301-A499143D66D8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It is spoken in space … and in cyberspace</a:t>
          </a:r>
          <a:endParaRPr lang="en-US" sz="2500" kern="1200" dirty="0"/>
        </a:p>
      </dsp:txBody>
      <dsp:txXfrm>
        <a:off x="1941716" y="4203567"/>
        <a:ext cx="4571887" cy="168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D7848-85AD-437F-85F0-3E3696D7076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0C784-F0B6-4209-94FE-73E60419220B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9C3B7-DC2D-4FB7-B611-2920205C99A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French is spoken on all continents</a:t>
          </a:r>
        </a:p>
      </dsp:txBody>
      <dsp:txXfrm>
        <a:off x="1941716" y="718"/>
        <a:ext cx="4571887" cy="1681139"/>
      </dsp:txXfrm>
    </dsp:sp>
    <dsp:sp modelId="{31290CC9-5790-4929-BA95-D9B056DEA7A1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CD09F-FDF2-4ABB-B969-50FF469DFA6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F89DE-A36F-410C-9C53-43E77FA751E7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It is spoken on and under water</a:t>
          </a:r>
          <a:endParaRPr lang="en-US" sz="2500" kern="1200"/>
        </a:p>
      </dsp:txBody>
      <dsp:txXfrm>
        <a:off x="1941716" y="2102143"/>
        <a:ext cx="4571887" cy="1681139"/>
      </dsp:txXfrm>
    </dsp:sp>
    <dsp:sp modelId="{BB6E9763-7B1C-4F7D-A7E8-C7A7BF4A349F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A5BA5-BA3C-436E-8805-AC9A46AF481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0B15A-557F-47E8-9301-A499143D66D8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It is spoken in space … and in cyberspace</a:t>
          </a:r>
          <a:endParaRPr lang="en-US" sz="2500" kern="1200" dirty="0"/>
        </a:p>
      </dsp:txBody>
      <dsp:txXfrm>
        <a:off x="1941716" y="4203567"/>
        <a:ext cx="4571887" cy="168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68FBA-7209-46DA-BCDB-9376165B38C7}">
      <dsp:nvSpPr>
        <dsp:cNvPr id="0" name=""/>
        <dsp:cNvSpPr/>
      </dsp:nvSpPr>
      <dsp:spPr>
        <a:xfrm>
          <a:off x="1047864" y="1403170"/>
          <a:ext cx="1509750" cy="1509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91849-B410-45DC-B616-1CC3B8F931A0}">
      <dsp:nvSpPr>
        <dsp:cNvPr id="0" name=""/>
        <dsp:cNvSpPr/>
      </dsp:nvSpPr>
      <dsp:spPr>
        <a:xfrm>
          <a:off x="1369614" y="1724920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8D3D6-4970-494C-AA68-56003ACF5008}">
      <dsp:nvSpPr>
        <dsp:cNvPr id="0" name=""/>
        <dsp:cNvSpPr/>
      </dsp:nvSpPr>
      <dsp:spPr>
        <a:xfrm>
          <a:off x="28919" y="3383170"/>
          <a:ext cx="3547640" cy="109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cap="none" dirty="0"/>
            <a:t>Watch this short TED-ed video about </a:t>
          </a:r>
          <a:r>
            <a:rPr lang="en-GB" sz="2400" kern="1200" cap="none"/>
            <a:t>how knowing </a:t>
          </a:r>
          <a:r>
            <a:rPr lang="en-GB" sz="2400" kern="1200" cap="none" dirty="0"/>
            <a:t>another language has real benefits for your brain.</a:t>
          </a:r>
          <a:endParaRPr lang="en-US" sz="2400" kern="1200" cap="none" dirty="0"/>
        </a:p>
      </dsp:txBody>
      <dsp:txXfrm>
        <a:off x="28919" y="3383170"/>
        <a:ext cx="3547640" cy="1099084"/>
      </dsp:txXfrm>
    </dsp:sp>
    <dsp:sp modelId="{5299F314-AB9B-4896-A69A-CD94AF56E764}">
      <dsp:nvSpPr>
        <dsp:cNvPr id="0" name=""/>
        <dsp:cNvSpPr/>
      </dsp:nvSpPr>
      <dsp:spPr>
        <a:xfrm>
          <a:off x="4492309" y="1403170"/>
          <a:ext cx="1509750" cy="1509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5A227-3CE6-4220-B082-346C179942E3}">
      <dsp:nvSpPr>
        <dsp:cNvPr id="0" name=""/>
        <dsp:cNvSpPr/>
      </dsp:nvSpPr>
      <dsp:spPr>
        <a:xfrm>
          <a:off x="4814059" y="1724920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3DD0A-1FB3-4CB2-AADC-72D02EDAD57A}">
      <dsp:nvSpPr>
        <dsp:cNvPr id="0" name=""/>
        <dsp:cNvSpPr/>
      </dsp:nvSpPr>
      <dsp:spPr>
        <a:xfrm>
          <a:off x="4009684" y="3383170"/>
          <a:ext cx="2475000" cy="1099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cap="none" dirty="0">
              <a:hlinkClick xmlns:r="http://schemas.openxmlformats.org/officeDocument/2006/relationships" r:id="rId5"/>
            </a:rPr>
            <a:t>The benefits of a bilingual brain</a:t>
          </a:r>
          <a:endParaRPr lang="en-US" sz="3000" kern="1200" cap="none" dirty="0"/>
        </a:p>
      </dsp:txBody>
      <dsp:txXfrm>
        <a:off x="4009684" y="3383170"/>
        <a:ext cx="2475000" cy="10990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C6B20-3E0F-4109-ABED-8545D17D6891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AF969-1C8B-46B3-B3DA-F533C7BB3027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2A278-1F07-4FEE-B285-B0DC67F06FEE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Brings travel opportunities</a:t>
          </a:r>
          <a:endParaRPr lang="en-US" sz="1600" kern="1200" dirty="0"/>
        </a:p>
      </dsp:txBody>
      <dsp:txXfrm>
        <a:off x="1172126" y="90072"/>
        <a:ext cx="2114937" cy="897246"/>
      </dsp:txXfrm>
    </dsp:sp>
    <dsp:sp modelId="{D697EABA-80BD-4E17-A5DA-8DC96DCAA08F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A8387-70C4-4C65-98C8-49FC17915564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1B997-272A-48C3-8787-96D69F76F339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Increases employment prospects</a:t>
          </a:r>
          <a:endParaRPr lang="en-US" sz="1600" kern="1200" dirty="0"/>
        </a:p>
      </dsp:txBody>
      <dsp:txXfrm>
        <a:off x="4745088" y="90072"/>
        <a:ext cx="2114937" cy="897246"/>
      </dsp:txXfrm>
    </dsp:sp>
    <dsp:sp modelId="{82B8066C-0163-4D91-B6FF-FCA9411468A4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9DC0D-E4EF-47C7-99F6-D5B25746222B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CA694-4845-4A8C-B86C-1077D575499B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Connects cultures and breaks down barriers of communication and understanding</a:t>
          </a:r>
          <a:endParaRPr lang="en-US" sz="1600" kern="1200" dirty="0"/>
        </a:p>
      </dsp:txBody>
      <dsp:txXfrm>
        <a:off x="8318049" y="90072"/>
        <a:ext cx="2114937" cy="897246"/>
      </dsp:txXfrm>
    </dsp:sp>
    <dsp:sp modelId="{C1C5E948-F9A3-4A72-917C-75968D9011BB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A7CCF-385C-483A-9B8F-FF32AA392BBC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AA0F6-1180-4D7E-ACD4-5E3BA648B465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Celebrates differences and similarities between cultures</a:t>
          </a:r>
          <a:endParaRPr lang="en-US" sz="1600" kern="1200" dirty="0"/>
        </a:p>
      </dsp:txBody>
      <dsp:txXfrm>
        <a:off x="1172126" y="1727045"/>
        <a:ext cx="2114937" cy="897246"/>
      </dsp:txXfrm>
    </dsp:sp>
    <dsp:sp modelId="{1125618B-4BA6-4071-90BE-EFEDF203BEFD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34794-8C9E-411C-AF5A-7AB47295D903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083C9-7C82-44E9-ACD5-CC8F81A0FAC8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Boosts the economy and the UK export industry</a:t>
          </a:r>
          <a:endParaRPr lang="en-US" sz="1600" kern="1200" dirty="0"/>
        </a:p>
      </dsp:txBody>
      <dsp:txXfrm>
        <a:off x="4745088" y="1727045"/>
        <a:ext cx="2114937" cy="897246"/>
      </dsp:txXfrm>
    </dsp:sp>
    <dsp:sp modelId="{D09445EB-B81E-460A-B5C1-5755F7F73483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AE992-5657-4510-95D2-2181529BEDE0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08CB-4946-4EDB-BDFC-1CA033E8CB21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Promotes tolerance</a:t>
          </a:r>
          <a:endParaRPr lang="en-US" sz="1600" kern="1200" dirty="0"/>
        </a:p>
      </dsp:txBody>
      <dsp:txXfrm>
        <a:off x="8318049" y="1727045"/>
        <a:ext cx="2114937" cy="897246"/>
      </dsp:txXfrm>
    </dsp:sp>
    <dsp:sp modelId="{2B91050A-2600-4623-8C4C-C46D2025B6B7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F4B47-4724-40F2-93AA-2055905A38BE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42956-34B8-4F53-9AC7-C31DF39A6148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Widens horizons</a:t>
          </a:r>
          <a:endParaRPr lang="en-US" sz="1600" kern="1200" dirty="0"/>
        </a:p>
      </dsp:txBody>
      <dsp:txXfrm>
        <a:off x="1172126" y="3364019"/>
        <a:ext cx="2114937" cy="897246"/>
      </dsp:txXfrm>
    </dsp:sp>
    <dsp:sp modelId="{9BF44F16-BDC3-4F1E-9C8D-387136902130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8CD2C-9475-4CC5-B0E2-44CEFCC632D1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8AAC1-DC5A-43D5-9D73-64B07C7D771F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Helps shape a more broad-minded, outward-looking society</a:t>
          </a:r>
          <a:endParaRPr lang="en-US" sz="1600" kern="1200" dirty="0"/>
        </a:p>
      </dsp:txBody>
      <dsp:txXfrm>
        <a:off x="4745088" y="3364019"/>
        <a:ext cx="2114937" cy="8972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A1910-FE7E-4A02-8608-C1056D695403}">
      <dsp:nvSpPr>
        <dsp:cNvPr id="0" name=""/>
        <dsp:cNvSpPr/>
      </dsp:nvSpPr>
      <dsp:spPr>
        <a:xfrm>
          <a:off x="8956" y="1993"/>
          <a:ext cx="1338465" cy="8030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table</a:t>
          </a:r>
          <a:endParaRPr lang="en-US" sz="1500" kern="1200"/>
        </a:p>
      </dsp:txBody>
      <dsp:txXfrm>
        <a:off x="8956" y="1993"/>
        <a:ext cx="1338465" cy="803079"/>
      </dsp:txXfrm>
    </dsp:sp>
    <dsp:sp modelId="{433D7670-746A-4046-94A5-37AF256BB650}">
      <dsp:nvSpPr>
        <dsp:cNvPr id="0" name=""/>
        <dsp:cNvSpPr/>
      </dsp:nvSpPr>
      <dsp:spPr>
        <a:xfrm>
          <a:off x="1481268" y="1993"/>
          <a:ext cx="1338465" cy="803079"/>
        </a:xfrm>
        <a:prstGeom prst="rect">
          <a:avLst/>
        </a:prstGeom>
        <a:solidFill>
          <a:schemeClr val="accent5">
            <a:hueOff val="-293850"/>
            <a:satOff val="-757"/>
            <a:lumOff val="-5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visible</a:t>
          </a:r>
          <a:endParaRPr lang="en-US" sz="1500" kern="1200"/>
        </a:p>
      </dsp:txBody>
      <dsp:txXfrm>
        <a:off x="1481268" y="1993"/>
        <a:ext cx="1338465" cy="803079"/>
      </dsp:txXfrm>
    </dsp:sp>
    <dsp:sp modelId="{5B8CB11B-D533-43FE-8595-08025F3364AA}">
      <dsp:nvSpPr>
        <dsp:cNvPr id="0" name=""/>
        <dsp:cNvSpPr/>
      </dsp:nvSpPr>
      <dsp:spPr>
        <a:xfrm>
          <a:off x="2953580" y="1993"/>
          <a:ext cx="1338465" cy="803079"/>
        </a:xfrm>
        <a:prstGeom prst="rect">
          <a:avLst/>
        </a:prstGeom>
        <a:solidFill>
          <a:schemeClr val="accent5">
            <a:hueOff val="-587699"/>
            <a:satOff val="-1515"/>
            <a:lumOff val="-10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comfortable</a:t>
          </a:r>
          <a:endParaRPr lang="en-US" sz="1500" kern="1200"/>
        </a:p>
      </dsp:txBody>
      <dsp:txXfrm>
        <a:off x="2953580" y="1993"/>
        <a:ext cx="1338465" cy="803079"/>
      </dsp:txXfrm>
    </dsp:sp>
    <dsp:sp modelId="{6624DCE1-6BC6-4854-B5F7-0FA1950E775D}">
      <dsp:nvSpPr>
        <dsp:cNvPr id="0" name=""/>
        <dsp:cNvSpPr/>
      </dsp:nvSpPr>
      <dsp:spPr>
        <a:xfrm>
          <a:off x="4425893" y="1993"/>
          <a:ext cx="1338465" cy="803079"/>
        </a:xfrm>
        <a:prstGeom prst="rect">
          <a:avLst/>
        </a:prstGeom>
        <a:solidFill>
          <a:schemeClr val="accent5">
            <a:hueOff val="-881549"/>
            <a:satOff val="-2272"/>
            <a:lumOff val="-1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information</a:t>
          </a:r>
          <a:endParaRPr lang="en-US" sz="1500" kern="1200"/>
        </a:p>
      </dsp:txBody>
      <dsp:txXfrm>
        <a:off x="4425893" y="1993"/>
        <a:ext cx="1338465" cy="803079"/>
      </dsp:txXfrm>
    </dsp:sp>
    <dsp:sp modelId="{180EDD4E-C21F-44EE-90F7-1DE08EB98D04}">
      <dsp:nvSpPr>
        <dsp:cNvPr id="0" name=""/>
        <dsp:cNvSpPr/>
      </dsp:nvSpPr>
      <dsp:spPr>
        <a:xfrm>
          <a:off x="5898205" y="1993"/>
          <a:ext cx="1338465" cy="803079"/>
        </a:xfrm>
        <a:prstGeom prst="rect">
          <a:avLst/>
        </a:prstGeom>
        <a:solidFill>
          <a:schemeClr val="accent5">
            <a:hueOff val="-1175399"/>
            <a:satOff val="-3029"/>
            <a:lumOff val="-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attention</a:t>
          </a:r>
          <a:endParaRPr lang="en-US" sz="1500" kern="1200"/>
        </a:p>
      </dsp:txBody>
      <dsp:txXfrm>
        <a:off x="5898205" y="1993"/>
        <a:ext cx="1338465" cy="803079"/>
      </dsp:txXfrm>
    </dsp:sp>
    <dsp:sp modelId="{C63953DD-3BC2-4475-A68A-E496A2630ADC}">
      <dsp:nvSpPr>
        <dsp:cNvPr id="0" name=""/>
        <dsp:cNvSpPr/>
      </dsp:nvSpPr>
      <dsp:spPr>
        <a:xfrm>
          <a:off x="7370517" y="1993"/>
          <a:ext cx="1338465" cy="803079"/>
        </a:xfrm>
        <a:prstGeom prst="rect">
          <a:avLst/>
        </a:prstGeom>
        <a:solidFill>
          <a:schemeClr val="accent5">
            <a:hueOff val="-1469248"/>
            <a:satOff val="-3787"/>
            <a:lumOff val="-25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communication</a:t>
          </a:r>
          <a:endParaRPr lang="en-US" sz="1500" kern="1200"/>
        </a:p>
      </dsp:txBody>
      <dsp:txXfrm>
        <a:off x="7370517" y="1993"/>
        <a:ext cx="1338465" cy="803079"/>
      </dsp:txXfrm>
    </dsp:sp>
    <dsp:sp modelId="{2B00D37C-B136-49A9-8F48-837BA1D8DB1A}">
      <dsp:nvSpPr>
        <dsp:cNvPr id="0" name=""/>
        <dsp:cNvSpPr/>
      </dsp:nvSpPr>
      <dsp:spPr>
        <a:xfrm>
          <a:off x="8842830" y="1993"/>
          <a:ext cx="1338465" cy="803079"/>
        </a:xfrm>
        <a:prstGeom prst="rect">
          <a:avLst/>
        </a:prstGeom>
        <a:solidFill>
          <a:schemeClr val="accent5">
            <a:hueOff val="-1763098"/>
            <a:satOff val="-4544"/>
            <a:lumOff val="-30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chic</a:t>
          </a:r>
          <a:endParaRPr lang="en-US" sz="1500" kern="1200"/>
        </a:p>
      </dsp:txBody>
      <dsp:txXfrm>
        <a:off x="8842830" y="1993"/>
        <a:ext cx="1338465" cy="803079"/>
      </dsp:txXfrm>
    </dsp:sp>
    <dsp:sp modelId="{79744F21-0977-4CD5-8434-EEC74E39D498}">
      <dsp:nvSpPr>
        <dsp:cNvPr id="0" name=""/>
        <dsp:cNvSpPr/>
      </dsp:nvSpPr>
      <dsp:spPr>
        <a:xfrm>
          <a:off x="8956" y="938919"/>
          <a:ext cx="1338465" cy="803079"/>
        </a:xfrm>
        <a:prstGeom prst="rect">
          <a:avLst/>
        </a:prstGeom>
        <a:solidFill>
          <a:schemeClr val="accent5">
            <a:hueOff val="-2056948"/>
            <a:satOff val="-5301"/>
            <a:lumOff val="-3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couture</a:t>
          </a:r>
          <a:endParaRPr lang="en-US" sz="1500" kern="1200"/>
        </a:p>
      </dsp:txBody>
      <dsp:txXfrm>
        <a:off x="8956" y="938919"/>
        <a:ext cx="1338465" cy="803079"/>
      </dsp:txXfrm>
    </dsp:sp>
    <dsp:sp modelId="{C727D825-CFCD-49CC-8E96-AD44AB6DE54C}">
      <dsp:nvSpPr>
        <dsp:cNvPr id="0" name=""/>
        <dsp:cNvSpPr/>
      </dsp:nvSpPr>
      <dsp:spPr>
        <a:xfrm>
          <a:off x="1481268" y="938919"/>
          <a:ext cx="1338465" cy="803079"/>
        </a:xfrm>
        <a:prstGeom prst="rect">
          <a:avLst/>
        </a:prstGeom>
        <a:solidFill>
          <a:schemeClr val="accent5">
            <a:hueOff val="-2350798"/>
            <a:satOff val="-6059"/>
            <a:lumOff val="-4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silhouette</a:t>
          </a:r>
          <a:endParaRPr lang="en-US" sz="1500" kern="1200"/>
        </a:p>
      </dsp:txBody>
      <dsp:txXfrm>
        <a:off x="1481268" y="938919"/>
        <a:ext cx="1338465" cy="803079"/>
      </dsp:txXfrm>
    </dsp:sp>
    <dsp:sp modelId="{ABBAF5A4-84BF-4219-B5D8-41A4E5D0DDFC}">
      <dsp:nvSpPr>
        <dsp:cNvPr id="0" name=""/>
        <dsp:cNvSpPr/>
      </dsp:nvSpPr>
      <dsp:spPr>
        <a:xfrm>
          <a:off x="2953580" y="938919"/>
          <a:ext cx="1338465" cy="803079"/>
        </a:xfrm>
        <a:prstGeom prst="rect">
          <a:avLst/>
        </a:prstGeom>
        <a:solidFill>
          <a:schemeClr val="accent5">
            <a:hueOff val="-2644647"/>
            <a:satOff val="-6816"/>
            <a:lumOff val="-46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stable</a:t>
          </a:r>
          <a:endParaRPr lang="en-US" sz="1500" kern="1200"/>
        </a:p>
      </dsp:txBody>
      <dsp:txXfrm>
        <a:off x="2953580" y="938919"/>
        <a:ext cx="1338465" cy="803079"/>
      </dsp:txXfrm>
    </dsp:sp>
    <dsp:sp modelId="{936EF044-DF07-47A2-8D44-AD7770282E91}">
      <dsp:nvSpPr>
        <dsp:cNvPr id="0" name=""/>
        <dsp:cNvSpPr/>
      </dsp:nvSpPr>
      <dsp:spPr>
        <a:xfrm>
          <a:off x="4425893" y="938919"/>
          <a:ext cx="1338465" cy="803079"/>
        </a:xfrm>
        <a:prstGeom prst="rect">
          <a:avLst/>
        </a:prstGeom>
        <a:solidFill>
          <a:schemeClr val="accent5">
            <a:hueOff val="-2938497"/>
            <a:satOff val="-7573"/>
            <a:lumOff val="-51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entrepreneur</a:t>
          </a:r>
          <a:endParaRPr lang="en-US" sz="1500" kern="1200"/>
        </a:p>
      </dsp:txBody>
      <dsp:txXfrm>
        <a:off x="4425893" y="938919"/>
        <a:ext cx="1338465" cy="803079"/>
      </dsp:txXfrm>
    </dsp:sp>
    <dsp:sp modelId="{18E45764-9784-43D4-86DE-248F0BD73D28}">
      <dsp:nvSpPr>
        <dsp:cNvPr id="0" name=""/>
        <dsp:cNvSpPr/>
      </dsp:nvSpPr>
      <dsp:spPr>
        <a:xfrm>
          <a:off x="5898205" y="938919"/>
          <a:ext cx="1338465" cy="803079"/>
        </a:xfrm>
        <a:prstGeom prst="rect">
          <a:avLst/>
        </a:prstGeom>
        <a:solidFill>
          <a:schemeClr val="accent5">
            <a:hueOff val="-3232347"/>
            <a:satOff val="-8331"/>
            <a:lumOff val="-5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chauffeur</a:t>
          </a:r>
          <a:endParaRPr lang="en-US" sz="1500" kern="1200"/>
        </a:p>
      </dsp:txBody>
      <dsp:txXfrm>
        <a:off x="5898205" y="938919"/>
        <a:ext cx="1338465" cy="803079"/>
      </dsp:txXfrm>
    </dsp:sp>
    <dsp:sp modelId="{AFE92AA6-5574-4C31-B92A-868E9BE21F08}">
      <dsp:nvSpPr>
        <dsp:cNvPr id="0" name=""/>
        <dsp:cNvSpPr/>
      </dsp:nvSpPr>
      <dsp:spPr>
        <a:xfrm>
          <a:off x="7370517" y="938919"/>
          <a:ext cx="1338465" cy="803079"/>
        </a:xfrm>
        <a:prstGeom prst="rect">
          <a:avLst/>
        </a:prstGeom>
        <a:solidFill>
          <a:schemeClr val="accent5">
            <a:hueOff val="-3526196"/>
            <a:satOff val="-9088"/>
            <a:lumOff val="-6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royal</a:t>
          </a:r>
          <a:endParaRPr lang="en-US" sz="1500" kern="1200"/>
        </a:p>
      </dsp:txBody>
      <dsp:txXfrm>
        <a:off x="7370517" y="938919"/>
        <a:ext cx="1338465" cy="803079"/>
      </dsp:txXfrm>
    </dsp:sp>
    <dsp:sp modelId="{A4158BF8-52D1-4F5B-9E26-AAEE71064DDF}">
      <dsp:nvSpPr>
        <dsp:cNvPr id="0" name=""/>
        <dsp:cNvSpPr/>
      </dsp:nvSpPr>
      <dsp:spPr>
        <a:xfrm>
          <a:off x="8842830" y="938919"/>
          <a:ext cx="1338465" cy="803079"/>
        </a:xfrm>
        <a:prstGeom prst="rect">
          <a:avLst/>
        </a:prstGeom>
        <a:solidFill>
          <a:schemeClr val="accent5">
            <a:hueOff val="-3820046"/>
            <a:satOff val="-9846"/>
            <a:lumOff val="-66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adorable</a:t>
          </a:r>
          <a:endParaRPr lang="en-US" sz="1500" kern="1200"/>
        </a:p>
      </dsp:txBody>
      <dsp:txXfrm>
        <a:off x="8842830" y="938919"/>
        <a:ext cx="1338465" cy="803079"/>
      </dsp:txXfrm>
    </dsp:sp>
    <dsp:sp modelId="{2759829D-64FB-471B-A84D-BC14DB95263B}">
      <dsp:nvSpPr>
        <dsp:cNvPr id="0" name=""/>
        <dsp:cNvSpPr/>
      </dsp:nvSpPr>
      <dsp:spPr>
        <a:xfrm>
          <a:off x="8956" y="1875845"/>
          <a:ext cx="1338465" cy="803079"/>
        </a:xfrm>
        <a:prstGeom prst="rect">
          <a:avLst/>
        </a:prstGeom>
        <a:solidFill>
          <a:schemeClr val="accent5">
            <a:hueOff val="-4113896"/>
            <a:satOff val="-10603"/>
            <a:lumOff val="-71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transformation</a:t>
          </a:r>
          <a:endParaRPr lang="en-US" sz="1500" kern="1200"/>
        </a:p>
      </dsp:txBody>
      <dsp:txXfrm>
        <a:off x="8956" y="1875845"/>
        <a:ext cx="1338465" cy="803079"/>
      </dsp:txXfrm>
    </dsp:sp>
    <dsp:sp modelId="{FDF777AA-0FF1-4B03-83D4-CD3973577085}">
      <dsp:nvSpPr>
        <dsp:cNvPr id="0" name=""/>
        <dsp:cNvSpPr/>
      </dsp:nvSpPr>
      <dsp:spPr>
        <a:xfrm>
          <a:off x="1481268" y="1875845"/>
          <a:ext cx="1338465" cy="803079"/>
        </a:xfrm>
        <a:prstGeom prst="rect">
          <a:avLst/>
        </a:prstGeom>
        <a:solidFill>
          <a:schemeClr val="accent5">
            <a:hueOff val="-4407746"/>
            <a:satOff val="-11360"/>
            <a:lumOff val="-76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bouquet</a:t>
          </a:r>
          <a:endParaRPr lang="en-US" sz="1500" kern="1200"/>
        </a:p>
      </dsp:txBody>
      <dsp:txXfrm>
        <a:off x="1481268" y="1875845"/>
        <a:ext cx="1338465" cy="803079"/>
      </dsp:txXfrm>
    </dsp:sp>
    <dsp:sp modelId="{76495B3C-62D4-4EF4-AB1A-31E816FF1AFA}">
      <dsp:nvSpPr>
        <dsp:cNvPr id="0" name=""/>
        <dsp:cNvSpPr/>
      </dsp:nvSpPr>
      <dsp:spPr>
        <a:xfrm>
          <a:off x="2953580" y="1875845"/>
          <a:ext cx="1338465" cy="803079"/>
        </a:xfrm>
        <a:prstGeom prst="rect">
          <a:avLst/>
        </a:prstGeom>
        <a:solidFill>
          <a:schemeClr val="accent5">
            <a:hueOff val="-4701595"/>
            <a:satOff val="-12118"/>
            <a:lumOff val="-81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boutique</a:t>
          </a:r>
          <a:endParaRPr lang="en-US" sz="1500" kern="1200"/>
        </a:p>
      </dsp:txBody>
      <dsp:txXfrm>
        <a:off x="2953580" y="1875845"/>
        <a:ext cx="1338465" cy="803079"/>
      </dsp:txXfrm>
    </dsp:sp>
    <dsp:sp modelId="{47231D36-E3BE-4FA0-9C69-669AE64C3525}">
      <dsp:nvSpPr>
        <dsp:cNvPr id="0" name=""/>
        <dsp:cNvSpPr/>
      </dsp:nvSpPr>
      <dsp:spPr>
        <a:xfrm>
          <a:off x="4425893" y="1875845"/>
          <a:ext cx="1338465" cy="803079"/>
        </a:xfrm>
        <a:prstGeom prst="rect">
          <a:avLst/>
        </a:prstGeom>
        <a:solidFill>
          <a:schemeClr val="accent5">
            <a:hueOff val="-4995444"/>
            <a:satOff val="-12875"/>
            <a:lumOff val="-86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parent</a:t>
          </a:r>
          <a:endParaRPr lang="en-US" sz="1500" kern="1200"/>
        </a:p>
      </dsp:txBody>
      <dsp:txXfrm>
        <a:off x="4425893" y="1875845"/>
        <a:ext cx="1338465" cy="803079"/>
      </dsp:txXfrm>
    </dsp:sp>
    <dsp:sp modelId="{A8BD778C-04EA-4D31-8993-8F52ED56A6EC}">
      <dsp:nvSpPr>
        <dsp:cNvPr id="0" name=""/>
        <dsp:cNvSpPr/>
      </dsp:nvSpPr>
      <dsp:spPr>
        <a:xfrm>
          <a:off x="5898205" y="1875845"/>
          <a:ext cx="1338465" cy="803079"/>
        </a:xfrm>
        <a:prstGeom prst="rect">
          <a:avLst/>
        </a:prstGeom>
        <a:solidFill>
          <a:schemeClr val="accent5">
            <a:hueOff val="-5289294"/>
            <a:satOff val="-13632"/>
            <a:lumOff val="-9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petite</a:t>
          </a:r>
          <a:endParaRPr lang="en-US" sz="1500" kern="1200"/>
        </a:p>
      </dsp:txBody>
      <dsp:txXfrm>
        <a:off x="5898205" y="1875845"/>
        <a:ext cx="1338465" cy="803079"/>
      </dsp:txXfrm>
    </dsp:sp>
    <dsp:sp modelId="{60860318-CF24-4913-8318-5CB25A9C2EB0}">
      <dsp:nvSpPr>
        <dsp:cNvPr id="0" name=""/>
        <dsp:cNvSpPr/>
      </dsp:nvSpPr>
      <dsp:spPr>
        <a:xfrm>
          <a:off x="7370517" y="1875845"/>
          <a:ext cx="1338465" cy="803079"/>
        </a:xfrm>
        <a:prstGeom prst="rect">
          <a:avLst/>
        </a:prstGeom>
        <a:solidFill>
          <a:schemeClr val="accent5">
            <a:hueOff val="-5583144"/>
            <a:satOff val="-14390"/>
            <a:lumOff val="-9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different</a:t>
          </a:r>
          <a:endParaRPr lang="en-US" sz="1500" kern="1200"/>
        </a:p>
      </dsp:txBody>
      <dsp:txXfrm>
        <a:off x="7370517" y="1875845"/>
        <a:ext cx="1338465" cy="803079"/>
      </dsp:txXfrm>
    </dsp:sp>
    <dsp:sp modelId="{792E2C95-F5C6-4507-B8C3-5CBADE8F742D}">
      <dsp:nvSpPr>
        <dsp:cNvPr id="0" name=""/>
        <dsp:cNvSpPr/>
      </dsp:nvSpPr>
      <dsp:spPr>
        <a:xfrm>
          <a:off x="8842830" y="1875845"/>
          <a:ext cx="1338465" cy="803079"/>
        </a:xfrm>
        <a:prstGeom prst="rect">
          <a:avLst/>
        </a:prstGeom>
        <a:solidFill>
          <a:schemeClr val="accent5">
            <a:hueOff val="-5876993"/>
            <a:satOff val="-15147"/>
            <a:lumOff val="-102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animal</a:t>
          </a:r>
          <a:endParaRPr lang="en-US" sz="1500" kern="1200"/>
        </a:p>
      </dsp:txBody>
      <dsp:txXfrm>
        <a:off x="8842830" y="1875845"/>
        <a:ext cx="1338465" cy="803079"/>
      </dsp:txXfrm>
    </dsp:sp>
    <dsp:sp modelId="{D6914035-1748-4A39-8185-70F4A511C651}">
      <dsp:nvSpPr>
        <dsp:cNvPr id="0" name=""/>
        <dsp:cNvSpPr/>
      </dsp:nvSpPr>
      <dsp:spPr>
        <a:xfrm>
          <a:off x="2953580" y="2812771"/>
          <a:ext cx="1338465" cy="803079"/>
        </a:xfrm>
        <a:prstGeom prst="rect">
          <a:avLst/>
        </a:prstGeom>
        <a:solidFill>
          <a:schemeClr val="accent5">
            <a:hueOff val="-6170843"/>
            <a:satOff val="-15904"/>
            <a:lumOff val="-107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café</a:t>
          </a:r>
          <a:endParaRPr lang="en-US" sz="1500" kern="1200"/>
        </a:p>
      </dsp:txBody>
      <dsp:txXfrm>
        <a:off x="2953580" y="2812771"/>
        <a:ext cx="1338465" cy="803079"/>
      </dsp:txXfrm>
    </dsp:sp>
    <dsp:sp modelId="{5649D4CE-B74C-4E57-AB16-7EDAA75EB957}">
      <dsp:nvSpPr>
        <dsp:cNvPr id="0" name=""/>
        <dsp:cNvSpPr/>
      </dsp:nvSpPr>
      <dsp:spPr>
        <a:xfrm>
          <a:off x="4425893" y="2812771"/>
          <a:ext cx="1338465" cy="803079"/>
        </a:xfrm>
        <a:prstGeom prst="rect">
          <a:avLst/>
        </a:prstGeom>
        <a:solidFill>
          <a:schemeClr val="accent5">
            <a:hueOff val="-6464693"/>
            <a:satOff val="-16662"/>
            <a:lumOff val="-112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façade</a:t>
          </a:r>
          <a:endParaRPr lang="en-US" sz="1500" kern="1200"/>
        </a:p>
      </dsp:txBody>
      <dsp:txXfrm>
        <a:off x="4425893" y="2812771"/>
        <a:ext cx="1338465" cy="803079"/>
      </dsp:txXfrm>
    </dsp:sp>
    <dsp:sp modelId="{E6FE68B5-A651-4C9F-8F85-F01DD89BB5EB}">
      <dsp:nvSpPr>
        <dsp:cNvPr id="0" name=""/>
        <dsp:cNvSpPr/>
      </dsp:nvSpPr>
      <dsp:spPr>
        <a:xfrm>
          <a:off x="5898205" y="2812771"/>
          <a:ext cx="1338465" cy="80307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train</a:t>
          </a:r>
          <a:endParaRPr lang="en-US" sz="1500" kern="1200"/>
        </a:p>
      </dsp:txBody>
      <dsp:txXfrm>
        <a:off x="5898205" y="2812771"/>
        <a:ext cx="1338465" cy="8030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2B14D-707B-4320-B3CE-532FE095082D}">
      <dsp:nvSpPr>
        <dsp:cNvPr id="0" name=""/>
        <dsp:cNvSpPr/>
      </dsp:nvSpPr>
      <dsp:spPr>
        <a:xfrm>
          <a:off x="2314323" y="0"/>
          <a:ext cx="1715625" cy="1715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65135-67C8-4791-912C-2BB2E8A2D960}">
      <dsp:nvSpPr>
        <dsp:cNvPr id="0" name=""/>
        <dsp:cNvSpPr/>
      </dsp:nvSpPr>
      <dsp:spPr>
        <a:xfrm>
          <a:off x="2724619" y="404909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EBFEA-425B-45DC-BD1B-0A9634507AE8}">
      <dsp:nvSpPr>
        <dsp:cNvPr id="0" name=""/>
        <dsp:cNvSpPr/>
      </dsp:nvSpPr>
      <dsp:spPr>
        <a:xfrm>
          <a:off x="393353" y="863658"/>
          <a:ext cx="5724759" cy="359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2400" kern="1200" cap="none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2400" kern="1200" cap="none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cap="none" dirty="0"/>
            <a:t>French is from a family of languages called the ‘</a:t>
          </a:r>
          <a:r>
            <a:rPr lang="en-GB" sz="2400" b="1" kern="1200" cap="none" dirty="0"/>
            <a:t>romance</a:t>
          </a:r>
          <a:r>
            <a:rPr lang="en-GB" sz="2400" kern="1200" cap="none" dirty="0"/>
            <a:t>’ languages. So, learning other languages from this family (like Spanish, Italian, Portuguese, Romanian) is easier, as the vocabulary and grammar rules are similar.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2400" kern="1200" cap="none" dirty="0"/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cap="none" dirty="0"/>
            <a:t>All of these languages developed from Vulgar Latin!</a:t>
          </a:r>
          <a:endParaRPr lang="en-US" sz="2400" kern="1200" cap="none" dirty="0"/>
        </a:p>
      </dsp:txBody>
      <dsp:txXfrm>
        <a:off x="393353" y="863658"/>
        <a:ext cx="5724759" cy="3595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FE298-D73E-4539-883E-8114B3A733E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F074A-53A1-40DA-99A4-C2AA2CB57CA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3900E-2D19-47ED-BE82-9C6D9C68C3D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Even if you don’t think you will ever travel abroad, there are around 32 million foreign visitors to Britain every year.</a:t>
          </a:r>
        </a:p>
      </dsp:txBody>
      <dsp:txXfrm>
        <a:off x="1435590" y="531"/>
        <a:ext cx="9080009" cy="1242935"/>
      </dsp:txXfrm>
    </dsp:sp>
    <dsp:sp modelId="{9EFA5F77-9E94-4C89-833C-E9A95ADBE11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8543F-6DC6-485B-B8C0-CFA9EDEC375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16B3E-2493-4859-B012-84765B853D7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are so many different types of jobs which involve attracting these visitors and a little language ability goes a long way. </a:t>
          </a:r>
        </a:p>
      </dsp:txBody>
      <dsp:txXfrm>
        <a:off x="1435590" y="1554201"/>
        <a:ext cx="9080009" cy="1242935"/>
      </dsp:txXfrm>
    </dsp:sp>
    <dsp:sp modelId="{FDB97687-7B3F-4451-80EB-624C55D5E08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91EB6-981C-4B95-A090-5EDD57F2BC5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56A6A-DB93-434C-8EDA-F1396A93974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is no better time to keep developing your language skills as they will be a great asset to you in many aspects of your future life.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2406-1365-42E4-88AC-AFB98D588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D8004-6AE2-4EEF-B119-E15EBAEA2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3BE95-3656-41F6-A18D-AE3F54D7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B3909-A110-4AE2-9F57-9F05EED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761D-C730-40CF-BC5A-FAD514E2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0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60E5-1149-4A8C-92F1-D3FADFED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5F234-E5FE-4F82-9CA7-8746A7DBB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1A04-F05B-4FB8-91D3-6B0C0BAD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0E33-E98E-4CB7-85EC-E254866D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143B1-DAB1-4403-9F2E-6EF5E73F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1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3E6618-EDFE-4EEB-8218-BC21836D8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A8759-EF18-46E3-83AF-54EBED2C3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F9AD-9684-4F89-8C17-ADE4659D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F005C-7C03-4455-9195-2BE929B0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C4D2-9561-44A0-9939-075FD49B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8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2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4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6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2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8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9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50F6-148B-43CC-BE00-9E24776D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FF09E-90CA-4ADA-A4CB-2FD9DD8E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1A5FE-2F29-45EC-9CC2-B6E149DC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863CA-3CAB-4174-BFEC-195B5ABE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416D1-FA02-43F0-B59F-8A0E4807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76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70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54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3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30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38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8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918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0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6FB4-3771-4341-84BE-92CD3C1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FD11-907A-4216-A6CB-0BAF37CC3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6C7F3-9CA3-48B7-B664-947321C6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502D-3313-44FC-BD98-37DBB0A6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AF2FF-042A-43A5-9611-B4A943D1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4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68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88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8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14667-06DD-4C87-94E9-8D362D97C198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2641-6E4B-440D-915C-8DC1B00B3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35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5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9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9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36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225A-4306-4E13-9BE9-B8A8074C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451DA-EEDF-4D96-AD17-AFE0EC6F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91FC-1A82-4AF1-AA0B-F25F6BD62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A68E9-2EC8-46C4-87E2-60A3C048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0558C-4AD1-4206-A9E3-5F3AC535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4059-4482-4C75-883E-835A6B65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12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94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5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49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66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1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B70B-1B62-4A5D-AC01-69F2A031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250FC-0C83-4255-9B08-22CD595D9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A9850-7BD7-4904-BD46-FBB29B7DC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58BDD-9507-425E-B0B0-22254FD35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3D2D0-B49A-46E1-922E-6AE6E3AB3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B78A8-AE55-4B88-A576-68AC74F8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22F97-BDC6-405E-A0F3-71A06646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9B58D-7F68-44BB-BFFE-6F7FBACE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26DD-A29D-4987-97AA-9C884DE5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7CD3B-8C85-4ADC-8CE6-DEAE79F9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37C7E-0458-4AB4-AA5F-9E30F328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755B-294B-4135-8101-3CAD579C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9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C2097-537E-4B4D-ACC6-B5EEE817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D0659-F718-48D7-927E-4385B0D7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89C91-F4C4-4D14-BFDC-1B2B175F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6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E95-52BC-4E05-BA37-F9377D00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C47A-3BD0-4D9B-9923-1197874FA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18FE6-6C89-405A-8958-4A155A099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19A76-E3E4-4E6D-9433-F35E31A5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5BB55-8FFA-43F6-B284-E5555C4F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B9288-C6CB-4420-84DC-40EB384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4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15EF-059A-4BC8-946C-2F047E79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2CE98-A8A5-4428-997A-4414F7797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555E5-46C3-486C-8C7F-2FE3DF6D3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B9881-9A13-4C64-AAC8-580814B3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D918B-64C5-401B-9A8B-7657A7EB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078A5-1760-4EBA-B24C-85871EAC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7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AC0B2-25B7-46F9-A5B1-1F182AE1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85D54-D315-422B-BD1B-C19C3AE06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226C-B18D-460E-AA48-922454B4B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9F9C-2EE4-452C-99E8-39091B9680AD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CDCDC-5558-45E7-B362-F3A6F8F8B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74193-8539-48EB-A076-A25157096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74E8-6FB3-42FB-8E3F-0812D265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4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1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507" y="312511"/>
            <a:ext cx="11278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07" y="1825625"/>
            <a:ext cx="11278985" cy="3680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507" y="58884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EB9E-2DBB-9949-91F6-88D5FE93BEC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6907" y="58884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8907" y="5888494"/>
            <a:ext cx="2137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24D3-B686-0845-9AE1-586A25CF7D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F95B5-F74C-497D-85CE-B233ECF9CF39}"/>
              </a:ext>
            </a:extLst>
          </p:cNvPr>
          <p:cNvSpPr/>
          <p:nvPr userDrawn="1"/>
        </p:nvSpPr>
        <p:spPr>
          <a:xfrm>
            <a:off x="0" y="6608618"/>
            <a:ext cx="12192000" cy="249382"/>
          </a:xfrm>
          <a:prstGeom prst="rect">
            <a:avLst/>
          </a:prstGeom>
          <a:solidFill>
            <a:srgbClr val="192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4A915-AD95-4CD4-904F-147361E8111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93323" y="5646313"/>
            <a:ext cx="1145268" cy="9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ultilingualvacanci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betterlife.blogspot.com/2011/09/open-door-policy.html" TargetMode="External"/><Relationship Id="rId2" Type="http://schemas.openxmlformats.org/officeDocument/2006/relationships/image" Target="../media/image52.bmp&amp;ehk=ZAFPLRHB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org/sites/default/files/languages-for-the-future-report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5ECA7-A86E-4FFA-8111-5F1724923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</a:t>
            </a: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Study French?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C600E8B-552A-42A4-A15E-2DF82CB5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3299"/>
            <a:ext cx="7025330" cy="309114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48B3EB5-5C83-4047-816E-506EC66AD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884873"/>
            <a:ext cx="7188199" cy="129209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l"/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6D914-DFA1-69C7-869D-0F922A41F6C7}"/>
              </a:ext>
            </a:extLst>
          </p:cNvPr>
          <p:cNvSpPr/>
          <p:nvPr/>
        </p:nvSpPr>
        <p:spPr>
          <a:xfrm>
            <a:off x="10717956" y="5495925"/>
            <a:ext cx="1474023" cy="104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0AAB742-4EFF-8E51-3CBB-E1D35E34D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8048" y="115090"/>
            <a:ext cx="3551318" cy="11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2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C44F3-241F-410B-9FB7-A2252A59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7" y="34123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Have a look at this jobs website to see which jobs you can apply for if you know French.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ED3A-EC9C-4148-9EF3-F79BBDFA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335" y="4355382"/>
            <a:ext cx="6172782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/>
              </a:rPr>
              <a:t>https://www.multilingualvacancies.com/</a:t>
            </a: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Right Pointing Backhand Index">
            <a:extLst>
              <a:ext uri="{FF2B5EF4-FFF2-40B4-BE49-F238E27FC236}">
                <a16:creationId xmlns:a16="http://schemas.microsoft.com/office/drawing/2014/main" id="{EB0C9DB9-3212-498E-8B6F-96C803E42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332" y="29053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4EFE-513F-465E-8686-A18BFE58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Functional v Fluent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000F9B-6FA3-49B6-A572-B13D6B5F2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503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4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59FDB-ECBD-4B47-8DCE-4830F32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Did you know that … 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BEB837-0FDC-40EA-A3F1-8DE1C4E80B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01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59FDB-ECBD-4B47-8DCE-4830F32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Can you think of examples where this is true?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BEB837-0FDC-40EA-A3F1-8DE1C4E80B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09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08F64-13D6-465A-839E-D1E5AA46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302" y="2525638"/>
            <a:ext cx="4896732" cy="38751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French is considered by many to be the language of culture: fashion, art, music, cinema, literature and fine cuisine. 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you learn French, you open the door to all of these things, as well as thinking about </a:t>
            </a:r>
            <a:r>
              <a:rPr lang="en-US" sz="3600" dirty="0">
                <a:solidFill>
                  <a:schemeClr val="bg1"/>
                </a:solidFill>
              </a:rPr>
              <a:t>your career …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… and it’s a good idea to keep the door open.</a:t>
            </a:r>
            <a:endParaRPr lang="en-US" sz="29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924B093-D4C6-415E-82F9-A3CE7214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226973"/>
            <a:ext cx="4047843" cy="303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F85D0-2CA3-42F0-87B2-84D715E2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do have to think hard when you learn a language.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FB996E2-FF01-4E7B-9AF3-EE794CF86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53" y="492573"/>
            <a:ext cx="63064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5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F85D0-2CA3-42F0-87B2-84D715E2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esearch shows that learning a language really helps you in other subject areas.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FB996E2-FF01-4E7B-9AF3-EE794CF86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53" y="492573"/>
            <a:ext cx="63064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3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7359B-6314-4738-83F5-39CB0EEA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fact, scientific studies tell us that learning a language is really good for our brains.</a:t>
            </a:r>
          </a:p>
        </p:txBody>
      </p:sp>
      <p:pic>
        <p:nvPicPr>
          <p:cNvPr id="6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E78C863-2959-44C9-A047-52AB4C4B1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0"/>
            <a:ext cx="6553545" cy="49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359B-6314-4738-83F5-39CB0EEA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200" dirty="0">
                <a:latin typeface="+mn-lt"/>
              </a:rPr>
              <a:t>A recent study showed that language learning has a visible effect on the brain. Parts of the brain grow as a result of learning a language!</a:t>
            </a:r>
          </a:p>
        </p:txBody>
      </p:sp>
      <p:pic>
        <p:nvPicPr>
          <p:cNvPr id="5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03F57440-0F54-4A68-AD73-55CCACF3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6" y="1582158"/>
            <a:ext cx="1487219" cy="1115415"/>
          </a:xfrm>
          <a:prstGeom prst="rect">
            <a:avLst/>
          </a:prstGeom>
        </p:spPr>
      </p:pic>
      <p:pic>
        <p:nvPicPr>
          <p:cNvPr id="6" name="Content Placeholder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E78C863-2959-44C9-A047-52AB4C4B1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356149"/>
            <a:ext cx="4571998" cy="3429000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F73A6F0-05C2-4D80-B313-F6CC2077E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95" y="1288776"/>
            <a:ext cx="3553968" cy="156374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us Sign 6">
            <a:extLst>
              <a:ext uri="{FF2B5EF4-FFF2-40B4-BE49-F238E27FC236}">
                <a16:creationId xmlns:a16="http://schemas.microsoft.com/office/drawing/2014/main" id="{45859C6E-F530-432E-BC66-3DB17F4BD2F1}"/>
              </a:ext>
            </a:extLst>
          </p:cNvPr>
          <p:cNvSpPr/>
          <p:nvPr/>
        </p:nvSpPr>
        <p:spPr>
          <a:xfrm>
            <a:off x="2130214" y="1784919"/>
            <a:ext cx="684781" cy="709891"/>
          </a:xfrm>
          <a:prstGeom prst="mathPlus">
            <a:avLst>
              <a:gd name="adj1" fmla="val 16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917E4640-8731-4E30-BCC6-DF4D23AAE3B8}"/>
              </a:ext>
            </a:extLst>
          </p:cNvPr>
          <p:cNvSpPr/>
          <p:nvPr/>
        </p:nvSpPr>
        <p:spPr>
          <a:xfrm>
            <a:off x="6563360" y="1940560"/>
            <a:ext cx="904240" cy="5542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7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0ACD4-6863-4D47-97C9-E40CA396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French really helps you to improve your memory.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Multiple language speakers are better at remembering lists or sequences and patterns.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AFCC213-4EBD-4DFD-ABBE-BC3092A71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24" y="492573"/>
            <a:ext cx="471934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321B42-35B8-474C-9655-06198BAA655F}"/>
              </a:ext>
            </a:extLst>
          </p:cNvPr>
          <p:cNvSpPr/>
          <p:nvPr/>
        </p:nvSpPr>
        <p:spPr>
          <a:xfrm>
            <a:off x="731520" y="965200"/>
            <a:ext cx="4612640" cy="3007360"/>
          </a:xfrm>
          <a:prstGeom prst="wedgeEllipseCallout">
            <a:avLst>
              <a:gd name="adj1" fmla="val -56516"/>
              <a:gd name="adj2" fmla="val 48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don’t want to be a translator or a teacher, so I don’t really need to take a language, do I?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2FE1A-7AFE-4D1E-BF7A-D9EA3DDBC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320" y="2936239"/>
            <a:ext cx="5836920" cy="3149601"/>
          </a:xfrm>
          <a:prstGeom prst="wedgeEllipseCallout">
            <a:avLst>
              <a:gd name="adj1" fmla="val 94572"/>
              <a:gd name="adj2" fmla="val 43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Answer:</a:t>
            </a:r>
          </a:p>
          <a:p>
            <a:pPr marL="0" indent="0" algn="ctr">
              <a:buNone/>
            </a:pPr>
            <a:r>
              <a:rPr lang="en-GB" dirty="0"/>
              <a:t>There are so many other jobs where French is useful, not just teaching and translating! </a:t>
            </a:r>
          </a:p>
        </p:txBody>
      </p:sp>
    </p:spTree>
    <p:extLst>
      <p:ext uri="{BB962C8B-B14F-4D97-AF65-F5344CB8AC3E}">
        <p14:creationId xmlns:p14="http://schemas.microsoft.com/office/powerpoint/2010/main" val="21502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F9E05-C631-45D9-A619-F588B154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benefits of a bilingual brain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C10F77-C7B0-4585-94B7-C286F1067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3986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7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ABC87-5BDC-4019-9A12-D67932DC4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9" r="1" b="5579"/>
          <a:stretch/>
        </p:blipFill>
        <p:spPr>
          <a:xfrm rot="21600000">
            <a:off x="2353141" y="0"/>
            <a:ext cx="9838859" cy="4727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AFADD-3365-4A93-9D92-CAAFA7328047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 might already know about the LORIC attributes.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2B490-FB61-4EB3-9A3D-7C8B2A3E7E46}"/>
              </a:ext>
            </a:extLst>
          </p:cNvPr>
          <p:cNvSpPr/>
          <p:nvPr/>
        </p:nvSpPr>
        <p:spPr>
          <a:xfrm>
            <a:off x="0" y="4480025"/>
            <a:ext cx="1232788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 Organisation  Resilience  Initiative 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74029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9AD42D-7E5A-4DDF-B645-FE06203DCBAA}"/>
              </a:ext>
            </a:extLst>
          </p:cNvPr>
          <p:cNvSpPr/>
          <p:nvPr/>
        </p:nvSpPr>
        <p:spPr>
          <a:xfrm>
            <a:off x="295645" y="2362200"/>
            <a:ext cx="6794966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(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direction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 (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l’organisation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 (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tenacité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E5176-5ECC-4424-A82C-79E36351E832}"/>
              </a:ext>
            </a:extLst>
          </p:cNvPr>
          <p:cNvSpPr/>
          <p:nvPr/>
        </p:nvSpPr>
        <p:spPr>
          <a:xfrm>
            <a:off x="6288505" y="240632"/>
            <a:ext cx="5518484" cy="21215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think of up to three ways in which learning French can help you to develop these skills?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F852B-C56A-49C8-AAE5-C78A7D32E387}"/>
              </a:ext>
            </a:extLst>
          </p:cNvPr>
          <p:cNvSpPr/>
          <p:nvPr/>
        </p:nvSpPr>
        <p:spPr>
          <a:xfrm>
            <a:off x="6136104" y="2647726"/>
            <a:ext cx="623877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Initiative (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l‘initiative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(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communication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…………………………………….………………………….………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…………………………………….………………………….………</a:t>
            </a:r>
          </a:p>
        </p:txBody>
      </p:sp>
    </p:spTree>
    <p:extLst>
      <p:ext uri="{BB962C8B-B14F-4D97-AF65-F5344CB8AC3E}">
        <p14:creationId xmlns:p14="http://schemas.microsoft.com/office/powerpoint/2010/main" val="2467765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4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2F052-71BD-430F-AC3D-7F3DD53C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All of these characteristics not only develop us as human beings, but they are also valuable skills which employers look for when hiring staff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B0414-D38B-46C2-A19D-9773A5342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" r="-2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6DC16A-4E80-4C5B-9E99-A78CDDB28F64}"/>
              </a:ext>
            </a:extLst>
          </p:cNvPr>
          <p:cNvSpPr txBox="1">
            <a:spLocks/>
          </p:cNvSpPr>
          <p:nvPr/>
        </p:nvSpPr>
        <p:spPr>
          <a:xfrm>
            <a:off x="7990091" y="145620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French helps us to: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others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solidFill>
                  <a:srgbClr val="FFFFFF"/>
                </a:solidFill>
                <a:latin typeface="Calibri" panose="020F0502020204030204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evelop empathy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difference as a positive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ccept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diversity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relationships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</a:rPr>
              <a:t>H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‘open’ character.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add to the list?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7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76A1-E735-45FF-A5A6-CABA8AE6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Learning French …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71E746C-89D4-4641-8687-465558D69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0259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5D37BE7-41A8-4168-858F-05160EFA3D94}"/>
              </a:ext>
            </a:extLst>
          </p:cNvPr>
          <p:cNvSpPr/>
          <p:nvPr/>
        </p:nvSpPr>
        <p:spPr>
          <a:xfrm>
            <a:off x="8603753" y="4643120"/>
            <a:ext cx="2600960" cy="15338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explain why?</a:t>
            </a:r>
          </a:p>
        </p:txBody>
      </p:sp>
    </p:spTree>
    <p:extLst>
      <p:ext uri="{BB962C8B-B14F-4D97-AF65-F5344CB8AC3E}">
        <p14:creationId xmlns:p14="http://schemas.microsoft.com/office/powerpoint/2010/main" val="3733378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A066-3936-4166-AC50-4A092243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You already know thousands of French words.  Here are some examples.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AD641C-94ED-4485-94EF-51A0651F94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1B4F1D0-9927-4AB5-87AA-5E6424038041}"/>
              </a:ext>
            </a:extLst>
          </p:cNvPr>
          <p:cNvSpPr/>
          <p:nvPr/>
        </p:nvSpPr>
        <p:spPr>
          <a:xfrm>
            <a:off x="8432800" y="5008283"/>
            <a:ext cx="3413760" cy="1717637"/>
          </a:xfrm>
          <a:prstGeom prst="wedgeEllipseCallout">
            <a:avLst>
              <a:gd name="adj1" fmla="val -47149"/>
              <a:gd name="adj2" fmla="val 50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Apparently, we already know around 15,000 without studying French.  </a:t>
            </a:r>
          </a:p>
        </p:txBody>
      </p:sp>
    </p:spTree>
    <p:extLst>
      <p:ext uri="{BB962C8B-B14F-4D97-AF65-F5344CB8AC3E}">
        <p14:creationId xmlns:p14="http://schemas.microsoft.com/office/powerpoint/2010/main" val="3366028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1BA9C-C203-43D4-8E88-62AAE088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When you study French, you make learning another language so much easier.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E07436-A87E-463D-9F32-3ED93088A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7827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840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340D7-95AB-45D4-B1DA-6BC39F51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643467"/>
            <a:ext cx="3832279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Languages allow you to compete in a global jobs market.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Three quarters of employers say that they need their employees to have some foreign language skills.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door&#10;&#10;Description generated with high confidence">
            <a:extLst>
              <a:ext uri="{FF2B5EF4-FFF2-40B4-BE49-F238E27FC236}">
                <a16:creationId xmlns:a16="http://schemas.microsoft.com/office/drawing/2014/main" id="{558C1520-EB8F-4866-A8AD-B57D1D52E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4323" y="643467"/>
            <a:ext cx="4057649" cy="5410199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EEAA99B-B767-4FF9-9787-E018489DAD99}"/>
              </a:ext>
            </a:extLst>
          </p:cNvPr>
          <p:cNvSpPr/>
          <p:nvPr/>
        </p:nvSpPr>
        <p:spPr>
          <a:xfrm>
            <a:off x="288758" y="4523874"/>
            <a:ext cx="3625516" cy="18608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Why might employers want you to have these skills?</a:t>
            </a:r>
          </a:p>
        </p:txBody>
      </p:sp>
    </p:spTree>
    <p:extLst>
      <p:ext uri="{BB962C8B-B14F-4D97-AF65-F5344CB8AC3E}">
        <p14:creationId xmlns:p14="http://schemas.microsoft.com/office/powerpoint/2010/main" val="469072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F0C65-454A-414A-A187-3B4A7D32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88" y="958342"/>
            <a:ext cx="3363974" cy="4941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Prosperity Security Influence</a:t>
            </a:r>
          </a:p>
          <a:p>
            <a:pPr marL="0" indent="0" algn="ctr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A recent British Council study identified a list of  ten languages which will be of crucial importance for the UK’s prosperity, security and influence in the world in the years ahead. 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F5A7B-E4DA-4B64-9D1A-94027B33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558" y="643467"/>
            <a:ext cx="4869179" cy="541019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575252D-814B-4254-81C4-17E058130C61}"/>
              </a:ext>
            </a:extLst>
          </p:cNvPr>
          <p:cNvSpPr/>
          <p:nvPr/>
        </p:nvSpPr>
        <p:spPr>
          <a:xfrm rot="2590274">
            <a:off x="9364672" y="137937"/>
            <a:ext cx="1272548" cy="219728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FFAA2-B40F-4678-9E33-E03B7DCCDCAB}"/>
              </a:ext>
            </a:extLst>
          </p:cNvPr>
          <p:cNvSpPr/>
          <p:nvPr/>
        </p:nvSpPr>
        <p:spPr>
          <a:xfrm>
            <a:off x="5216484" y="6050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https://www.britishcouncil.org/sites/default/files/languages-for-the-future-report.pdf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C587-23C2-4864-B2B9-1196A13C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/>
              <a:t>32,000,000 reasons to learn a language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E2153E-537E-45DE-8E0D-9E900AE13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7570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46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E15F539-F563-4555-879C-5E5C942B1F64}"/>
              </a:ext>
            </a:extLst>
          </p:cNvPr>
          <p:cNvSpPr/>
          <p:nvPr/>
        </p:nvSpPr>
        <p:spPr>
          <a:xfrm>
            <a:off x="1971040" y="518160"/>
            <a:ext cx="9113520" cy="5415280"/>
          </a:xfrm>
          <a:prstGeom prst="wedgeEllipseCallout">
            <a:avLst>
              <a:gd name="adj1" fmla="val -39188"/>
              <a:gd name="adj2" fmla="val 6078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You don’t need to </a:t>
            </a:r>
            <a:r>
              <a:rPr lang="en-US" sz="2800" dirty="0" err="1">
                <a:solidFill>
                  <a:schemeClr val="bg1"/>
                </a:solidFill>
              </a:rPr>
              <a:t>specialise</a:t>
            </a:r>
            <a:r>
              <a:rPr lang="en-US" sz="2800" dirty="0">
                <a:solidFill>
                  <a:schemeClr val="bg1"/>
                </a:solidFill>
              </a:rPr>
              <a:t> in a language in order to continue with them after GCSE; you could enter the world of work, volunteer, travel abroad or study at college or sixth form.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Learning a language is a lifelong skill.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3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69E1E-3984-4A81-B1C5-E992EDB8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3" y="374877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These are the career destinations of recent language graduates.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1A0F2-E325-4F3F-8032-4A47B02F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40" y="291345"/>
            <a:ext cx="9608183" cy="523898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DC5C87-242A-422B-AD77-5667A24DF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0073"/>
            <a:ext cx="7188199" cy="12920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/>
              <a:t>Source: HESCU (2018)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0BFB7-40F6-4F2C-9F50-0DA34B432CF0}"/>
              </a:ext>
            </a:extLst>
          </p:cNvPr>
          <p:cNvSpPr txBox="1">
            <a:spLocks/>
          </p:cNvSpPr>
          <p:nvPr/>
        </p:nvSpPr>
        <p:spPr>
          <a:xfrm>
            <a:off x="369390" y="3429000"/>
            <a:ext cx="2013557" cy="201063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Only 7.6% work in the education sector.</a:t>
            </a:r>
          </a:p>
        </p:txBody>
      </p:sp>
    </p:spTree>
    <p:extLst>
      <p:ext uri="{BB962C8B-B14F-4D97-AF65-F5344CB8AC3E}">
        <p14:creationId xmlns:p14="http://schemas.microsoft.com/office/powerpoint/2010/main" val="179357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CB11E-E1A2-4EBD-8465-02D536DB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15" y="2367463"/>
            <a:ext cx="5142404" cy="159493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3600" kern="1200" dirty="0">
                <a:latin typeface="+mn-lt"/>
                <a:ea typeface="+mj-ea"/>
                <a:cs typeface="+mj-cs"/>
              </a:rPr>
              <a:t>If you want to go into medicine or law, you will come across many Latin terms.</a:t>
            </a:r>
            <a:br>
              <a:rPr lang="en-US" sz="3600" kern="1200" dirty="0">
                <a:latin typeface="+mn-lt"/>
                <a:ea typeface="+mj-ea"/>
                <a:cs typeface="+mj-cs"/>
              </a:rPr>
            </a:br>
            <a:br>
              <a:rPr lang="en-US" sz="3600" kern="1200" dirty="0">
                <a:latin typeface="+mn-lt"/>
                <a:ea typeface="+mj-ea"/>
                <a:cs typeface="+mj-cs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Your knowledge of French will really help you to understand what these terms mean.</a:t>
            </a:r>
            <a:br>
              <a:rPr lang="en-US" sz="2800" dirty="0"/>
            </a:br>
            <a:endParaRPr lang="en-US" sz="2800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4993E26-C5E7-4720-BC3D-44D112EE3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10" y="306909"/>
            <a:ext cx="2464690" cy="2286000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18DD2E52-A4CB-4B33-9ACF-B3757194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26" y="2828925"/>
            <a:ext cx="2414659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5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8784F-CF4D-477E-9A18-71559704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Taking French will help you to keep your options open.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5F6EDF8-E0D0-4977-9422-3B4C87AF5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53" y="492573"/>
            <a:ext cx="57778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D32B802-52A5-4DE6-8EE8-54E12E3CB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"/>
          <a:stretch/>
        </p:blipFill>
        <p:spPr>
          <a:xfrm>
            <a:off x="643467" y="1494263"/>
            <a:ext cx="6891187" cy="3860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51DB5-6477-40F2-92EF-36D949E3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809" y="196774"/>
            <a:ext cx="3744177" cy="643707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There are so many jobs available to you if you speak French.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Here are a few.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  Can you think of any more?</a:t>
            </a:r>
          </a:p>
        </p:txBody>
      </p:sp>
    </p:spTree>
    <p:extLst>
      <p:ext uri="{BB962C8B-B14F-4D97-AF65-F5344CB8AC3E}">
        <p14:creationId xmlns:p14="http://schemas.microsoft.com/office/powerpoint/2010/main" val="27573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B793-2FFD-4CB8-89CA-02866BACA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br>
              <a:rPr lang="en-GB" sz="2600" dirty="0">
                <a:solidFill>
                  <a:srgbClr val="FFFFFF"/>
                </a:solidFill>
              </a:rPr>
            </a:br>
            <a:r>
              <a:rPr lang="en-GB" sz="2600" dirty="0" err="1">
                <a:solidFill>
                  <a:srgbClr val="FFFFFF"/>
                </a:solidFill>
              </a:rPr>
              <a:t>C’est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quel</a:t>
            </a:r>
            <a:r>
              <a:rPr lang="en-GB" sz="2600" dirty="0">
                <a:solidFill>
                  <a:srgbClr val="FFFFFF"/>
                </a:solidFill>
              </a:rPr>
              <a:t> job?</a:t>
            </a:r>
            <a:br>
              <a:rPr lang="en-GB" sz="2600" dirty="0">
                <a:solidFill>
                  <a:srgbClr val="FFFFFF"/>
                </a:solidFill>
              </a:rPr>
            </a:br>
            <a:br>
              <a:rPr lang="en-GB" sz="2600" dirty="0">
                <a:solidFill>
                  <a:srgbClr val="FFFFFF"/>
                </a:solidFill>
              </a:rPr>
            </a:br>
            <a:endParaRPr lang="en-GB" sz="2600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BD3ED79-ECA1-40EE-9250-A68302AA4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955779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92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8784F-CF4D-477E-9A18-71559704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fact, some of the jobs you might do in the future, haven’t been invented yet! 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5F6EDF8-E0D0-4977-9422-3B4C87AF5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53" y="492573"/>
            <a:ext cx="57778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1085</Words>
  <Application>Microsoft Office PowerPoint</Application>
  <PresentationFormat>Widescreen</PresentationFormat>
  <Paragraphs>153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2_Office Theme</vt:lpstr>
      <vt:lpstr>3_Office Theme</vt:lpstr>
      <vt:lpstr>4_Office Theme</vt:lpstr>
      <vt:lpstr> Why Study French? </vt:lpstr>
      <vt:lpstr>PowerPoint Presentation</vt:lpstr>
      <vt:lpstr>PowerPoint Presentation</vt:lpstr>
      <vt:lpstr>These are the career destinations of recent language graduates.</vt:lpstr>
      <vt:lpstr>If you want to go into medicine or law, you will come across many Latin terms.   Your knowledge of French will really help you to understand what these terms mean. </vt:lpstr>
      <vt:lpstr>Taking French will help you to keep your options open.</vt:lpstr>
      <vt:lpstr>There are so many jobs available to you if you speak French.  Here are a few.    Can you think of any more?</vt:lpstr>
      <vt:lpstr> C’est quel job?  </vt:lpstr>
      <vt:lpstr>In fact, some of the jobs you might do in the future, haven’t been invented yet! </vt:lpstr>
      <vt:lpstr>Have a look at this jobs website to see which jobs you can apply for if you know French. </vt:lpstr>
      <vt:lpstr>Functional v Fluent</vt:lpstr>
      <vt:lpstr>Did you know that … ?</vt:lpstr>
      <vt:lpstr>Can you think of examples where this is true?</vt:lpstr>
      <vt:lpstr>French is considered by many to be the language of culture: fashion, art, music, cinema, literature and fine cuisine.   When you learn French, you open the door to all of these things, as well as thinking about your career …  … and it’s a good idea to keep the door open.</vt:lpstr>
      <vt:lpstr>You do have to think hard when you learn a language.</vt:lpstr>
      <vt:lpstr>Research shows that learning a language really helps you in other subject areas. </vt:lpstr>
      <vt:lpstr>In fact, scientific studies tell us that learning a language is really good for our brains.</vt:lpstr>
      <vt:lpstr>A recent study showed that language learning has a visible effect on the brain. Parts of the brain grow as a result of learning a language!</vt:lpstr>
      <vt:lpstr>Learning French really helps you to improve your memory.   Multiple language speakers are better at remembering lists or sequences and patterns.  </vt:lpstr>
      <vt:lpstr>The benefits of a bilingual brain</vt:lpstr>
      <vt:lpstr>PowerPoint Presentation</vt:lpstr>
      <vt:lpstr>PowerPoint Presentation</vt:lpstr>
      <vt:lpstr>All of these characteristics not only develop us as human beings, but they are also valuable skills which employers look for when hiring staff.</vt:lpstr>
      <vt:lpstr>Learning French …</vt:lpstr>
      <vt:lpstr>You already know thousands of French words.  Here are some examples.</vt:lpstr>
      <vt:lpstr>When you study French, you make learning another language so much easier.</vt:lpstr>
      <vt:lpstr>PowerPoint Presentation</vt:lpstr>
      <vt:lpstr>PowerPoint Presentation</vt:lpstr>
      <vt:lpstr>32,000,000 reasons to learn a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 Futures  KS4 </dc:title>
  <dc:creator>Sarah Thompson</dc:creator>
  <cp:lastModifiedBy>Faizul Islam</cp:lastModifiedBy>
  <cp:revision>12</cp:revision>
  <dcterms:created xsi:type="dcterms:W3CDTF">2019-04-15T09:47:55Z</dcterms:created>
  <dcterms:modified xsi:type="dcterms:W3CDTF">2024-03-12T08:58:37Z</dcterms:modified>
</cp:coreProperties>
</file>