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5"/>
  </p:notesMasterIdLst>
  <p:handoutMasterIdLst>
    <p:handoutMasterId r:id="rId26"/>
  </p:handoutMasterIdLst>
  <p:sldIdLst>
    <p:sldId id="258" r:id="rId3"/>
    <p:sldId id="259" r:id="rId4"/>
    <p:sldId id="260" r:id="rId5"/>
    <p:sldId id="269" r:id="rId6"/>
    <p:sldId id="261" r:id="rId7"/>
    <p:sldId id="270" r:id="rId8"/>
    <p:sldId id="272" r:id="rId9"/>
    <p:sldId id="273" r:id="rId10"/>
    <p:sldId id="274" r:id="rId11"/>
    <p:sldId id="275" r:id="rId12"/>
    <p:sldId id="276" r:id="rId13"/>
    <p:sldId id="277" r:id="rId14"/>
    <p:sldId id="278" r:id="rId15"/>
    <p:sldId id="279" r:id="rId16"/>
    <p:sldId id="280" r:id="rId17"/>
    <p:sldId id="281" r:id="rId18"/>
    <p:sldId id="266" r:id="rId19"/>
    <p:sldId id="267" r:id="rId20"/>
    <p:sldId id="282" r:id="rId21"/>
    <p:sldId id="268" r:id="rId22"/>
    <p:sldId id="256" r:id="rId23"/>
    <p:sldId id="27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5352"/>
    <a:srgbClr val="00A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50" autoAdjust="0"/>
    <p:restoredTop sz="94599"/>
  </p:normalViewPr>
  <p:slideViewPr>
    <p:cSldViewPr snapToGrid="0" snapToObjects="1" showGuides="1">
      <p:cViewPr varScale="1">
        <p:scale>
          <a:sx n="114" d="100"/>
          <a:sy n="114" d="100"/>
        </p:scale>
        <p:origin x="726" y="10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7BF67D-0B2F-42DF-8F74-48184B08D3C4}" type="doc">
      <dgm:prSet loTypeId="urn:microsoft.com/office/officeart/2005/8/layout/vList6" loCatId="list" qsTypeId="urn:microsoft.com/office/officeart/2005/8/quickstyle/simple3" qsCatId="simple" csTypeId="urn:microsoft.com/office/officeart/2005/8/colors/colorful5" csCatId="colorful" phldr="1"/>
      <dgm:spPr/>
      <dgm:t>
        <a:bodyPr/>
        <a:lstStyle/>
        <a:p>
          <a:endParaRPr lang="en-GB"/>
        </a:p>
      </dgm:t>
    </dgm:pt>
    <dgm:pt modelId="{6738F7CA-D742-473E-B532-8946A0A00F59}">
      <dgm:prSet phldrT="[Text]"/>
      <dgm:spPr/>
      <dgm:t>
        <a:bodyPr/>
        <a:lstStyle/>
        <a:p>
          <a:r>
            <a:rPr lang="en-GB" b="0" i="0" dirty="0">
              <a:latin typeface="Helvetica Light" panose="020B0403020202020204" pitchFamily="34" charset="0"/>
            </a:rPr>
            <a:t>1</a:t>
          </a:r>
        </a:p>
      </dgm:t>
    </dgm:pt>
    <dgm:pt modelId="{E699BBE8-FEBA-43C6-AC91-DC7C74CD0420}" type="parTrans" cxnId="{183D16D4-2A2F-4B03-8ACD-833534C5C53C}">
      <dgm:prSet/>
      <dgm:spPr/>
      <dgm:t>
        <a:bodyPr/>
        <a:lstStyle/>
        <a:p>
          <a:endParaRPr lang="en-GB" b="0" i="0">
            <a:latin typeface="Helvetica Light" panose="020B0403020202020204" pitchFamily="34" charset="0"/>
          </a:endParaRPr>
        </a:p>
      </dgm:t>
    </dgm:pt>
    <dgm:pt modelId="{49BD9319-7371-4ABD-ABD9-ACDF20FEDAC1}" type="sibTrans" cxnId="{183D16D4-2A2F-4B03-8ACD-833534C5C53C}">
      <dgm:prSet/>
      <dgm:spPr/>
      <dgm:t>
        <a:bodyPr/>
        <a:lstStyle/>
        <a:p>
          <a:endParaRPr lang="en-GB" b="0" i="0">
            <a:latin typeface="Helvetica Light" panose="020B0403020202020204" pitchFamily="34" charset="0"/>
          </a:endParaRPr>
        </a:p>
      </dgm:t>
    </dgm:pt>
    <dgm:pt modelId="{5073F096-22A9-4070-BE59-91C43F3CEFD1}">
      <dgm:prSet phldrT="[Text]"/>
      <dgm:spPr/>
      <dgm:t>
        <a:bodyPr/>
        <a:lstStyle/>
        <a:p>
          <a:r>
            <a:rPr lang="en-GB" b="0" i="0" dirty="0">
              <a:latin typeface="Helvetica Light" panose="020B0403020202020204" pitchFamily="34" charset="0"/>
            </a:rPr>
            <a:t>It’s over, it happened and it won’t happen again!</a:t>
          </a:r>
        </a:p>
      </dgm:t>
    </dgm:pt>
    <dgm:pt modelId="{64C207CF-3FE7-4F8F-A5BE-233DA9291564}" type="parTrans" cxnId="{47B0E8FF-AA84-4FD7-8EB3-BA7418B1DB99}">
      <dgm:prSet/>
      <dgm:spPr/>
      <dgm:t>
        <a:bodyPr/>
        <a:lstStyle/>
        <a:p>
          <a:endParaRPr lang="en-GB" b="0" i="0">
            <a:latin typeface="Helvetica Light" panose="020B0403020202020204" pitchFamily="34" charset="0"/>
          </a:endParaRPr>
        </a:p>
      </dgm:t>
    </dgm:pt>
    <dgm:pt modelId="{CAFE91DE-5A68-4646-B37C-88B2F6AC4BE4}" type="sibTrans" cxnId="{47B0E8FF-AA84-4FD7-8EB3-BA7418B1DB99}">
      <dgm:prSet/>
      <dgm:spPr/>
      <dgm:t>
        <a:bodyPr/>
        <a:lstStyle/>
        <a:p>
          <a:endParaRPr lang="en-GB" b="0" i="0">
            <a:latin typeface="Helvetica Light" panose="020B0403020202020204" pitchFamily="34" charset="0"/>
          </a:endParaRPr>
        </a:p>
      </dgm:t>
    </dgm:pt>
    <dgm:pt modelId="{36B6D5DB-C212-4284-B8FF-5AEE3923365A}">
      <dgm:prSet phldrT="[Text]"/>
      <dgm:spPr/>
      <dgm:t>
        <a:bodyPr/>
        <a:lstStyle/>
        <a:p>
          <a:r>
            <a:rPr lang="en-GB" b="0" i="0" dirty="0">
              <a:latin typeface="Helvetica Light" panose="020B0403020202020204" pitchFamily="34" charset="0"/>
            </a:rPr>
            <a:t>5</a:t>
          </a:r>
        </a:p>
      </dgm:t>
    </dgm:pt>
    <dgm:pt modelId="{46818852-9EB4-4A26-BF76-8BF603F89806}" type="parTrans" cxnId="{98786383-D152-4F7E-87EE-1902C6C1B926}">
      <dgm:prSet/>
      <dgm:spPr/>
      <dgm:t>
        <a:bodyPr/>
        <a:lstStyle/>
        <a:p>
          <a:endParaRPr lang="en-GB" b="0" i="0">
            <a:latin typeface="Helvetica Light" panose="020B0403020202020204" pitchFamily="34" charset="0"/>
          </a:endParaRPr>
        </a:p>
      </dgm:t>
    </dgm:pt>
    <dgm:pt modelId="{617F1D8B-B03E-41DC-9A33-95AE03BA40F8}" type="sibTrans" cxnId="{98786383-D152-4F7E-87EE-1902C6C1B926}">
      <dgm:prSet/>
      <dgm:spPr/>
      <dgm:t>
        <a:bodyPr/>
        <a:lstStyle/>
        <a:p>
          <a:endParaRPr lang="en-GB" b="0" i="0">
            <a:latin typeface="Helvetica Light" panose="020B0403020202020204" pitchFamily="34" charset="0"/>
          </a:endParaRPr>
        </a:p>
      </dgm:t>
    </dgm:pt>
    <dgm:pt modelId="{FBE54EA5-4E5E-4903-88FC-847B42ECCBBD}">
      <dgm:prSet phldrT="[Text]"/>
      <dgm:spPr/>
      <dgm:t>
        <a:bodyPr/>
        <a:lstStyle/>
        <a:p>
          <a:r>
            <a:rPr lang="en-GB" b="0" i="0" dirty="0">
              <a:latin typeface="Helvetica Light" panose="020B0403020202020204" pitchFamily="34" charset="0"/>
            </a:rPr>
            <a:t>I just don’t find anything from History remotely interesting.</a:t>
          </a:r>
        </a:p>
      </dgm:t>
    </dgm:pt>
    <dgm:pt modelId="{B8546335-8802-4FD0-A529-FCED9AB523E6}" type="parTrans" cxnId="{CDA792D7-478E-4336-A157-2E94CB88AD74}">
      <dgm:prSet/>
      <dgm:spPr/>
      <dgm:t>
        <a:bodyPr/>
        <a:lstStyle/>
        <a:p>
          <a:endParaRPr lang="en-GB" b="0" i="0">
            <a:latin typeface="Helvetica Light" panose="020B0403020202020204" pitchFamily="34" charset="0"/>
          </a:endParaRPr>
        </a:p>
      </dgm:t>
    </dgm:pt>
    <dgm:pt modelId="{A2C13667-DF11-49C9-B715-DF7081D85F85}" type="sibTrans" cxnId="{CDA792D7-478E-4336-A157-2E94CB88AD74}">
      <dgm:prSet/>
      <dgm:spPr/>
      <dgm:t>
        <a:bodyPr/>
        <a:lstStyle/>
        <a:p>
          <a:endParaRPr lang="en-GB" b="0" i="0">
            <a:latin typeface="Helvetica Light" panose="020B0403020202020204" pitchFamily="34" charset="0"/>
          </a:endParaRPr>
        </a:p>
      </dgm:t>
    </dgm:pt>
    <dgm:pt modelId="{973315E8-BE56-46C4-89A6-A0BAE590CBF1}">
      <dgm:prSet/>
      <dgm:spPr/>
      <dgm:t>
        <a:bodyPr/>
        <a:lstStyle/>
        <a:p>
          <a:r>
            <a:rPr lang="en-GB" b="0" i="0" dirty="0">
              <a:latin typeface="Helvetica Light" panose="020B0403020202020204" pitchFamily="34" charset="0"/>
            </a:rPr>
            <a:t>4</a:t>
          </a:r>
        </a:p>
      </dgm:t>
    </dgm:pt>
    <dgm:pt modelId="{A31A44AD-EB7C-49F0-92C6-5CC3D593382C}" type="parTrans" cxnId="{C6C8905F-C9A1-4537-A221-E787A3993980}">
      <dgm:prSet/>
      <dgm:spPr/>
      <dgm:t>
        <a:bodyPr/>
        <a:lstStyle/>
        <a:p>
          <a:endParaRPr lang="en-GB" b="0" i="0">
            <a:latin typeface="Helvetica Light" panose="020B0403020202020204" pitchFamily="34" charset="0"/>
          </a:endParaRPr>
        </a:p>
      </dgm:t>
    </dgm:pt>
    <dgm:pt modelId="{23230290-C151-46F5-9889-9482A7C5D4FB}" type="sibTrans" cxnId="{C6C8905F-C9A1-4537-A221-E787A3993980}">
      <dgm:prSet/>
      <dgm:spPr/>
      <dgm:t>
        <a:bodyPr/>
        <a:lstStyle/>
        <a:p>
          <a:endParaRPr lang="en-GB" b="0" i="0">
            <a:latin typeface="Helvetica Light" panose="020B0403020202020204" pitchFamily="34" charset="0"/>
          </a:endParaRPr>
        </a:p>
      </dgm:t>
    </dgm:pt>
    <dgm:pt modelId="{8C02489C-4401-416B-89A8-D87FD0EA4044}">
      <dgm:prSet/>
      <dgm:spPr/>
      <dgm:t>
        <a:bodyPr/>
        <a:lstStyle/>
        <a:p>
          <a:r>
            <a:rPr lang="en-GB" b="0" i="0" dirty="0">
              <a:latin typeface="Helvetica Light" panose="020B0403020202020204" pitchFamily="34" charset="0"/>
            </a:rPr>
            <a:t>2</a:t>
          </a:r>
        </a:p>
      </dgm:t>
    </dgm:pt>
    <dgm:pt modelId="{66AE5C35-B6FB-4B32-A2B3-59440734612B}" type="parTrans" cxnId="{8D536E8F-289D-4D4B-8942-4DA51646DAC2}">
      <dgm:prSet/>
      <dgm:spPr/>
      <dgm:t>
        <a:bodyPr/>
        <a:lstStyle/>
        <a:p>
          <a:endParaRPr lang="en-GB" b="0" i="0">
            <a:latin typeface="Helvetica Light" panose="020B0403020202020204" pitchFamily="34" charset="0"/>
          </a:endParaRPr>
        </a:p>
      </dgm:t>
    </dgm:pt>
    <dgm:pt modelId="{D5A799D9-89CF-4719-BE20-45D200E44790}" type="sibTrans" cxnId="{8D536E8F-289D-4D4B-8942-4DA51646DAC2}">
      <dgm:prSet/>
      <dgm:spPr/>
      <dgm:t>
        <a:bodyPr/>
        <a:lstStyle/>
        <a:p>
          <a:endParaRPr lang="en-GB" b="0" i="0">
            <a:latin typeface="Helvetica Light" panose="020B0403020202020204" pitchFamily="34" charset="0"/>
          </a:endParaRPr>
        </a:p>
      </dgm:t>
    </dgm:pt>
    <dgm:pt modelId="{E1F43E59-C9A6-401A-8ED8-C9A0739DF8DA}">
      <dgm:prSet/>
      <dgm:spPr/>
      <dgm:t>
        <a:bodyPr/>
        <a:lstStyle/>
        <a:p>
          <a:r>
            <a:rPr lang="en-GB" b="0" i="0" dirty="0">
              <a:latin typeface="Helvetica Light" panose="020B0403020202020204" pitchFamily="34" charset="0"/>
            </a:rPr>
            <a:t>3</a:t>
          </a:r>
        </a:p>
      </dgm:t>
    </dgm:pt>
    <dgm:pt modelId="{C0B2F106-2B3F-4780-B14A-75154ECAA2CB}" type="parTrans" cxnId="{2D837F5F-06A2-4EDD-B97B-B50CDB739EA8}">
      <dgm:prSet/>
      <dgm:spPr/>
      <dgm:t>
        <a:bodyPr/>
        <a:lstStyle/>
        <a:p>
          <a:endParaRPr lang="en-GB" b="0" i="0">
            <a:latin typeface="Helvetica Light" panose="020B0403020202020204" pitchFamily="34" charset="0"/>
          </a:endParaRPr>
        </a:p>
      </dgm:t>
    </dgm:pt>
    <dgm:pt modelId="{F3F7ECDB-A94E-4E26-9DC9-CE7A8CC3F3E0}" type="sibTrans" cxnId="{2D837F5F-06A2-4EDD-B97B-B50CDB739EA8}">
      <dgm:prSet/>
      <dgm:spPr/>
      <dgm:t>
        <a:bodyPr/>
        <a:lstStyle/>
        <a:p>
          <a:endParaRPr lang="en-GB" b="0" i="0">
            <a:latin typeface="Helvetica Light" panose="020B0403020202020204" pitchFamily="34" charset="0"/>
          </a:endParaRPr>
        </a:p>
      </dgm:t>
    </dgm:pt>
    <dgm:pt modelId="{B5C6A658-21B8-465C-A67D-C15292AC429C}">
      <dgm:prSet/>
      <dgm:spPr/>
      <dgm:t>
        <a:bodyPr/>
        <a:lstStyle/>
        <a:p>
          <a:r>
            <a:rPr lang="en-GB" b="0" i="0" dirty="0">
              <a:latin typeface="Helvetica Light" panose="020B0403020202020204" pitchFamily="34" charset="0"/>
            </a:rPr>
            <a:t>Unlike Maths and English it doesn’t offer me anything I’ll ever need in the future.</a:t>
          </a:r>
        </a:p>
      </dgm:t>
    </dgm:pt>
    <dgm:pt modelId="{B5AB320B-608F-4709-86F1-41F263C90FD4}" type="parTrans" cxnId="{CBD9F251-6A90-4E2A-82DE-41A8CDF9E3F5}">
      <dgm:prSet/>
      <dgm:spPr/>
      <dgm:t>
        <a:bodyPr/>
        <a:lstStyle/>
        <a:p>
          <a:endParaRPr lang="en-GB" b="0" i="0">
            <a:latin typeface="Helvetica Light" panose="020B0403020202020204" pitchFamily="34" charset="0"/>
          </a:endParaRPr>
        </a:p>
      </dgm:t>
    </dgm:pt>
    <dgm:pt modelId="{D42780FE-C5B0-45E0-8721-E2C322DFC125}" type="sibTrans" cxnId="{CBD9F251-6A90-4E2A-82DE-41A8CDF9E3F5}">
      <dgm:prSet/>
      <dgm:spPr/>
      <dgm:t>
        <a:bodyPr/>
        <a:lstStyle/>
        <a:p>
          <a:endParaRPr lang="en-GB" b="0" i="0">
            <a:latin typeface="Helvetica Light" panose="020B0403020202020204" pitchFamily="34" charset="0"/>
          </a:endParaRPr>
        </a:p>
      </dgm:t>
    </dgm:pt>
    <dgm:pt modelId="{58FC424B-B4F1-4E09-B315-9BEE860FBFFE}">
      <dgm:prSet/>
      <dgm:spPr/>
      <dgm:t>
        <a:bodyPr/>
        <a:lstStyle/>
        <a:p>
          <a:r>
            <a:rPr lang="en-GB" b="0" i="0" dirty="0">
              <a:latin typeface="Helvetica Light" panose="020B0403020202020204" pitchFamily="34" charset="0"/>
            </a:rPr>
            <a:t>All you can do with it is become a History teacher.</a:t>
          </a:r>
        </a:p>
      </dgm:t>
    </dgm:pt>
    <dgm:pt modelId="{FD65A678-BC2A-4CA3-95DC-B71E25B226F5}" type="parTrans" cxnId="{70B4EB05-D5D0-4301-8D63-EB626A75351E}">
      <dgm:prSet/>
      <dgm:spPr/>
      <dgm:t>
        <a:bodyPr/>
        <a:lstStyle/>
        <a:p>
          <a:endParaRPr lang="en-GB" b="0" i="0">
            <a:latin typeface="Helvetica Light" panose="020B0403020202020204" pitchFamily="34" charset="0"/>
          </a:endParaRPr>
        </a:p>
      </dgm:t>
    </dgm:pt>
    <dgm:pt modelId="{B51A5365-9E87-425F-A4FA-9786A7C75963}" type="sibTrans" cxnId="{70B4EB05-D5D0-4301-8D63-EB626A75351E}">
      <dgm:prSet/>
      <dgm:spPr/>
      <dgm:t>
        <a:bodyPr/>
        <a:lstStyle/>
        <a:p>
          <a:endParaRPr lang="en-GB" b="0" i="0">
            <a:latin typeface="Helvetica Light" panose="020B0403020202020204" pitchFamily="34" charset="0"/>
          </a:endParaRPr>
        </a:p>
      </dgm:t>
    </dgm:pt>
    <dgm:pt modelId="{96DAE034-57A5-461A-95D1-D31C80106D38}">
      <dgm:prSet/>
      <dgm:spPr/>
      <dgm:t>
        <a:bodyPr/>
        <a:lstStyle/>
        <a:p>
          <a:r>
            <a:rPr lang="en-GB" b="0" i="0" dirty="0">
              <a:latin typeface="Helvetica Light" panose="020B0403020202020204" pitchFamily="34" charset="0"/>
            </a:rPr>
            <a:t>It’s just not relevant to the life I’m living now or will live in the future.</a:t>
          </a:r>
        </a:p>
      </dgm:t>
    </dgm:pt>
    <dgm:pt modelId="{11DAF60E-895A-438F-A6C3-1DC09984D128}" type="parTrans" cxnId="{2B959FB9-197A-49D1-B30D-FD15C028F346}">
      <dgm:prSet/>
      <dgm:spPr/>
      <dgm:t>
        <a:bodyPr/>
        <a:lstStyle/>
        <a:p>
          <a:endParaRPr lang="en-GB" b="0" i="0">
            <a:latin typeface="Helvetica Light" panose="020B0403020202020204" pitchFamily="34" charset="0"/>
          </a:endParaRPr>
        </a:p>
      </dgm:t>
    </dgm:pt>
    <dgm:pt modelId="{E94D5D01-9453-42F5-A247-2C9021334880}" type="sibTrans" cxnId="{2B959FB9-197A-49D1-B30D-FD15C028F346}">
      <dgm:prSet/>
      <dgm:spPr/>
      <dgm:t>
        <a:bodyPr/>
        <a:lstStyle/>
        <a:p>
          <a:endParaRPr lang="en-GB" b="0" i="0">
            <a:latin typeface="Helvetica Light" panose="020B0403020202020204" pitchFamily="34" charset="0"/>
          </a:endParaRPr>
        </a:p>
      </dgm:t>
    </dgm:pt>
    <dgm:pt modelId="{AC890876-9A8C-4821-87F6-68B9B7CCA57E}" type="pres">
      <dgm:prSet presAssocID="{1A7BF67D-0B2F-42DF-8F74-48184B08D3C4}" presName="Name0" presStyleCnt="0">
        <dgm:presLayoutVars>
          <dgm:dir/>
          <dgm:animLvl val="lvl"/>
          <dgm:resizeHandles/>
        </dgm:presLayoutVars>
      </dgm:prSet>
      <dgm:spPr/>
    </dgm:pt>
    <dgm:pt modelId="{79C96B97-766F-4E34-B242-472DC050687B}" type="pres">
      <dgm:prSet presAssocID="{6738F7CA-D742-473E-B532-8946A0A00F59}" presName="linNode" presStyleCnt="0"/>
      <dgm:spPr/>
    </dgm:pt>
    <dgm:pt modelId="{6C88155D-45A4-4197-B133-623252E634BF}" type="pres">
      <dgm:prSet presAssocID="{6738F7CA-D742-473E-B532-8946A0A00F59}" presName="parentShp" presStyleLbl="node1" presStyleIdx="0" presStyleCnt="5">
        <dgm:presLayoutVars>
          <dgm:bulletEnabled val="1"/>
        </dgm:presLayoutVars>
      </dgm:prSet>
      <dgm:spPr/>
    </dgm:pt>
    <dgm:pt modelId="{3848C39E-D817-41B6-9CA9-DEFF0B839BFD}" type="pres">
      <dgm:prSet presAssocID="{6738F7CA-D742-473E-B532-8946A0A00F59}" presName="childShp" presStyleLbl="bgAccFollowNode1" presStyleIdx="0" presStyleCnt="5">
        <dgm:presLayoutVars>
          <dgm:bulletEnabled val="1"/>
        </dgm:presLayoutVars>
      </dgm:prSet>
      <dgm:spPr/>
    </dgm:pt>
    <dgm:pt modelId="{DE5AB328-2DE6-4386-AA85-3490C6C6892E}" type="pres">
      <dgm:prSet presAssocID="{49BD9319-7371-4ABD-ABD9-ACDF20FEDAC1}" presName="spacing" presStyleCnt="0"/>
      <dgm:spPr/>
    </dgm:pt>
    <dgm:pt modelId="{10BF448A-6080-427A-BA78-3BA30F2A94B3}" type="pres">
      <dgm:prSet presAssocID="{8C02489C-4401-416B-89A8-D87FD0EA4044}" presName="linNode" presStyleCnt="0"/>
      <dgm:spPr/>
    </dgm:pt>
    <dgm:pt modelId="{2F2B77DA-EF62-4EC6-91BD-C7CA591DA650}" type="pres">
      <dgm:prSet presAssocID="{8C02489C-4401-416B-89A8-D87FD0EA4044}" presName="parentShp" presStyleLbl="node1" presStyleIdx="1" presStyleCnt="5">
        <dgm:presLayoutVars>
          <dgm:bulletEnabled val="1"/>
        </dgm:presLayoutVars>
      </dgm:prSet>
      <dgm:spPr/>
    </dgm:pt>
    <dgm:pt modelId="{840545DD-030C-4814-9B8C-66481A4A23D0}" type="pres">
      <dgm:prSet presAssocID="{8C02489C-4401-416B-89A8-D87FD0EA4044}" presName="childShp" presStyleLbl="bgAccFollowNode1" presStyleIdx="1" presStyleCnt="5">
        <dgm:presLayoutVars>
          <dgm:bulletEnabled val="1"/>
        </dgm:presLayoutVars>
      </dgm:prSet>
      <dgm:spPr/>
    </dgm:pt>
    <dgm:pt modelId="{11B65C21-C33C-466D-A2C4-BE4C28197187}" type="pres">
      <dgm:prSet presAssocID="{D5A799D9-89CF-4719-BE20-45D200E44790}" presName="spacing" presStyleCnt="0"/>
      <dgm:spPr/>
    </dgm:pt>
    <dgm:pt modelId="{7801CC13-6BBB-4813-8B07-877D8CB15C56}" type="pres">
      <dgm:prSet presAssocID="{E1F43E59-C9A6-401A-8ED8-C9A0739DF8DA}" presName="linNode" presStyleCnt="0"/>
      <dgm:spPr/>
    </dgm:pt>
    <dgm:pt modelId="{7FF51254-AA90-4CC6-A82A-FFD3A6009E2E}" type="pres">
      <dgm:prSet presAssocID="{E1F43E59-C9A6-401A-8ED8-C9A0739DF8DA}" presName="parentShp" presStyleLbl="node1" presStyleIdx="2" presStyleCnt="5">
        <dgm:presLayoutVars>
          <dgm:bulletEnabled val="1"/>
        </dgm:presLayoutVars>
      </dgm:prSet>
      <dgm:spPr/>
    </dgm:pt>
    <dgm:pt modelId="{B196562E-AD3D-49CC-9575-A77C5EDEE9AD}" type="pres">
      <dgm:prSet presAssocID="{E1F43E59-C9A6-401A-8ED8-C9A0739DF8DA}" presName="childShp" presStyleLbl="bgAccFollowNode1" presStyleIdx="2" presStyleCnt="5">
        <dgm:presLayoutVars>
          <dgm:bulletEnabled val="1"/>
        </dgm:presLayoutVars>
      </dgm:prSet>
      <dgm:spPr/>
    </dgm:pt>
    <dgm:pt modelId="{6D0027EA-FBDB-4556-8899-C621DF131AE5}" type="pres">
      <dgm:prSet presAssocID="{F3F7ECDB-A94E-4E26-9DC9-CE7A8CC3F3E0}" presName="spacing" presStyleCnt="0"/>
      <dgm:spPr/>
    </dgm:pt>
    <dgm:pt modelId="{B9227207-424E-4450-A13D-AE8FC940A85B}" type="pres">
      <dgm:prSet presAssocID="{973315E8-BE56-46C4-89A6-A0BAE590CBF1}" presName="linNode" presStyleCnt="0"/>
      <dgm:spPr/>
    </dgm:pt>
    <dgm:pt modelId="{EBB1DF79-FBF3-4E4A-8D97-67C79862543A}" type="pres">
      <dgm:prSet presAssocID="{973315E8-BE56-46C4-89A6-A0BAE590CBF1}" presName="parentShp" presStyleLbl="node1" presStyleIdx="3" presStyleCnt="5">
        <dgm:presLayoutVars>
          <dgm:bulletEnabled val="1"/>
        </dgm:presLayoutVars>
      </dgm:prSet>
      <dgm:spPr/>
    </dgm:pt>
    <dgm:pt modelId="{92D0590D-EBD6-4E25-A306-013BF531D291}" type="pres">
      <dgm:prSet presAssocID="{973315E8-BE56-46C4-89A6-A0BAE590CBF1}" presName="childShp" presStyleLbl="bgAccFollowNode1" presStyleIdx="3" presStyleCnt="5">
        <dgm:presLayoutVars>
          <dgm:bulletEnabled val="1"/>
        </dgm:presLayoutVars>
      </dgm:prSet>
      <dgm:spPr/>
    </dgm:pt>
    <dgm:pt modelId="{6889AB56-F286-4D8D-9298-F1DE0F0C651B}" type="pres">
      <dgm:prSet presAssocID="{23230290-C151-46F5-9889-9482A7C5D4FB}" presName="spacing" presStyleCnt="0"/>
      <dgm:spPr/>
    </dgm:pt>
    <dgm:pt modelId="{66FDCEFF-063C-45BD-A7EB-9540C5687C62}" type="pres">
      <dgm:prSet presAssocID="{36B6D5DB-C212-4284-B8FF-5AEE3923365A}" presName="linNode" presStyleCnt="0"/>
      <dgm:spPr/>
    </dgm:pt>
    <dgm:pt modelId="{05E76657-5302-4E09-AD37-6E7E237FA924}" type="pres">
      <dgm:prSet presAssocID="{36B6D5DB-C212-4284-B8FF-5AEE3923365A}" presName="parentShp" presStyleLbl="node1" presStyleIdx="4" presStyleCnt="5">
        <dgm:presLayoutVars>
          <dgm:bulletEnabled val="1"/>
        </dgm:presLayoutVars>
      </dgm:prSet>
      <dgm:spPr/>
    </dgm:pt>
    <dgm:pt modelId="{59CAD7E5-75AA-4FEB-A26E-CCE21FD61F3F}" type="pres">
      <dgm:prSet presAssocID="{36B6D5DB-C212-4284-B8FF-5AEE3923365A}" presName="childShp" presStyleLbl="bgAccFollowNode1" presStyleIdx="4" presStyleCnt="5">
        <dgm:presLayoutVars>
          <dgm:bulletEnabled val="1"/>
        </dgm:presLayoutVars>
      </dgm:prSet>
      <dgm:spPr/>
    </dgm:pt>
  </dgm:ptLst>
  <dgm:cxnLst>
    <dgm:cxn modelId="{70B4EB05-D5D0-4301-8D63-EB626A75351E}" srcId="{E1F43E59-C9A6-401A-8ED8-C9A0739DF8DA}" destId="{58FC424B-B4F1-4E09-B315-9BEE860FBFFE}" srcOrd="0" destOrd="0" parTransId="{FD65A678-BC2A-4CA3-95DC-B71E25B226F5}" sibTransId="{B51A5365-9E87-425F-A4FA-9786A7C75963}"/>
    <dgm:cxn modelId="{41140716-5970-4F4C-9C4B-C65FFE5ACB03}" type="presOf" srcId="{96DAE034-57A5-461A-95D1-D31C80106D38}" destId="{92D0590D-EBD6-4E25-A306-013BF531D291}" srcOrd="0" destOrd="0" presId="urn:microsoft.com/office/officeart/2005/8/layout/vList6"/>
    <dgm:cxn modelId="{DB100832-25FB-4951-8C9D-A065432E7653}" type="presOf" srcId="{B5C6A658-21B8-465C-A67D-C15292AC429C}" destId="{840545DD-030C-4814-9B8C-66481A4A23D0}" srcOrd="0" destOrd="0" presId="urn:microsoft.com/office/officeart/2005/8/layout/vList6"/>
    <dgm:cxn modelId="{55630C34-FF41-40DA-8E75-A31B39C7DC68}" type="presOf" srcId="{6738F7CA-D742-473E-B532-8946A0A00F59}" destId="{6C88155D-45A4-4197-B133-623252E634BF}" srcOrd="0" destOrd="0" presId="urn:microsoft.com/office/officeart/2005/8/layout/vList6"/>
    <dgm:cxn modelId="{2D837F5F-06A2-4EDD-B97B-B50CDB739EA8}" srcId="{1A7BF67D-0B2F-42DF-8F74-48184B08D3C4}" destId="{E1F43E59-C9A6-401A-8ED8-C9A0739DF8DA}" srcOrd="2" destOrd="0" parTransId="{C0B2F106-2B3F-4780-B14A-75154ECAA2CB}" sibTransId="{F3F7ECDB-A94E-4E26-9DC9-CE7A8CC3F3E0}"/>
    <dgm:cxn modelId="{C6C8905F-C9A1-4537-A221-E787A3993980}" srcId="{1A7BF67D-0B2F-42DF-8F74-48184B08D3C4}" destId="{973315E8-BE56-46C4-89A6-A0BAE590CBF1}" srcOrd="3" destOrd="0" parTransId="{A31A44AD-EB7C-49F0-92C6-5CC3D593382C}" sibTransId="{23230290-C151-46F5-9889-9482A7C5D4FB}"/>
    <dgm:cxn modelId="{61A4F162-5A8D-4DC7-8886-48E61F0C89D1}" type="presOf" srcId="{FBE54EA5-4E5E-4903-88FC-847B42ECCBBD}" destId="{59CAD7E5-75AA-4FEB-A26E-CCE21FD61F3F}" srcOrd="0" destOrd="0" presId="urn:microsoft.com/office/officeart/2005/8/layout/vList6"/>
    <dgm:cxn modelId="{B5ED8367-562D-48A0-9952-8DBA187C5874}" type="presOf" srcId="{58FC424B-B4F1-4E09-B315-9BEE860FBFFE}" destId="{B196562E-AD3D-49CC-9575-A77C5EDEE9AD}" srcOrd="0" destOrd="0" presId="urn:microsoft.com/office/officeart/2005/8/layout/vList6"/>
    <dgm:cxn modelId="{CBD9F251-6A90-4E2A-82DE-41A8CDF9E3F5}" srcId="{8C02489C-4401-416B-89A8-D87FD0EA4044}" destId="{B5C6A658-21B8-465C-A67D-C15292AC429C}" srcOrd="0" destOrd="0" parTransId="{B5AB320B-608F-4709-86F1-41F263C90FD4}" sibTransId="{D42780FE-C5B0-45E0-8721-E2C322DFC125}"/>
    <dgm:cxn modelId="{8FA32173-5AF3-4F8B-B5E7-E7EBE03C7353}" type="presOf" srcId="{E1F43E59-C9A6-401A-8ED8-C9A0739DF8DA}" destId="{7FF51254-AA90-4CC6-A82A-FFD3A6009E2E}" srcOrd="0" destOrd="0" presId="urn:microsoft.com/office/officeart/2005/8/layout/vList6"/>
    <dgm:cxn modelId="{52880476-4C2D-4B26-B442-C4D5D934D77C}" type="presOf" srcId="{5073F096-22A9-4070-BE59-91C43F3CEFD1}" destId="{3848C39E-D817-41B6-9CA9-DEFF0B839BFD}" srcOrd="0" destOrd="0" presId="urn:microsoft.com/office/officeart/2005/8/layout/vList6"/>
    <dgm:cxn modelId="{98786383-D152-4F7E-87EE-1902C6C1B926}" srcId="{1A7BF67D-0B2F-42DF-8F74-48184B08D3C4}" destId="{36B6D5DB-C212-4284-B8FF-5AEE3923365A}" srcOrd="4" destOrd="0" parTransId="{46818852-9EB4-4A26-BF76-8BF603F89806}" sibTransId="{617F1D8B-B03E-41DC-9A33-95AE03BA40F8}"/>
    <dgm:cxn modelId="{8D536E8F-289D-4D4B-8942-4DA51646DAC2}" srcId="{1A7BF67D-0B2F-42DF-8F74-48184B08D3C4}" destId="{8C02489C-4401-416B-89A8-D87FD0EA4044}" srcOrd="1" destOrd="0" parTransId="{66AE5C35-B6FB-4B32-A2B3-59440734612B}" sibTransId="{D5A799D9-89CF-4719-BE20-45D200E44790}"/>
    <dgm:cxn modelId="{507F4590-CD55-4818-8A99-73E8A2527B3A}" type="presOf" srcId="{1A7BF67D-0B2F-42DF-8F74-48184B08D3C4}" destId="{AC890876-9A8C-4821-87F6-68B9B7CCA57E}" srcOrd="0" destOrd="0" presId="urn:microsoft.com/office/officeart/2005/8/layout/vList6"/>
    <dgm:cxn modelId="{59B49E9E-92F9-464D-B1CE-66870A5EE648}" type="presOf" srcId="{8C02489C-4401-416B-89A8-D87FD0EA4044}" destId="{2F2B77DA-EF62-4EC6-91BD-C7CA591DA650}" srcOrd="0" destOrd="0" presId="urn:microsoft.com/office/officeart/2005/8/layout/vList6"/>
    <dgm:cxn modelId="{5ADFBBA9-C277-4833-B65D-C45FBF14C1FA}" type="presOf" srcId="{973315E8-BE56-46C4-89A6-A0BAE590CBF1}" destId="{EBB1DF79-FBF3-4E4A-8D97-67C79862543A}" srcOrd="0" destOrd="0" presId="urn:microsoft.com/office/officeart/2005/8/layout/vList6"/>
    <dgm:cxn modelId="{2B959FB9-197A-49D1-B30D-FD15C028F346}" srcId="{973315E8-BE56-46C4-89A6-A0BAE590CBF1}" destId="{96DAE034-57A5-461A-95D1-D31C80106D38}" srcOrd="0" destOrd="0" parTransId="{11DAF60E-895A-438F-A6C3-1DC09984D128}" sibTransId="{E94D5D01-9453-42F5-A247-2C9021334880}"/>
    <dgm:cxn modelId="{183D16D4-2A2F-4B03-8ACD-833534C5C53C}" srcId="{1A7BF67D-0B2F-42DF-8F74-48184B08D3C4}" destId="{6738F7CA-D742-473E-B532-8946A0A00F59}" srcOrd="0" destOrd="0" parTransId="{E699BBE8-FEBA-43C6-AC91-DC7C74CD0420}" sibTransId="{49BD9319-7371-4ABD-ABD9-ACDF20FEDAC1}"/>
    <dgm:cxn modelId="{BBFE3BD7-E322-4199-AC78-1BEE02621074}" type="presOf" srcId="{36B6D5DB-C212-4284-B8FF-5AEE3923365A}" destId="{05E76657-5302-4E09-AD37-6E7E237FA924}" srcOrd="0" destOrd="0" presId="urn:microsoft.com/office/officeart/2005/8/layout/vList6"/>
    <dgm:cxn modelId="{CDA792D7-478E-4336-A157-2E94CB88AD74}" srcId="{36B6D5DB-C212-4284-B8FF-5AEE3923365A}" destId="{FBE54EA5-4E5E-4903-88FC-847B42ECCBBD}" srcOrd="0" destOrd="0" parTransId="{B8546335-8802-4FD0-A529-FCED9AB523E6}" sibTransId="{A2C13667-DF11-49C9-B715-DF7081D85F85}"/>
    <dgm:cxn modelId="{47B0E8FF-AA84-4FD7-8EB3-BA7418B1DB99}" srcId="{6738F7CA-D742-473E-B532-8946A0A00F59}" destId="{5073F096-22A9-4070-BE59-91C43F3CEFD1}" srcOrd="0" destOrd="0" parTransId="{64C207CF-3FE7-4F8F-A5BE-233DA9291564}" sibTransId="{CAFE91DE-5A68-4646-B37C-88B2F6AC4BE4}"/>
    <dgm:cxn modelId="{6FF8DEC1-2F28-44F5-B727-E81FF8DB6847}" type="presParOf" srcId="{AC890876-9A8C-4821-87F6-68B9B7CCA57E}" destId="{79C96B97-766F-4E34-B242-472DC050687B}" srcOrd="0" destOrd="0" presId="urn:microsoft.com/office/officeart/2005/8/layout/vList6"/>
    <dgm:cxn modelId="{02A133B1-CE3E-4B1B-82F0-40E7D8DF09C6}" type="presParOf" srcId="{79C96B97-766F-4E34-B242-472DC050687B}" destId="{6C88155D-45A4-4197-B133-623252E634BF}" srcOrd="0" destOrd="0" presId="urn:microsoft.com/office/officeart/2005/8/layout/vList6"/>
    <dgm:cxn modelId="{9946A2B9-E1CC-4FF5-8568-1F3DE37D6E29}" type="presParOf" srcId="{79C96B97-766F-4E34-B242-472DC050687B}" destId="{3848C39E-D817-41B6-9CA9-DEFF0B839BFD}" srcOrd="1" destOrd="0" presId="urn:microsoft.com/office/officeart/2005/8/layout/vList6"/>
    <dgm:cxn modelId="{ECE74F3F-0F89-49EE-9CDE-55B9FD37A5F5}" type="presParOf" srcId="{AC890876-9A8C-4821-87F6-68B9B7CCA57E}" destId="{DE5AB328-2DE6-4386-AA85-3490C6C6892E}" srcOrd="1" destOrd="0" presId="urn:microsoft.com/office/officeart/2005/8/layout/vList6"/>
    <dgm:cxn modelId="{C8BF479B-CCBC-4DC5-A8A7-0AE8EF7A6810}" type="presParOf" srcId="{AC890876-9A8C-4821-87F6-68B9B7CCA57E}" destId="{10BF448A-6080-427A-BA78-3BA30F2A94B3}" srcOrd="2" destOrd="0" presId="urn:microsoft.com/office/officeart/2005/8/layout/vList6"/>
    <dgm:cxn modelId="{F96CAB74-EB15-44AF-B36F-374E1705377A}" type="presParOf" srcId="{10BF448A-6080-427A-BA78-3BA30F2A94B3}" destId="{2F2B77DA-EF62-4EC6-91BD-C7CA591DA650}" srcOrd="0" destOrd="0" presId="urn:microsoft.com/office/officeart/2005/8/layout/vList6"/>
    <dgm:cxn modelId="{A8A9E49E-6EAD-492D-9CC5-24982ED3E3A1}" type="presParOf" srcId="{10BF448A-6080-427A-BA78-3BA30F2A94B3}" destId="{840545DD-030C-4814-9B8C-66481A4A23D0}" srcOrd="1" destOrd="0" presId="urn:microsoft.com/office/officeart/2005/8/layout/vList6"/>
    <dgm:cxn modelId="{EB50A917-1111-4625-B073-18B41CFEA293}" type="presParOf" srcId="{AC890876-9A8C-4821-87F6-68B9B7CCA57E}" destId="{11B65C21-C33C-466D-A2C4-BE4C28197187}" srcOrd="3" destOrd="0" presId="urn:microsoft.com/office/officeart/2005/8/layout/vList6"/>
    <dgm:cxn modelId="{71399EFF-3AC7-47C5-A5F8-2421388BD34E}" type="presParOf" srcId="{AC890876-9A8C-4821-87F6-68B9B7CCA57E}" destId="{7801CC13-6BBB-4813-8B07-877D8CB15C56}" srcOrd="4" destOrd="0" presId="urn:microsoft.com/office/officeart/2005/8/layout/vList6"/>
    <dgm:cxn modelId="{5AC18EFB-9ACA-4759-825D-F14EB1922BCA}" type="presParOf" srcId="{7801CC13-6BBB-4813-8B07-877D8CB15C56}" destId="{7FF51254-AA90-4CC6-A82A-FFD3A6009E2E}" srcOrd="0" destOrd="0" presId="urn:microsoft.com/office/officeart/2005/8/layout/vList6"/>
    <dgm:cxn modelId="{D61CB270-E6E9-4D07-9B70-C686973BB9B2}" type="presParOf" srcId="{7801CC13-6BBB-4813-8B07-877D8CB15C56}" destId="{B196562E-AD3D-49CC-9575-A77C5EDEE9AD}" srcOrd="1" destOrd="0" presId="urn:microsoft.com/office/officeart/2005/8/layout/vList6"/>
    <dgm:cxn modelId="{F5691BD1-EB7C-48A1-ABD1-859371C87101}" type="presParOf" srcId="{AC890876-9A8C-4821-87F6-68B9B7CCA57E}" destId="{6D0027EA-FBDB-4556-8899-C621DF131AE5}" srcOrd="5" destOrd="0" presId="urn:microsoft.com/office/officeart/2005/8/layout/vList6"/>
    <dgm:cxn modelId="{43BBF395-035E-41B1-A114-6B538622772E}" type="presParOf" srcId="{AC890876-9A8C-4821-87F6-68B9B7CCA57E}" destId="{B9227207-424E-4450-A13D-AE8FC940A85B}" srcOrd="6" destOrd="0" presId="urn:microsoft.com/office/officeart/2005/8/layout/vList6"/>
    <dgm:cxn modelId="{B52DCFC0-3827-4511-8491-DF9BCA982E0B}" type="presParOf" srcId="{B9227207-424E-4450-A13D-AE8FC940A85B}" destId="{EBB1DF79-FBF3-4E4A-8D97-67C79862543A}" srcOrd="0" destOrd="0" presId="urn:microsoft.com/office/officeart/2005/8/layout/vList6"/>
    <dgm:cxn modelId="{4DD96CCE-3530-41CD-9610-ACEDD9550C6A}" type="presParOf" srcId="{B9227207-424E-4450-A13D-AE8FC940A85B}" destId="{92D0590D-EBD6-4E25-A306-013BF531D291}" srcOrd="1" destOrd="0" presId="urn:microsoft.com/office/officeart/2005/8/layout/vList6"/>
    <dgm:cxn modelId="{46EB5627-88B2-4F26-8F45-2521B4167151}" type="presParOf" srcId="{AC890876-9A8C-4821-87F6-68B9B7CCA57E}" destId="{6889AB56-F286-4D8D-9298-F1DE0F0C651B}" srcOrd="7" destOrd="0" presId="urn:microsoft.com/office/officeart/2005/8/layout/vList6"/>
    <dgm:cxn modelId="{692AAF7C-F67C-4F96-A2DA-A1B357B9C21B}" type="presParOf" srcId="{AC890876-9A8C-4821-87F6-68B9B7CCA57E}" destId="{66FDCEFF-063C-45BD-A7EB-9540C5687C62}" srcOrd="8" destOrd="0" presId="urn:microsoft.com/office/officeart/2005/8/layout/vList6"/>
    <dgm:cxn modelId="{559427DD-6FB7-4E4A-AFB3-0AEFCBFC19D5}" type="presParOf" srcId="{66FDCEFF-063C-45BD-A7EB-9540C5687C62}" destId="{05E76657-5302-4E09-AD37-6E7E237FA924}" srcOrd="0" destOrd="0" presId="urn:microsoft.com/office/officeart/2005/8/layout/vList6"/>
    <dgm:cxn modelId="{9E1817A6-7DA6-4997-A94C-DC0A60C1F02F}" type="presParOf" srcId="{66FDCEFF-063C-45BD-A7EB-9540C5687C62}" destId="{59CAD7E5-75AA-4FEB-A26E-CCE21FD61F3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F42966-A44B-4429-85AC-6C2879F42C71}" type="doc">
      <dgm:prSet loTypeId="urn:microsoft.com/office/officeart/2005/8/layout/gear1" loCatId="cycle" qsTypeId="urn:microsoft.com/office/officeart/2005/8/quickstyle/simple4" qsCatId="simple" csTypeId="urn:microsoft.com/office/officeart/2005/8/colors/colorful5" csCatId="colorful" phldr="1"/>
      <dgm:spPr/>
    </dgm:pt>
    <dgm:pt modelId="{7089075A-6DB0-471F-A9C2-3D1608963E2A}">
      <dgm:prSet phldrT="[Text]" custT="1"/>
      <dgm:spPr/>
      <dgm:t>
        <a:bodyPr/>
        <a:lstStyle/>
        <a:p>
          <a:r>
            <a:rPr lang="en-GB" sz="2800" b="1" i="0" dirty="0">
              <a:latin typeface="Helvetica Light" panose="020B0403020202020204" pitchFamily="34" charset="0"/>
            </a:rPr>
            <a:t>Human Progress</a:t>
          </a:r>
        </a:p>
      </dgm:t>
    </dgm:pt>
    <dgm:pt modelId="{4BC308C1-4506-4CCC-A507-D122A74CFD6D}" type="parTrans" cxnId="{ABE654FF-70F5-4B1D-9E0C-7761B0C92C15}">
      <dgm:prSet/>
      <dgm:spPr/>
      <dgm:t>
        <a:bodyPr/>
        <a:lstStyle/>
        <a:p>
          <a:endParaRPr lang="en-GB" sz="2400" b="1" i="0">
            <a:latin typeface="Helvetica Light" panose="020B0403020202020204" pitchFamily="34" charset="0"/>
          </a:endParaRPr>
        </a:p>
      </dgm:t>
    </dgm:pt>
    <dgm:pt modelId="{E5DBD936-85E2-4ABE-A1E0-A8B558A01211}" type="sibTrans" cxnId="{ABE654FF-70F5-4B1D-9E0C-7761B0C92C15}">
      <dgm:prSet/>
      <dgm:spPr/>
      <dgm:t>
        <a:bodyPr/>
        <a:lstStyle/>
        <a:p>
          <a:endParaRPr lang="en-GB" sz="2400" b="1" i="0">
            <a:latin typeface="Helvetica Light" panose="020B0403020202020204" pitchFamily="34" charset="0"/>
          </a:endParaRPr>
        </a:p>
      </dgm:t>
    </dgm:pt>
    <dgm:pt modelId="{1F6D0F5A-8B02-4D5C-B5BF-21904A3CC38A}">
      <dgm:prSet phldrT="[Text]" custT="1"/>
      <dgm:spPr/>
      <dgm:t>
        <a:bodyPr/>
        <a:lstStyle/>
        <a:p>
          <a:r>
            <a:rPr lang="en-GB" sz="1800" b="1" i="0" dirty="0">
              <a:latin typeface="Helvetica Light" panose="020B0403020202020204" pitchFamily="34" charset="0"/>
            </a:rPr>
            <a:t>Past Mistakes</a:t>
          </a:r>
        </a:p>
      </dgm:t>
    </dgm:pt>
    <dgm:pt modelId="{7325F026-CF9B-44FB-8856-2F18C93CC860}" type="parTrans" cxnId="{6E84A11D-FAC0-4AF9-BF50-318A91157B26}">
      <dgm:prSet/>
      <dgm:spPr/>
      <dgm:t>
        <a:bodyPr/>
        <a:lstStyle/>
        <a:p>
          <a:endParaRPr lang="en-GB" sz="2400" b="1" i="0">
            <a:latin typeface="Helvetica Light" panose="020B0403020202020204" pitchFamily="34" charset="0"/>
          </a:endParaRPr>
        </a:p>
      </dgm:t>
    </dgm:pt>
    <dgm:pt modelId="{90231864-9EA6-41AD-8349-A0A1EB4D58CC}" type="sibTrans" cxnId="{6E84A11D-FAC0-4AF9-BF50-318A91157B26}">
      <dgm:prSet/>
      <dgm:spPr/>
      <dgm:t>
        <a:bodyPr/>
        <a:lstStyle/>
        <a:p>
          <a:endParaRPr lang="en-GB" sz="2400" b="1" i="0">
            <a:latin typeface="Helvetica Light" panose="020B0403020202020204" pitchFamily="34" charset="0"/>
          </a:endParaRPr>
        </a:p>
      </dgm:t>
    </dgm:pt>
    <dgm:pt modelId="{4CF3C696-68B8-4FC0-BA31-DC80774F0C3F}">
      <dgm:prSet phldrT="[Text]" custT="1"/>
      <dgm:spPr/>
      <dgm:t>
        <a:bodyPr/>
        <a:lstStyle/>
        <a:p>
          <a:r>
            <a:rPr lang="en-GB" sz="1400" b="1" i="0" dirty="0">
              <a:latin typeface="Helvetica Light" panose="020B0403020202020204" pitchFamily="34" charset="0"/>
            </a:rPr>
            <a:t>Future Development</a:t>
          </a:r>
        </a:p>
      </dgm:t>
    </dgm:pt>
    <dgm:pt modelId="{F7E5EBBF-A97F-40EF-B9B8-077736091A7C}" type="parTrans" cxnId="{8BE48A52-C751-46FE-96D6-ED29D9021FAE}">
      <dgm:prSet/>
      <dgm:spPr/>
      <dgm:t>
        <a:bodyPr/>
        <a:lstStyle/>
        <a:p>
          <a:endParaRPr lang="en-GB" sz="2400" b="1" i="0">
            <a:latin typeface="Helvetica Light" panose="020B0403020202020204" pitchFamily="34" charset="0"/>
          </a:endParaRPr>
        </a:p>
      </dgm:t>
    </dgm:pt>
    <dgm:pt modelId="{02231059-9F8F-4748-977F-AC57C2981AE1}" type="sibTrans" cxnId="{8BE48A52-C751-46FE-96D6-ED29D9021FAE}">
      <dgm:prSet/>
      <dgm:spPr/>
      <dgm:t>
        <a:bodyPr/>
        <a:lstStyle/>
        <a:p>
          <a:endParaRPr lang="en-GB" sz="2400" b="1" i="0">
            <a:latin typeface="Helvetica Light" panose="020B0403020202020204" pitchFamily="34" charset="0"/>
          </a:endParaRPr>
        </a:p>
      </dgm:t>
    </dgm:pt>
    <dgm:pt modelId="{F945F9A9-1D30-42F3-AD54-8616898493C3}" type="pres">
      <dgm:prSet presAssocID="{41F42966-A44B-4429-85AC-6C2879F42C71}" presName="composite" presStyleCnt="0">
        <dgm:presLayoutVars>
          <dgm:chMax val="3"/>
          <dgm:animLvl val="lvl"/>
          <dgm:resizeHandles val="exact"/>
        </dgm:presLayoutVars>
      </dgm:prSet>
      <dgm:spPr/>
    </dgm:pt>
    <dgm:pt modelId="{13C7BB02-4E3D-4EDB-B32F-5EEF710A1572}" type="pres">
      <dgm:prSet presAssocID="{7089075A-6DB0-471F-A9C2-3D1608963E2A}" presName="gear1" presStyleLbl="node1" presStyleIdx="0" presStyleCnt="3">
        <dgm:presLayoutVars>
          <dgm:chMax val="1"/>
          <dgm:bulletEnabled val="1"/>
        </dgm:presLayoutVars>
      </dgm:prSet>
      <dgm:spPr/>
    </dgm:pt>
    <dgm:pt modelId="{A505183E-A24A-4F5B-BCE9-3F8B8A21D1D0}" type="pres">
      <dgm:prSet presAssocID="{7089075A-6DB0-471F-A9C2-3D1608963E2A}" presName="gear1srcNode" presStyleLbl="node1" presStyleIdx="0" presStyleCnt="3"/>
      <dgm:spPr/>
    </dgm:pt>
    <dgm:pt modelId="{8DC8FABC-FEAF-4E00-B52B-2C14A6F1551D}" type="pres">
      <dgm:prSet presAssocID="{7089075A-6DB0-471F-A9C2-3D1608963E2A}" presName="gear1dstNode" presStyleLbl="node1" presStyleIdx="0" presStyleCnt="3"/>
      <dgm:spPr/>
    </dgm:pt>
    <dgm:pt modelId="{722180D5-4B12-4ED2-9401-2F02EEDA0BA8}" type="pres">
      <dgm:prSet presAssocID="{1F6D0F5A-8B02-4D5C-B5BF-21904A3CC38A}" presName="gear2" presStyleLbl="node1" presStyleIdx="1" presStyleCnt="3">
        <dgm:presLayoutVars>
          <dgm:chMax val="1"/>
          <dgm:bulletEnabled val="1"/>
        </dgm:presLayoutVars>
      </dgm:prSet>
      <dgm:spPr/>
    </dgm:pt>
    <dgm:pt modelId="{AEE01988-AF9F-4586-8D28-189A8165C95F}" type="pres">
      <dgm:prSet presAssocID="{1F6D0F5A-8B02-4D5C-B5BF-21904A3CC38A}" presName="gear2srcNode" presStyleLbl="node1" presStyleIdx="1" presStyleCnt="3"/>
      <dgm:spPr/>
    </dgm:pt>
    <dgm:pt modelId="{503BACAE-5C35-4520-82D7-157431D2BED3}" type="pres">
      <dgm:prSet presAssocID="{1F6D0F5A-8B02-4D5C-B5BF-21904A3CC38A}" presName="gear2dstNode" presStyleLbl="node1" presStyleIdx="1" presStyleCnt="3"/>
      <dgm:spPr/>
    </dgm:pt>
    <dgm:pt modelId="{4B46D864-EAAA-473A-9AF1-EDD787879BCF}" type="pres">
      <dgm:prSet presAssocID="{4CF3C696-68B8-4FC0-BA31-DC80774F0C3F}" presName="gear3" presStyleLbl="node1" presStyleIdx="2" presStyleCnt="3"/>
      <dgm:spPr/>
    </dgm:pt>
    <dgm:pt modelId="{88D7AF7A-E683-498D-9E76-346BA450D738}" type="pres">
      <dgm:prSet presAssocID="{4CF3C696-68B8-4FC0-BA31-DC80774F0C3F}" presName="gear3tx" presStyleLbl="node1" presStyleIdx="2" presStyleCnt="3">
        <dgm:presLayoutVars>
          <dgm:chMax val="1"/>
          <dgm:bulletEnabled val="1"/>
        </dgm:presLayoutVars>
      </dgm:prSet>
      <dgm:spPr/>
    </dgm:pt>
    <dgm:pt modelId="{49C91EF2-2E23-4975-8C97-0B0299E5CF5A}" type="pres">
      <dgm:prSet presAssocID="{4CF3C696-68B8-4FC0-BA31-DC80774F0C3F}" presName="gear3srcNode" presStyleLbl="node1" presStyleIdx="2" presStyleCnt="3"/>
      <dgm:spPr/>
    </dgm:pt>
    <dgm:pt modelId="{55740E77-FDE3-4466-A4D7-22416E53F6E2}" type="pres">
      <dgm:prSet presAssocID="{4CF3C696-68B8-4FC0-BA31-DC80774F0C3F}" presName="gear3dstNode" presStyleLbl="node1" presStyleIdx="2" presStyleCnt="3"/>
      <dgm:spPr/>
    </dgm:pt>
    <dgm:pt modelId="{B75A1A07-22CA-451F-B26A-8590831DE5A7}" type="pres">
      <dgm:prSet presAssocID="{E5DBD936-85E2-4ABE-A1E0-A8B558A01211}" presName="connector1" presStyleLbl="sibTrans2D1" presStyleIdx="0" presStyleCnt="3"/>
      <dgm:spPr/>
    </dgm:pt>
    <dgm:pt modelId="{71E58BFE-A5DA-476B-8BDC-33C90401D9D1}" type="pres">
      <dgm:prSet presAssocID="{90231864-9EA6-41AD-8349-A0A1EB4D58CC}" presName="connector2" presStyleLbl="sibTrans2D1" presStyleIdx="1" presStyleCnt="3"/>
      <dgm:spPr/>
    </dgm:pt>
    <dgm:pt modelId="{73C3A031-535A-4955-84BF-2B516D6CC223}" type="pres">
      <dgm:prSet presAssocID="{02231059-9F8F-4748-977F-AC57C2981AE1}" presName="connector3" presStyleLbl="sibTrans2D1" presStyleIdx="2" presStyleCnt="3"/>
      <dgm:spPr/>
    </dgm:pt>
  </dgm:ptLst>
  <dgm:cxnLst>
    <dgm:cxn modelId="{DBDAFB01-DCCE-4B32-B9C6-3BDFEC64CD31}" type="presOf" srcId="{4CF3C696-68B8-4FC0-BA31-DC80774F0C3F}" destId="{4B46D864-EAAA-473A-9AF1-EDD787879BCF}" srcOrd="0" destOrd="0" presId="urn:microsoft.com/office/officeart/2005/8/layout/gear1"/>
    <dgm:cxn modelId="{6E84A11D-FAC0-4AF9-BF50-318A91157B26}" srcId="{41F42966-A44B-4429-85AC-6C2879F42C71}" destId="{1F6D0F5A-8B02-4D5C-B5BF-21904A3CC38A}" srcOrd="1" destOrd="0" parTransId="{7325F026-CF9B-44FB-8856-2F18C93CC860}" sibTransId="{90231864-9EA6-41AD-8349-A0A1EB4D58CC}"/>
    <dgm:cxn modelId="{367B192F-E56D-45F6-9984-A331732225DA}" type="presOf" srcId="{02231059-9F8F-4748-977F-AC57C2981AE1}" destId="{73C3A031-535A-4955-84BF-2B516D6CC223}" srcOrd="0" destOrd="0" presId="urn:microsoft.com/office/officeart/2005/8/layout/gear1"/>
    <dgm:cxn modelId="{40868536-2A22-449B-A001-A6FEB8EC0824}" type="presOf" srcId="{E5DBD936-85E2-4ABE-A1E0-A8B558A01211}" destId="{B75A1A07-22CA-451F-B26A-8590831DE5A7}" srcOrd="0" destOrd="0" presId="urn:microsoft.com/office/officeart/2005/8/layout/gear1"/>
    <dgm:cxn modelId="{E9446742-9A46-4D22-A99E-3633C367FE6C}" type="presOf" srcId="{1F6D0F5A-8B02-4D5C-B5BF-21904A3CC38A}" destId="{503BACAE-5C35-4520-82D7-157431D2BED3}" srcOrd="2" destOrd="0" presId="urn:microsoft.com/office/officeart/2005/8/layout/gear1"/>
    <dgm:cxn modelId="{5933BB47-B432-451F-9714-3DB09188D36C}" type="presOf" srcId="{90231864-9EA6-41AD-8349-A0A1EB4D58CC}" destId="{71E58BFE-A5DA-476B-8BDC-33C90401D9D1}" srcOrd="0" destOrd="0" presId="urn:microsoft.com/office/officeart/2005/8/layout/gear1"/>
    <dgm:cxn modelId="{8BE48A52-C751-46FE-96D6-ED29D9021FAE}" srcId="{41F42966-A44B-4429-85AC-6C2879F42C71}" destId="{4CF3C696-68B8-4FC0-BA31-DC80774F0C3F}" srcOrd="2" destOrd="0" parTransId="{F7E5EBBF-A97F-40EF-B9B8-077736091A7C}" sibTransId="{02231059-9F8F-4748-977F-AC57C2981AE1}"/>
    <dgm:cxn modelId="{A5A1D984-7955-477A-AE4B-84BED79CEA94}" type="presOf" srcId="{7089075A-6DB0-471F-A9C2-3D1608963E2A}" destId="{13C7BB02-4E3D-4EDB-B32F-5EEF710A1572}" srcOrd="0" destOrd="0" presId="urn:microsoft.com/office/officeart/2005/8/layout/gear1"/>
    <dgm:cxn modelId="{9110388E-FA25-4218-B159-0F1F96AC9731}" type="presOf" srcId="{1F6D0F5A-8B02-4D5C-B5BF-21904A3CC38A}" destId="{722180D5-4B12-4ED2-9401-2F02EEDA0BA8}" srcOrd="0" destOrd="0" presId="urn:microsoft.com/office/officeart/2005/8/layout/gear1"/>
    <dgm:cxn modelId="{2B3B60AD-F086-4F4E-9406-F31438F4F43C}" type="presOf" srcId="{7089075A-6DB0-471F-A9C2-3D1608963E2A}" destId="{8DC8FABC-FEAF-4E00-B52B-2C14A6F1551D}" srcOrd="2" destOrd="0" presId="urn:microsoft.com/office/officeart/2005/8/layout/gear1"/>
    <dgm:cxn modelId="{8C82E4B3-7228-456B-9F17-FF43C01693AF}" type="presOf" srcId="{7089075A-6DB0-471F-A9C2-3D1608963E2A}" destId="{A505183E-A24A-4F5B-BCE9-3F8B8A21D1D0}" srcOrd="1" destOrd="0" presId="urn:microsoft.com/office/officeart/2005/8/layout/gear1"/>
    <dgm:cxn modelId="{9BCA7EB9-6D8B-47A6-811F-1D15BAB467AB}" type="presOf" srcId="{4CF3C696-68B8-4FC0-BA31-DC80774F0C3F}" destId="{55740E77-FDE3-4466-A4D7-22416E53F6E2}" srcOrd="3" destOrd="0" presId="urn:microsoft.com/office/officeart/2005/8/layout/gear1"/>
    <dgm:cxn modelId="{5F3C4ADB-4E44-43FF-9E08-DEEF652A2F5D}" type="presOf" srcId="{4CF3C696-68B8-4FC0-BA31-DC80774F0C3F}" destId="{49C91EF2-2E23-4975-8C97-0B0299E5CF5A}" srcOrd="2" destOrd="0" presId="urn:microsoft.com/office/officeart/2005/8/layout/gear1"/>
    <dgm:cxn modelId="{C65F3AE0-C11B-4D6C-ADB6-B00B963E89C6}" type="presOf" srcId="{1F6D0F5A-8B02-4D5C-B5BF-21904A3CC38A}" destId="{AEE01988-AF9F-4586-8D28-189A8165C95F}" srcOrd="1" destOrd="0" presId="urn:microsoft.com/office/officeart/2005/8/layout/gear1"/>
    <dgm:cxn modelId="{A42474E4-33D9-4C9B-A0CA-81D5DB5BF139}" type="presOf" srcId="{4CF3C696-68B8-4FC0-BA31-DC80774F0C3F}" destId="{88D7AF7A-E683-498D-9E76-346BA450D738}" srcOrd="1" destOrd="0" presId="urn:microsoft.com/office/officeart/2005/8/layout/gear1"/>
    <dgm:cxn modelId="{1D758DEC-29A6-401F-95FB-445C2BFD6A0C}" type="presOf" srcId="{41F42966-A44B-4429-85AC-6C2879F42C71}" destId="{F945F9A9-1D30-42F3-AD54-8616898493C3}" srcOrd="0" destOrd="0" presId="urn:microsoft.com/office/officeart/2005/8/layout/gear1"/>
    <dgm:cxn modelId="{ABE654FF-70F5-4B1D-9E0C-7761B0C92C15}" srcId="{41F42966-A44B-4429-85AC-6C2879F42C71}" destId="{7089075A-6DB0-471F-A9C2-3D1608963E2A}" srcOrd="0" destOrd="0" parTransId="{4BC308C1-4506-4CCC-A507-D122A74CFD6D}" sibTransId="{E5DBD936-85E2-4ABE-A1E0-A8B558A01211}"/>
    <dgm:cxn modelId="{E8632422-1FBC-4D18-9C97-DF038C2FAEAA}" type="presParOf" srcId="{F945F9A9-1D30-42F3-AD54-8616898493C3}" destId="{13C7BB02-4E3D-4EDB-B32F-5EEF710A1572}" srcOrd="0" destOrd="0" presId="urn:microsoft.com/office/officeart/2005/8/layout/gear1"/>
    <dgm:cxn modelId="{D7A2295A-6598-4452-B5F2-6DB99066851C}" type="presParOf" srcId="{F945F9A9-1D30-42F3-AD54-8616898493C3}" destId="{A505183E-A24A-4F5B-BCE9-3F8B8A21D1D0}" srcOrd="1" destOrd="0" presId="urn:microsoft.com/office/officeart/2005/8/layout/gear1"/>
    <dgm:cxn modelId="{8A5DFC2E-925F-4DEF-BBC2-54CA627356D2}" type="presParOf" srcId="{F945F9A9-1D30-42F3-AD54-8616898493C3}" destId="{8DC8FABC-FEAF-4E00-B52B-2C14A6F1551D}" srcOrd="2" destOrd="0" presId="urn:microsoft.com/office/officeart/2005/8/layout/gear1"/>
    <dgm:cxn modelId="{DE7C9B21-720B-4218-A1D1-EBFBE599BD85}" type="presParOf" srcId="{F945F9A9-1D30-42F3-AD54-8616898493C3}" destId="{722180D5-4B12-4ED2-9401-2F02EEDA0BA8}" srcOrd="3" destOrd="0" presId="urn:microsoft.com/office/officeart/2005/8/layout/gear1"/>
    <dgm:cxn modelId="{5F89148D-E739-410F-866C-08BB19A6F882}" type="presParOf" srcId="{F945F9A9-1D30-42F3-AD54-8616898493C3}" destId="{AEE01988-AF9F-4586-8D28-189A8165C95F}" srcOrd="4" destOrd="0" presId="urn:microsoft.com/office/officeart/2005/8/layout/gear1"/>
    <dgm:cxn modelId="{7A255A53-EAF5-4B4B-B7E2-CE205D78711C}" type="presParOf" srcId="{F945F9A9-1D30-42F3-AD54-8616898493C3}" destId="{503BACAE-5C35-4520-82D7-157431D2BED3}" srcOrd="5" destOrd="0" presId="urn:microsoft.com/office/officeart/2005/8/layout/gear1"/>
    <dgm:cxn modelId="{FC4A9FA0-018D-4409-A37A-B3E2C8487C29}" type="presParOf" srcId="{F945F9A9-1D30-42F3-AD54-8616898493C3}" destId="{4B46D864-EAAA-473A-9AF1-EDD787879BCF}" srcOrd="6" destOrd="0" presId="urn:microsoft.com/office/officeart/2005/8/layout/gear1"/>
    <dgm:cxn modelId="{A9905FB4-63C1-434C-A044-16457FD17B64}" type="presParOf" srcId="{F945F9A9-1D30-42F3-AD54-8616898493C3}" destId="{88D7AF7A-E683-498D-9E76-346BA450D738}" srcOrd="7" destOrd="0" presId="urn:microsoft.com/office/officeart/2005/8/layout/gear1"/>
    <dgm:cxn modelId="{82C434B0-C73F-4789-B6F1-8C36AEF6AFCE}" type="presParOf" srcId="{F945F9A9-1D30-42F3-AD54-8616898493C3}" destId="{49C91EF2-2E23-4975-8C97-0B0299E5CF5A}" srcOrd="8" destOrd="0" presId="urn:microsoft.com/office/officeart/2005/8/layout/gear1"/>
    <dgm:cxn modelId="{16B94EC6-4B69-4373-BE33-CCD0761F3687}" type="presParOf" srcId="{F945F9A9-1D30-42F3-AD54-8616898493C3}" destId="{55740E77-FDE3-4466-A4D7-22416E53F6E2}" srcOrd="9" destOrd="0" presId="urn:microsoft.com/office/officeart/2005/8/layout/gear1"/>
    <dgm:cxn modelId="{84343D74-4CFE-45E5-99E4-049C4E8F6892}" type="presParOf" srcId="{F945F9A9-1D30-42F3-AD54-8616898493C3}" destId="{B75A1A07-22CA-451F-B26A-8590831DE5A7}" srcOrd="10" destOrd="0" presId="urn:microsoft.com/office/officeart/2005/8/layout/gear1"/>
    <dgm:cxn modelId="{84948717-FD79-4A3B-8FBE-ED90A5BFC85B}" type="presParOf" srcId="{F945F9A9-1D30-42F3-AD54-8616898493C3}" destId="{71E58BFE-A5DA-476B-8BDC-33C90401D9D1}" srcOrd="11" destOrd="0" presId="urn:microsoft.com/office/officeart/2005/8/layout/gear1"/>
    <dgm:cxn modelId="{E442C30B-F330-44CE-A064-CF56A8C85F58}" type="presParOf" srcId="{F945F9A9-1D30-42F3-AD54-8616898493C3}" destId="{73C3A031-535A-4955-84BF-2B516D6CC223}"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290168-C64E-4AAF-8C5A-4F887A30E288}" type="doc">
      <dgm:prSet loTypeId="urn:microsoft.com/office/officeart/2005/8/layout/radial6" loCatId="cycle" qsTypeId="urn:microsoft.com/office/officeart/2005/8/quickstyle/3d3" qsCatId="3D" csTypeId="urn:microsoft.com/office/officeart/2005/8/colors/colorful4" csCatId="colorful" phldr="1"/>
      <dgm:spPr/>
      <dgm:t>
        <a:bodyPr/>
        <a:lstStyle/>
        <a:p>
          <a:endParaRPr lang="en-GB"/>
        </a:p>
      </dgm:t>
    </dgm:pt>
    <dgm:pt modelId="{CF877190-30EC-43C5-B1E7-5943FAE7C948}">
      <dgm:prSet phldrT="[Text]"/>
      <dgm:spPr/>
      <dgm:t>
        <a:bodyPr/>
        <a:lstStyle/>
        <a:p>
          <a:r>
            <a:rPr lang="en-GB" dirty="0">
              <a:latin typeface="Century Gothic" panose="020B0502020202020204" pitchFamily="34" charset="0"/>
            </a:rPr>
            <a:t>Cross-curricular Skills</a:t>
          </a:r>
        </a:p>
      </dgm:t>
    </dgm:pt>
    <dgm:pt modelId="{2261475A-5681-4DA7-80CB-FB863A1DCC04}" type="parTrans" cxnId="{D4660D09-BEF3-4447-99D3-0D2633283262}">
      <dgm:prSet/>
      <dgm:spPr/>
      <dgm:t>
        <a:bodyPr/>
        <a:lstStyle/>
        <a:p>
          <a:endParaRPr lang="en-GB">
            <a:latin typeface="Century Gothic" panose="020B0502020202020204" pitchFamily="34" charset="0"/>
          </a:endParaRPr>
        </a:p>
      </dgm:t>
    </dgm:pt>
    <dgm:pt modelId="{ACE3BD46-A506-4363-A2C2-272D990AB839}" type="sibTrans" cxnId="{D4660D09-BEF3-4447-99D3-0D2633283262}">
      <dgm:prSet/>
      <dgm:spPr/>
      <dgm:t>
        <a:bodyPr/>
        <a:lstStyle/>
        <a:p>
          <a:endParaRPr lang="en-GB">
            <a:latin typeface="Century Gothic" panose="020B0502020202020204" pitchFamily="34" charset="0"/>
          </a:endParaRPr>
        </a:p>
      </dgm:t>
    </dgm:pt>
    <dgm:pt modelId="{27810660-64DC-4F79-8702-5A41D1547FDA}">
      <dgm:prSet phldrT="[Text]" custT="1"/>
      <dgm:spPr/>
      <dgm:t>
        <a:bodyPr/>
        <a:lstStyle/>
        <a:p>
          <a:r>
            <a:rPr lang="en-GB" sz="1200" dirty="0">
              <a:latin typeface="Century Gothic" panose="020B0502020202020204" pitchFamily="34" charset="0"/>
            </a:rPr>
            <a:t>English</a:t>
          </a:r>
        </a:p>
      </dgm:t>
    </dgm:pt>
    <dgm:pt modelId="{8EDEC924-6CD4-4B6D-90A1-0780C5B88FFD}" type="parTrans" cxnId="{7F3E0945-4387-432E-928C-C9046C7449EB}">
      <dgm:prSet/>
      <dgm:spPr/>
      <dgm:t>
        <a:bodyPr/>
        <a:lstStyle/>
        <a:p>
          <a:endParaRPr lang="en-GB">
            <a:latin typeface="Century Gothic" panose="020B0502020202020204" pitchFamily="34" charset="0"/>
          </a:endParaRPr>
        </a:p>
      </dgm:t>
    </dgm:pt>
    <dgm:pt modelId="{3FA1BB07-853F-4644-8A33-0E278CD807B3}" type="sibTrans" cxnId="{7F3E0945-4387-432E-928C-C9046C7449EB}">
      <dgm:prSet/>
      <dgm:spPr/>
      <dgm:t>
        <a:bodyPr/>
        <a:lstStyle/>
        <a:p>
          <a:endParaRPr lang="en-GB">
            <a:latin typeface="Century Gothic" panose="020B0502020202020204" pitchFamily="34" charset="0"/>
          </a:endParaRPr>
        </a:p>
      </dgm:t>
    </dgm:pt>
    <dgm:pt modelId="{2554B297-9C06-4094-AE39-B2028202FA25}">
      <dgm:prSet phldrT="[Text]" custT="1"/>
      <dgm:spPr/>
      <dgm:t>
        <a:bodyPr/>
        <a:lstStyle/>
        <a:p>
          <a:r>
            <a:rPr lang="en-GB" sz="1200">
              <a:latin typeface="Century Gothic" panose="020B0502020202020204" pitchFamily="34" charset="0"/>
            </a:rPr>
            <a:t>Drama (scripts)</a:t>
          </a:r>
          <a:endParaRPr lang="en-GB" sz="1200" dirty="0">
            <a:latin typeface="Century Gothic" panose="020B0502020202020204" pitchFamily="34" charset="0"/>
          </a:endParaRPr>
        </a:p>
      </dgm:t>
    </dgm:pt>
    <dgm:pt modelId="{FA6AC596-EB93-4C69-BB15-A8D2BC363EBB}" type="parTrans" cxnId="{178B4799-15D4-40DE-AC67-58E4158A7233}">
      <dgm:prSet/>
      <dgm:spPr/>
      <dgm:t>
        <a:bodyPr/>
        <a:lstStyle/>
        <a:p>
          <a:endParaRPr lang="en-GB">
            <a:latin typeface="Century Gothic" panose="020B0502020202020204" pitchFamily="34" charset="0"/>
          </a:endParaRPr>
        </a:p>
      </dgm:t>
    </dgm:pt>
    <dgm:pt modelId="{605A93FE-DEBF-4229-9140-0460A9C280BC}" type="sibTrans" cxnId="{178B4799-15D4-40DE-AC67-58E4158A7233}">
      <dgm:prSet/>
      <dgm:spPr/>
      <dgm:t>
        <a:bodyPr/>
        <a:lstStyle/>
        <a:p>
          <a:endParaRPr lang="en-GB">
            <a:latin typeface="Century Gothic" panose="020B0502020202020204" pitchFamily="34" charset="0"/>
          </a:endParaRPr>
        </a:p>
      </dgm:t>
    </dgm:pt>
    <dgm:pt modelId="{928FB5D5-BB78-4799-B75F-A192639A7693}">
      <dgm:prSet phldrT="[Text]" custT="1"/>
      <dgm:spPr/>
      <dgm:t>
        <a:bodyPr/>
        <a:lstStyle/>
        <a:p>
          <a:r>
            <a:rPr lang="en-GB" sz="1200" dirty="0">
              <a:latin typeface="Century Gothic" panose="020B0502020202020204" pitchFamily="34" charset="0"/>
            </a:rPr>
            <a:t>Science</a:t>
          </a:r>
        </a:p>
      </dgm:t>
    </dgm:pt>
    <dgm:pt modelId="{D8AF38A1-C55D-4168-B571-28F1D02DB325}" type="parTrans" cxnId="{1D6A578B-B5C0-4370-B9AE-2102BFEA51BB}">
      <dgm:prSet/>
      <dgm:spPr/>
      <dgm:t>
        <a:bodyPr/>
        <a:lstStyle/>
        <a:p>
          <a:endParaRPr lang="en-GB">
            <a:latin typeface="Century Gothic" panose="020B0502020202020204" pitchFamily="34" charset="0"/>
          </a:endParaRPr>
        </a:p>
      </dgm:t>
    </dgm:pt>
    <dgm:pt modelId="{40695A03-F2EE-466F-8A47-855900293573}" type="sibTrans" cxnId="{1D6A578B-B5C0-4370-B9AE-2102BFEA51BB}">
      <dgm:prSet/>
      <dgm:spPr/>
      <dgm:t>
        <a:bodyPr/>
        <a:lstStyle/>
        <a:p>
          <a:endParaRPr lang="en-GB">
            <a:latin typeface="Century Gothic" panose="020B0502020202020204" pitchFamily="34" charset="0"/>
          </a:endParaRPr>
        </a:p>
      </dgm:t>
    </dgm:pt>
    <dgm:pt modelId="{A799C611-6F91-4D45-88DE-03AB1CD1C309}">
      <dgm:prSet phldrT="[Text]" custT="1"/>
      <dgm:spPr/>
      <dgm:t>
        <a:bodyPr/>
        <a:lstStyle/>
        <a:p>
          <a:r>
            <a:rPr lang="en-GB" sz="1100" dirty="0">
              <a:latin typeface="Century Gothic" panose="020B0502020202020204" pitchFamily="34" charset="0"/>
            </a:rPr>
            <a:t>PSHCE</a:t>
          </a:r>
        </a:p>
      </dgm:t>
    </dgm:pt>
    <dgm:pt modelId="{66D3944A-D76D-4531-AC0B-A0322AAEE3C0}" type="parTrans" cxnId="{45E43FC2-E72D-4E60-B7A9-A8FD67296A2D}">
      <dgm:prSet/>
      <dgm:spPr/>
      <dgm:t>
        <a:bodyPr/>
        <a:lstStyle/>
        <a:p>
          <a:endParaRPr lang="en-GB">
            <a:latin typeface="Century Gothic" panose="020B0502020202020204" pitchFamily="34" charset="0"/>
          </a:endParaRPr>
        </a:p>
      </dgm:t>
    </dgm:pt>
    <dgm:pt modelId="{33FB2159-FF57-4FC9-BB04-208DCAB490F6}" type="sibTrans" cxnId="{45E43FC2-E72D-4E60-B7A9-A8FD67296A2D}">
      <dgm:prSet/>
      <dgm:spPr/>
      <dgm:t>
        <a:bodyPr/>
        <a:lstStyle/>
        <a:p>
          <a:endParaRPr lang="en-GB">
            <a:latin typeface="Century Gothic" panose="020B0502020202020204" pitchFamily="34" charset="0"/>
          </a:endParaRPr>
        </a:p>
      </dgm:t>
    </dgm:pt>
    <dgm:pt modelId="{2D6FE26C-3FDA-4CCA-8BA8-7010BEAC0243}">
      <dgm:prSet custT="1"/>
      <dgm:spPr/>
      <dgm:t>
        <a:bodyPr/>
        <a:lstStyle/>
        <a:p>
          <a:r>
            <a:rPr lang="en-GB" sz="1200" dirty="0">
              <a:latin typeface="Century Gothic" panose="020B0502020202020204" pitchFamily="34" charset="0"/>
            </a:rPr>
            <a:t> Maths</a:t>
          </a:r>
        </a:p>
      </dgm:t>
    </dgm:pt>
    <dgm:pt modelId="{7B2F238D-3BF8-4035-BF72-884018469EFF}" type="parTrans" cxnId="{648FD7FC-F724-454C-B238-477F7C5727D4}">
      <dgm:prSet/>
      <dgm:spPr/>
      <dgm:t>
        <a:bodyPr/>
        <a:lstStyle/>
        <a:p>
          <a:endParaRPr lang="en-GB">
            <a:latin typeface="Century Gothic" panose="020B0502020202020204" pitchFamily="34" charset="0"/>
          </a:endParaRPr>
        </a:p>
      </dgm:t>
    </dgm:pt>
    <dgm:pt modelId="{9B66A8FD-ECC7-42BE-8AEF-8510AE5A1E20}" type="sibTrans" cxnId="{648FD7FC-F724-454C-B238-477F7C5727D4}">
      <dgm:prSet/>
      <dgm:spPr/>
      <dgm:t>
        <a:bodyPr/>
        <a:lstStyle/>
        <a:p>
          <a:endParaRPr lang="en-GB">
            <a:latin typeface="Century Gothic" panose="020B0502020202020204" pitchFamily="34" charset="0"/>
          </a:endParaRPr>
        </a:p>
      </dgm:t>
    </dgm:pt>
    <dgm:pt modelId="{A5AF6861-F43F-436E-BD66-3B3FEE215F36}">
      <dgm:prSet custT="1"/>
      <dgm:spPr/>
      <dgm:t>
        <a:bodyPr/>
        <a:lstStyle/>
        <a:p>
          <a:r>
            <a:rPr lang="en-GB" sz="1050" dirty="0">
              <a:latin typeface="Century Gothic" panose="020B0502020202020204" pitchFamily="34" charset="0"/>
            </a:rPr>
            <a:t>Psychology</a:t>
          </a:r>
        </a:p>
      </dgm:t>
    </dgm:pt>
    <dgm:pt modelId="{5922C062-9200-4A74-8722-4D92CF1CB25E}" type="parTrans" cxnId="{FE9F4110-E30C-468F-8803-0E5C84C18C4A}">
      <dgm:prSet/>
      <dgm:spPr/>
      <dgm:t>
        <a:bodyPr/>
        <a:lstStyle/>
        <a:p>
          <a:endParaRPr lang="en-GB">
            <a:latin typeface="Century Gothic" panose="020B0502020202020204" pitchFamily="34" charset="0"/>
          </a:endParaRPr>
        </a:p>
      </dgm:t>
    </dgm:pt>
    <dgm:pt modelId="{2F05D709-1685-4EE3-96FE-7158E30EB699}" type="sibTrans" cxnId="{FE9F4110-E30C-468F-8803-0E5C84C18C4A}">
      <dgm:prSet/>
      <dgm:spPr/>
      <dgm:t>
        <a:bodyPr/>
        <a:lstStyle/>
        <a:p>
          <a:endParaRPr lang="en-GB">
            <a:latin typeface="Century Gothic" panose="020B0502020202020204" pitchFamily="34" charset="0"/>
          </a:endParaRPr>
        </a:p>
      </dgm:t>
    </dgm:pt>
    <dgm:pt modelId="{EF146F48-D269-4A31-935F-30F051B5EAFE}">
      <dgm:prSet custT="1"/>
      <dgm:spPr/>
      <dgm:t>
        <a:bodyPr/>
        <a:lstStyle/>
        <a:p>
          <a:r>
            <a:rPr lang="en-GB" sz="1000" dirty="0">
              <a:latin typeface="Century Gothic" panose="020B0502020202020204" pitchFamily="34" charset="0"/>
            </a:rPr>
            <a:t>Sociology</a:t>
          </a:r>
        </a:p>
      </dgm:t>
    </dgm:pt>
    <dgm:pt modelId="{49A73AAA-84E3-4ECD-9670-055797285358}" type="parTrans" cxnId="{2DA273C9-975A-4D46-97A6-B9254281A5B0}">
      <dgm:prSet/>
      <dgm:spPr/>
      <dgm:t>
        <a:bodyPr/>
        <a:lstStyle/>
        <a:p>
          <a:endParaRPr lang="en-GB">
            <a:latin typeface="Century Gothic" panose="020B0502020202020204" pitchFamily="34" charset="0"/>
          </a:endParaRPr>
        </a:p>
      </dgm:t>
    </dgm:pt>
    <dgm:pt modelId="{0A562A4D-CB98-4FB1-8D40-2067BA7FB130}" type="sibTrans" cxnId="{2DA273C9-975A-4D46-97A6-B9254281A5B0}">
      <dgm:prSet/>
      <dgm:spPr/>
      <dgm:t>
        <a:bodyPr/>
        <a:lstStyle/>
        <a:p>
          <a:endParaRPr lang="en-GB">
            <a:latin typeface="Century Gothic" panose="020B0502020202020204" pitchFamily="34" charset="0"/>
          </a:endParaRPr>
        </a:p>
      </dgm:t>
    </dgm:pt>
    <dgm:pt modelId="{CD460970-6B31-432C-8768-4F08D4FFD9B1}" type="pres">
      <dgm:prSet presAssocID="{76290168-C64E-4AAF-8C5A-4F887A30E288}" presName="Name0" presStyleCnt="0">
        <dgm:presLayoutVars>
          <dgm:chMax val="1"/>
          <dgm:dir/>
          <dgm:animLvl val="ctr"/>
          <dgm:resizeHandles val="exact"/>
        </dgm:presLayoutVars>
      </dgm:prSet>
      <dgm:spPr/>
    </dgm:pt>
    <dgm:pt modelId="{33CBBA97-82AA-4857-80B0-5B43097BE3A5}" type="pres">
      <dgm:prSet presAssocID="{CF877190-30EC-43C5-B1E7-5943FAE7C948}" presName="centerShape" presStyleLbl="node0" presStyleIdx="0" presStyleCnt="1"/>
      <dgm:spPr/>
    </dgm:pt>
    <dgm:pt modelId="{92989C61-FE64-40EF-86B5-EC2193E32003}" type="pres">
      <dgm:prSet presAssocID="{27810660-64DC-4F79-8702-5A41D1547FDA}" presName="node" presStyleLbl="node1" presStyleIdx="0" presStyleCnt="7">
        <dgm:presLayoutVars>
          <dgm:bulletEnabled val="1"/>
        </dgm:presLayoutVars>
      </dgm:prSet>
      <dgm:spPr/>
    </dgm:pt>
    <dgm:pt modelId="{F03B9BDC-AAAD-4B3B-9F70-97E8722208E5}" type="pres">
      <dgm:prSet presAssocID="{27810660-64DC-4F79-8702-5A41D1547FDA}" presName="dummy" presStyleCnt="0"/>
      <dgm:spPr/>
    </dgm:pt>
    <dgm:pt modelId="{209B7B16-79B9-4F75-8DD4-371230300635}" type="pres">
      <dgm:prSet presAssocID="{3FA1BB07-853F-4644-8A33-0E278CD807B3}" presName="sibTrans" presStyleLbl="sibTrans2D1" presStyleIdx="0" presStyleCnt="7"/>
      <dgm:spPr/>
    </dgm:pt>
    <dgm:pt modelId="{DDC1D69D-FA2E-43BC-90E0-84B3AF8BF852}" type="pres">
      <dgm:prSet presAssocID="{2554B297-9C06-4094-AE39-B2028202FA25}" presName="node" presStyleLbl="node1" presStyleIdx="1" presStyleCnt="7">
        <dgm:presLayoutVars>
          <dgm:bulletEnabled val="1"/>
        </dgm:presLayoutVars>
      </dgm:prSet>
      <dgm:spPr/>
    </dgm:pt>
    <dgm:pt modelId="{3D8EFCE1-1ACE-471E-BA08-43F61BB443BC}" type="pres">
      <dgm:prSet presAssocID="{2554B297-9C06-4094-AE39-B2028202FA25}" presName="dummy" presStyleCnt="0"/>
      <dgm:spPr/>
    </dgm:pt>
    <dgm:pt modelId="{20003B52-22F8-4C56-A77B-9C9E68A2DA2F}" type="pres">
      <dgm:prSet presAssocID="{605A93FE-DEBF-4229-9140-0460A9C280BC}" presName="sibTrans" presStyleLbl="sibTrans2D1" presStyleIdx="1" presStyleCnt="7"/>
      <dgm:spPr/>
    </dgm:pt>
    <dgm:pt modelId="{51B0C6AC-F34F-4858-93EF-9AD4B72705FA}" type="pres">
      <dgm:prSet presAssocID="{2D6FE26C-3FDA-4CCA-8BA8-7010BEAC0243}" presName="node" presStyleLbl="node1" presStyleIdx="2" presStyleCnt="7">
        <dgm:presLayoutVars>
          <dgm:bulletEnabled val="1"/>
        </dgm:presLayoutVars>
      </dgm:prSet>
      <dgm:spPr/>
    </dgm:pt>
    <dgm:pt modelId="{56929C94-331E-43BB-B17E-8D172F512F31}" type="pres">
      <dgm:prSet presAssocID="{2D6FE26C-3FDA-4CCA-8BA8-7010BEAC0243}" presName="dummy" presStyleCnt="0"/>
      <dgm:spPr/>
    </dgm:pt>
    <dgm:pt modelId="{61A729B7-3850-4EA5-8591-68E7AC919D41}" type="pres">
      <dgm:prSet presAssocID="{9B66A8FD-ECC7-42BE-8AEF-8510AE5A1E20}" presName="sibTrans" presStyleLbl="sibTrans2D1" presStyleIdx="2" presStyleCnt="7"/>
      <dgm:spPr/>
    </dgm:pt>
    <dgm:pt modelId="{717B41AE-9517-4A27-8D3E-3606D987E34B}" type="pres">
      <dgm:prSet presAssocID="{928FB5D5-BB78-4799-B75F-A192639A7693}" presName="node" presStyleLbl="node1" presStyleIdx="3" presStyleCnt="7">
        <dgm:presLayoutVars>
          <dgm:bulletEnabled val="1"/>
        </dgm:presLayoutVars>
      </dgm:prSet>
      <dgm:spPr/>
    </dgm:pt>
    <dgm:pt modelId="{B8E4A930-374B-4FC0-9490-F8E4AB23C1FE}" type="pres">
      <dgm:prSet presAssocID="{928FB5D5-BB78-4799-B75F-A192639A7693}" presName="dummy" presStyleCnt="0"/>
      <dgm:spPr/>
    </dgm:pt>
    <dgm:pt modelId="{2E610834-6E47-4F54-9781-712304B17AF9}" type="pres">
      <dgm:prSet presAssocID="{40695A03-F2EE-466F-8A47-855900293573}" presName="sibTrans" presStyleLbl="sibTrans2D1" presStyleIdx="3" presStyleCnt="7"/>
      <dgm:spPr/>
    </dgm:pt>
    <dgm:pt modelId="{DA253C09-79CE-42C0-91AA-10CEDAC560CF}" type="pres">
      <dgm:prSet presAssocID="{A5AF6861-F43F-436E-BD66-3B3FEE215F36}" presName="node" presStyleLbl="node1" presStyleIdx="4" presStyleCnt="7">
        <dgm:presLayoutVars>
          <dgm:bulletEnabled val="1"/>
        </dgm:presLayoutVars>
      </dgm:prSet>
      <dgm:spPr/>
    </dgm:pt>
    <dgm:pt modelId="{17865A90-8884-4B37-BB9C-76E6ACDBC863}" type="pres">
      <dgm:prSet presAssocID="{A5AF6861-F43F-436E-BD66-3B3FEE215F36}" presName="dummy" presStyleCnt="0"/>
      <dgm:spPr/>
    </dgm:pt>
    <dgm:pt modelId="{96276EFD-FBC7-4F65-9DCA-875CBFB49A9B}" type="pres">
      <dgm:prSet presAssocID="{2F05D709-1685-4EE3-96FE-7158E30EB699}" presName="sibTrans" presStyleLbl="sibTrans2D1" presStyleIdx="4" presStyleCnt="7"/>
      <dgm:spPr/>
    </dgm:pt>
    <dgm:pt modelId="{97A62BC3-73FB-476E-8C8B-E285B59EE26A}" type="pres">
      <dgm:prSet presAssocID="{A799C611-6F91-4D45-88DE-03AB1CD1C309}" presName="node" presStyleLbl="node1" presStyleIdx="5" presStyleCnt="7">
        <dgm:presLayoutVars>
          <dgm:bulletEnabled val="1"/>
        </dgm:presLayoutVars>
      </dgm:prSet>
      <dgm:spPr/>
    </dgm:pt>
    <dgm:pt modelId="{22640BE1-332C-43AA-B93F-42BB35EF8851}" type="pres">
      <dgm:prSet presAssocID="{A799C611-6F91-4D45-88DE-03AB1CD1C309}" presName="dummy" presStyleCnt="0"/>
      <dgm:spPr/>
    </dgm:pt>
    <dgm:pt modelId="{C189AA23-651C-405C-983C-673A8F3CE991}" type="pres">
      <dgm:prSet presAssocID="{33FB2159-FF57-4FC9-BB04-208DCAB490F6}" presName="sibTrans" presStyleLbl="sibTrans2D1" presStyleIdx="5" presStyleCnt="7"/>
      <dgm:spPr/>
    </dgm:pt>
    <dgm:pt modelId="{E70FCBC9-AD9A-4AFD-8A3F-54FBEEF26C57}" type="pres">
      <dgm:prSet presAssocID="{EF146F48-D269-4A31-935F-30F051B5EAFE}" presName="node" presStyleLbl="node1" presStyleIdx="6" presStyleCnt="7" custRadScaleRad="94074" custRadScaleInc="17148">
        <dgm:presLayoutVars>
          <dgm:bulletEnabled val="1"/>
        </dgm:presLayoutVars>
      </dgm:prSet>
      <dgm:spPr/>
    </dgm:pt>
    <dgm:pt modelId="{2440CC3B-6DCE-40C6-8E89-8C58A4D11C88}" type="pres">
      <dgm:prSet presAssocID="{EF146F48-D269-4A31-935F-30F051B5EAFE}" presName="dummy" presStyleCnt="0"/>
      <dgm:spPr/>
    </dgm:pt>
    <dgm:pt modelId="{A1EE2BE0-900D-48F4-A040-E078EB4F2FC8}" type="pres">
      <dgm:prSet presAssocID="{0A562A4D-CB98-4FB1-8D40-2067BA7FB130}" presName="sibTrans" presStyleLbl="sibTrans2D1" presStyleIdx="6" presStyleCnt="7"/>
      <dgm:spPr/>
    </dgm:pt>
  </dgm:ptLst>
  <dgm:cxnLst>
    <dgm:cxn modelId="{D4660D09-BEF3-4447-99D3-0D2633283262}" srcId="{76290168-C64E-4AAF-8C5A-4F887A30E288}" destId="{CF877190-30EC-43C5-B1E7-5943FAE7C948}" srcOrd="0" destOrd="0" parTransId="{2261475A-5681-4DA7-80CB-FB863A1DCC04}" sibTransId="{ACE3BD46-A506-4363-A2C2-272D990AB839}"/>
    <dgm:cxn modelId="{B1409C0F-622C-4710-B3B1-DB667242A4A6}" type="presOf" srcId="{3FA1BB07-853F-4644-8A33-0E278CD807B3}" destId="{209B7B16-79B9-4F75-8DD4-371230300635}" srcOrd="0" destOrd="0" presId="urn:microsoft.com/office/officeart/2005/8/layout/radial6"/>
    <dgm:cxn modelId="{FE9F4110-E30C-468F-8803-0E5C84C18C4A}" srcId="{CF877190-30EC-43C5-B1E7-5943FAE7C948}" destId="{A5AF6861-F43F-436E-BD66-3B3FEE215F36}" srcOrd="4" destOrd="0" parTransId="{5922C062-9200-4A74-8722-4D92CF1CB25E}" sibTransId="{2F05D709-1685-4EE3-96FE-7158E30EB699}"/>
    <dgm:cxn modelId="{A5F03C22-F48C-44C2-8D11-66667B6F7B42}" type="presOf" srcId="{CF877190-30EC-43C5-B1E7-5943FAE7C948}" destId="{33CBBA97-82AA-4857-80B0-5B43097BE3A5}" srcOrd="0" destOrd="0" presId="urn:microsoft.com/office/officeart/2005/8/layout/radial6"/>
    <dgm:cxn modelId="{A241FA2F-0B75-4AE6-9279-EF35FEA0E29D}" type="presOf" srcId="{2F05D709-1685-4EE3-96FE-7158E30EB699}" destId="{96276EFD-FBC7-4F65-9DCA-875CBFB49A9B}" srcOrd="0" destOrd="0" presId="urn:microsoft.com/office/officeart/2005/8/layout/radial6"/>
    <dgm:cxn modelId="{7E7AA43F-CB32-4D6E-8091-5364DF9706F9}" type="presOf" srcId="{928FB5D5-BB78-4799-B75F-A192639A7693}" destId="{717B41AE-9517-4A27-8D3E-3606D987E34B}" srcOrd="0" destOrd="0" presId="urn:microsoft.com/office/officeart/2005/8/layout/radial6"/>
    <dgm:cxn modelId="{BBBB3043-9090-4A1F-9837-02EE99617EA4}" type="presOf" srcId="{2D6FE26C-3FDA-4CCA-8BA8-7010BEAC0243}" destId="{51B0C6AC-F34F-4858-93EF-9AD4B72705FA}" srcOrd="0" destOrd="0" presId="urn:microsoft.com/office/officeart/2005/8/layout/radial6"/>
    <dgm:cxn modelId="{7F3E0945-4387-432E-928C-C9046C7449EB}" srcId="{CF877190-30EC-43C5-B1E7-5943FAE7C948}" destId="{27810660-64DC-4F79-8702-5A41D1547FDA}" srcOrd="0" destOrd="0" parTransId="{8EDEC924-6CD4-4B6D-90A1-0780C5B88FFD}" sibTransId="{3FA1BB07-853F-4644-8A33-0E278CD807B3}"/>
    <dgm:cxn modelId="{B8EEFD4B-B810-47BF-A74B-748D616D39F1}" type="presOf" srcId="{33FB2159-FF57-4FC9-BB04-208DCAB490F6}" destId="{C189AA23-651C-405C-983C-673A8F3CE991}" srcOrd="0" destOrd="0" presId="urn:microsoft.com/office/officeart/2005/8/layout/radial6"/>
    <dgm:cxn modelId="{EBDD194D-ABE6-473F-8B35-B9B8A364A997}" type="presOf" srcId="{A5AF6861-F43F-436E-BD66-3B3FEE215F36}" destId="{DA253C09-79CE-42C0-91AA-10CEDAC560CF}" srcOrd="0" destOrd="0" presId="urn:microsoft.com/office/officeart/2005/8/layout/radial6"/>
    <dgm:cxn modelId="{BA87CE5A-2E9C-4E2D-A898-3F23E3604351}" type="presOf" srcId="{9B66A8FD-ECC7-42BE-8AEF-8510AE5A1E20}" destId="{61A729B7-3850-4EA5-8591-68E7AC919D41}" srcOrd="0" destOrd="0" presId="urn:microsoft.com/office/officeart/2005/8/layout/radial6"/>
    <dgm:cxn modelId="{E8627B7E-00C9-4B20-B971-AED85031E9F2}" type="presOf" srcId="{EF146F48-D269-4A31-935F-30F051B5EAFE}" destId="{E70FCBC9-AD9A-4AFD-8A3F-54FBEEF26C57}" srcOrd="0" destOrd="0" presId="urn:microsoft.com/office/officeart/2005/8/layout/radial6"/>
    <dgm:cxn modelId="{1D6A578B-B5C0-4370-B9AE-2102BFEA51BB}" srcId="{CF877190-30EC-43C5-B1E7-5943FAE7C948}" destId="{928FB5D5-BB78-4799-B75F-A192639A7693}" srcOrd="3" destOrd="0" parTransId="{D8AF38A1-C55D-4168-B571-28F1D02DB325}" sibTransId="{40695A03-F2EE-466F-8A47-855900293573}"/>
    <dgm:cxn modelId="{FEB8828B-AB1D-4981-AA88-A69685ADABD6}" type="presOf" srcId="{0A562A4D-CB98-4FB1-8D40-2067BA7FB130}" destId="{A1EE2BE0-900D-48F4-A040-E078EB4F2FC8}" srcOrd="0" destOrd="0" presId="urn:microsoft.com/office/officeart/2005/8/layout/radial6"/>
    <dgm:cxn modelId="{178B4799-15D4-40DE-AC67-58E4158A7233}" srcId="{CF877190-30EC-43C5-B1E7-5943FAE7C948}" destId="{2554B297-9C06-4094-AE39-B2028202FA25}" srcOrd="1" destOrd="0" parTransId="{FA6AC596-EB93-4C69-BB15-A8D2BC363EBB}" sibTransId="{605A93FE-DEBF-4229-9140-0460A9C280BC}"/>
    <dgm:cxn modelId="{764B09A4-B8C9-43B6-B156-145DF0A6BDA5}" type="presOf" srcId="{A799C611-6F91-4D45-88DE-03AB1CD1C309}" destId="{97A62BC3-73FB-476E-8C8B-E285B59EE26A}" srcOrd="0" destOrd="0" presId="urn:microsoft.com/office/officeart/2005/8/layout/radial6"/>
    <dgm:cxn modelId="{10DE5EBE-528F-4C4B-ADCF-A5D7C8D58DCF}" type="presOf" srcId="{76290168-C64E-4AAF-8C5A-4F887A30E288}" destId="{CD460970-6B31-432C-8768-4F08D4FFD9B1}" srcOrd="0" destOrd="0" presId="urn:microsoft.com/office/officeart/2005/8/layout/radial6"/>
    <dgm:cxn modelId="{45E43FC2-E72D-4E60-B7A9-A8FD67296A2D}" srcId="{CF877190-30EC-43C5-B1E7-5943FAE7C948}" destId="{A799C611-6F91-4D45-88DE-03AB1CD1C309}" srcOrd="5" destOrd="0" parTransId="{66D3944A-D76D-4531-AC0B-A0322AAEE3C0}" sibTransId="{33FB2159-FF57-4FC9-BB04-208DCAB490F6}"/>
    <dgm:cxn modelId="{2DA273C9-975A-4D46-97A6-B9254281A5B0}" srcId="{CF877190-30EC-43C5-B1E7-5943FAE7C948}" destId="{EF146F48-D269-4A31-935F-30F051B5EAFE}" srcOrd="6" destOrd="0" parTransId="{49A73AAA-84E3-4ECD-9670-055797285358}" sibTransId="{0A562A4D-CB98-4FB1-8D40-2067BA7FB130}"/>
    <dgm:cxn modelId="{1EF146D7-F1C9-45EF-BA4C-2042275F5144}" type="presOf" srcId="{605A93FE-DEBF-4229-9140-0460A9C280BC}" destId="{20003B52-22F8-4C56-A77B-9C9E68A2DA2F}" srcOrd="0" destOrd="0" presId="urn:microsoft.com/office/officeart/2005/8/layout/radial6"/>
    <dgm:cxn modelId="{E8219DDB-6B21-48C8-9542-D6545B2E611D}" type="presOf" srcId="{2554B297-9C06-4094-AE39-B2028202FA25}" destId="{DDC1D69D-FA2E-43BC-90E0-84B3AF8BF852}" srcOrd="0" destOrd="0" presId="urn:microsoft.com/office/officeart/2005/8/layout/radial6"/>
    <dgm:cxn modelId="{C7B142E3-CDC2-4DB7-B9A6-525BF94BC520}" type="presOf" srcId="{27810660-64DC-4F79-8702-5A41D1547FDA}" destId="{92989C61-FE64-40EF-86B5-EC2193E32003}" srcOrd="0" destOrd="0" presId="urn:microsoft.com/office/officeart/2005/8/layout/radial6"/>
    <dgm:cxn modelId="{FB15D8E6-B3C8-467E-8B7F-E8939239A8A7}" type="presOf" srcId="{40695A03-F2EE-466F-8A47-855900293573}" destId="{2E610834-6E47-4F54-9781-712304B17AF9}" srcOrd="0" destOrd="0" presId="urn:microsoft.com/office/officeart/2005/8/layout/radial6"/>
    <dgm:cxn modelId="{648FD7FC-F724-454C-B238-477F7C5727D4}" srcId="{CF877190-30EC-43C5-B1E7-5943FAE7C948}" destId="{2D6FE26C-3FDA-4CCA-8BA8-7010BEAC0243}" srcOrd="2" destOrd="0" parTransId="{7B2F238D-3BF8-4035-BF72-884018469EFF}" sibTransId="{9B66A8FD-ECC7-42BE-8AEF-8510AE5A1E20}"/>
    <dgm:cxn modelId="{72A3E4E2-B1EC-471A-9252-B296395F4B67}" type="presParOf" srcId="{CD460970-6B31-432C-8768-4F08D4FFD9B1}" destId="{33CBBA97-82AA-4857-80B0-5B43097BE3A5}" srcOrd="0" destOrd="0" presId="urn:microsoft.com/office/officeart/2005/8/layout/radial6"/>
    <dgm:cxn modelId="{248311B4-EDC6-4BAC-8FB4-9F4E441A384C}" type="presParOf" srcId="{CD460970-6B31-432C-8768-4F08D4FFD9B1}" destId="{92989C61-FE64-40EF-86B5-EC2193E32003}" srcOrd="1" destOrd="0" presId="urn:microsoft.com/office/officeart/2005/8/layout/radial6"/>
    <dgm:cxn modelId="{8A9F7B46-E8E1-4FBE-A822-5B5C3579A176}" type="presParOf" srcId="{CD460970-6B31-432C-8768-4F08D4FFD9B1}" destId="{F03B9BDC-AAAD-4B3B-9F70-97E8722208E5}" srcOrd="2" destOrd="0" presId="urn:microsoft.com/office/officeart/2005/8/layout/radial6"/>
    <dgm:cxn modelId="{BBD2879A-8824-4173-BBF0-333EA1283D1D}" type="presParOf" srcId="{CD460970-6B31-432C-8768-4F08D4FFD9B1}" destId="{209B7B16-79B9-4F75-8DD4-371230300635}" srcOrd="3" destOrd="0" presId="urn:microsoft.com/office/officeart/2005/8/layout/radial6"/>
    <dgm:cxn modelId="{0BD0619A-4109-4E40-AAF4-C30176D9FCCB}" type="presParOf" srcId="{CD460970-6B31-432C-8768-4F08D4FFD9B1}" destId="{DDC1D69D-FA2E-43BC-90E0-84B3AF8BF852}" srcOrd="4" destOrd="0" presId="urn:microsoft.com/office/officeart/2005/8/layout/radial6"/>
    <dgm:cxn modelId="{88926F67-859C-41AD-A475-5C0553CBAB4A}" type="presParOf" srcId="{CD460970-6B31-432C-8768-4F08D4FFD9B1}" destId="{3D8EFCE1-1ACE-471E-BA08-43F61BB443BC}" srcOrd="5" destOrd="0" presId="urn:microsoft.com/office/officeart/2005/8/layout/radial6"/>
    <dgm:cxn modelId="{050576DB-2891-4872-93F9-1B36DD946AB9}" type="presParOf" srcId="{CD460970-6B31-432C-8768-4F08D4FFD9B1}" destId="{20003B52-22F8-4C56-A77B-9C9E68A2DA2F}" srcOrd="6" destOrd="0" presId="urn:microsoft.com/office/officeart/2005/8/layout/radial6"/>
    <dgm:cxn modelId="{4E942410-DDE4-4C0E-A42E-C98B894996C7}" type="presParOf" srcId="{CD460970-6B31-432C-8768-4F08D4FFD9B1}" destId="{51B0C6AC-F34F-4858-93EF-9AD4B72705FA}" srcOrd="7" destOrd="0" presId="urn:microsoft.com/office/officeart/2005/8/layout/radial6"/>
    <dgm:cxn modelId="{C06DD3D3-9BA9-4D04-882C-E398399FE08C}" type="presParOf" srcId="{CD460970-6B31-432C-8768-4F08D4FFD9B1}" destId="{56929C94-331E-43BB-B17E-8D172F512F31}" srcOrd="8" destOrd="0" presId="urn:microsoft.com/office/officeart/2005/8/layout/radial6"/>
    <dgm:cxn modelId="{D83D710D-70BC-479D-BD98-18CB3982829C}" type="presParOf" srcId="{CD460970-6B31-432C-8768-4F08D4FFD9B1}" destId="{61A729B7-3850-4EA5-8591-68E7AC919D41}" srcOrd="9" destOrd="0" presId="urn:microsoft.com/office/officeart/2005/8/layout/radial6"/>
    <dgm:cxn modelId="{B742F0FC-173E-45F8-A5E9-5D6B5790DD5B}" type="presParOf" srcId="{CD460970-6B31-432C-8768-4F08D4FFD9B1}" destId="{717B41AE-9517-4A27-8D3E-3606D987E34B}" srcOrd="10" destOrd="0" presId="urn:microsoft.com/office/officeart/2005/8/layout/radial6"/>
    <dgm:cxn modelId="{2DC00B67-F253-4BCD-B7A0-3A445AED2AED}" type="presParOf" srcId="{CD460970-6B31-432C-8768-4F08D4FFD9B1}" destId="{B8E4A930-374B-4FC0-9490-F8E4AB23C1FE}" srcOrd="11" destOrd="0" presId="urn:microsoft.com/office/officeart/2005/8/layout/radial6"/>
    <dgm:cxn modelId="{8CDDAA05-FADC-4779-9B4B-99BC6AFDD9CA}" type="presParOf" srcId="{CD460970-6B31-432C-8768-4F08D4FFD9B1}" destId="{2E610834-6E47-4F54-9781-712304B17AF9}" srcOrd="12" destOrd="0" presId="urn:microsoft.com/office/officeart/2005/8/layout/radial6"/>
    <dgm:cxn modelId="{A43514AB-837C-4134-8BB6-84D6B72702A6}" type="presParOf" srcId="{CD460970-6B31-432C-8768-4F08D4FFD9B1}" destId="{DA253C09-79CE-42C0-91AA-10CEDAC560CF}" srcOrd="13" destOrd="0" presId="urn:microsoft.com/office/officeart/2005/8/layout/radial6"/>
    <dgm:cxn modelId="{9FB4B077-7A74-44C9-83BE-9BB4AFACFD2A}" type="presParOf" srcId="{CD460970-6B31-432C-8768-4F08D4FFD9B1}" destId="{17865A90-8884-4B37-BB9C-76E6ACDBC863}" srcOrd="14" destOrd="0" presId="urn:microsoft.com/office/officeart/2005/8/layout/radial6"/>
    <dgm:cxn modelId="{4C1E4129-FFDB-4DBF-890E-898EED9642F0}" type="presParOf" srcId="{CD460970-6B31-432C-8768-4F08D4FFD9B1}" destId="{96276EFD-FBC7-4F65-9DCA-875CBFB49A9B}" srcOrd="15" destOrd="0" presId="urn:microsoft.com/office/officeart/2005/8/layout/radial6"/>
    <dgm:cxn modelId="{6E9D75B6-A284-431A-A1FD-B4E3FA0B8803}" type="presParOf" srcId="{CD460970-6B31-432C-8768-4F08D4FFD9B1}" destId="{97A62BC3-73FB-476E-8C8B-E285B59EE26A}" srcOrd="16" destOrd="0" presId="urn:microsoft.com/office/officeart/2005/8/layout/radial6"/>
    <dgm:cxn modelId="{F9933BB6-FAAA-4D98-A1B8-47CD9E498299}" type="presParOf" srcId="{CD460970-6B31-432C-8768-4F08D4FFD9B1}" destId="{22640BE1-332C-43AA-B93F-42BB35EF8851}" srcOrd="17" destOrd="0" presId="urn:microsoft.com/office/officeart/2005/8/layout/radial6"/>
    <dgm:cxn modelId="{2D18AE8E-7F9E-44B5-8CE3-AA3665166EC5}" type="presParOf" srcId="{CD460970-6B31-432C-8768-4F08D4FFD9B1}" destId="{C189AA23-651C-405C-983C-673A8F3CE991}" srcOrd="18" destOrd="0" presId="urn:microsoft.com/office/officeart/2005/8/layout/radial6"/>
    <dgm:cxn modelId="{1252047C-7B8E-4A2B-876F-2080ED50D538}" type="presParOf" srcId="{CD460970-6B31-432C-8768-4F08D4FFD9B1}" destId="{E70FCBC9-AD9A-4AFD-8A3F-54FBEEF26C57}" srcOrd="19" destOrd="0" presId="urn:microsoft.com/office/officeart/2005/8/layout/radial6"/>
    <dgm:cxn modelId="{991CC3F9-4E87-47CD-99D9-69D5F183977C}" type="presParOf" srcId="{CD460970-6B31-432C-8768-4F08D4FFD9B1}" destId="{2440CC3B-6DCE-40C6-8E89-8C58A4D11C88}" srcOrd="20" destOrd="0" presId="urn:microsoft.com/office/officeart/2005/8/layout/radial6"/>
    <dgm:cxn modelId="{72E2CD38-6D8B-4498-9411-1D975A853C5F}" type="presParOf" srcId="{CD460970-6B31-432C-8768-4F08D4FFD9B1}" destId="{A1EE2BE0-900D-48F4-A040-E078EB4F2FC8}" srcOrd="21"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290168-C64E-4AAF-8C5A-4F887A30E288}" type="doc">
      <dgm:prSet loTypeId="urn:microsoft.com/office/officeart/2005/8/layout/radial6" loCatId="cycle" qsTypeId="urn:microsoft.com/office/officeart/2005/8/quickstyle/3d3" qsCatId="3D" csTypeId="urn:microsoft.com/office/officeart/2005/8/colors/colorful4" csCatId="colorful" phldr="1"/>
      <dgm:spPr/>
      <dgm:t>
        <a:bodyPr/>
        <a:lstStyle/>
        <a:p>
          <a:endParaRPr lang="en-GB"/>
        </a:p>
      </dgm:t>
    </dgm:pt>
    <dgm:pt modelId="{CF877190-30EC-43C5-B1E7-5943FAE7C948}">
      <dgm:prSet phldrT="[Text]"/>
      <dgm:spPr/>
      <dgm:t>
        <a:bodyPr/>
        <a:lstStyle/>
        <a:p>
          <a:r>
            <a:rPr lang="en-GB" dirty="0">
              <a:latin typeface="Century Gothic" panose="020B0502020202020204" pitchFamily="34" charset="0"/>
            </a:rPr>
            <a:t>Historical Skills</a:t>
          </a:r>
        </a:p>
      </dgm:t>
    </dgm:pt>
    <dgm:pt modelId="{2261475A-5681-4DA7-80CB-FB863A1DCC04}" type="parTrans" cxnId="{D4660D09-BEF3-4447-99D3-0D2633283262}">
      <dgm:prSet/>
      <dgm:spPr/>
      <dgm:t>
        <a:bodyPr/>
        <a:lstStyle/>
        <a:p>
          <a:endParaRPr lang="en-GB">
            <a:latin typeface="Century Gothic" panose="020B0502020202020204" pitchFamily="34" charset="0"/>
          </a:endParaRPr>
        </a:p>
      </dgm:t>
    </dgm:pt>
    <dgm:pt modelId="{ACE3BD46-A506-4363-A2C2-272D990AB839}" type="sibTrans" cxnId="{D4660D09-BEF3-4447-99D3-0D2633283262}">
      <dgm:prSet/>
      <dgm:spPr/>
      <dgm:t>
        <a:bodyPr/>
        <a:lstStyle/>
        <a:p>
          <a:endParaRPr lang="en-GB">
            <a:latin typeface="Century Gothic" panose="020B0502020202020204" pitchFamily="34" charset="0"/>
          </a:endParaRPr>
        </a:p>
      </dgm:t>
    </dgm:pt>
    <dgm:pt modelId="{27810660-64DC-4F79-8702-5A41D1547FDA}">
      <dgm:prSet phldrT="[Text]" custT="1"/>
      <dgm:spPr/>
      <dgm:t>
        <a:bodyPr/>
        <a:lstStyle/>
        <a:p>
          <a:r>
            <a:rPr lang="en-GB" sz="1200" dirty="0">
              <a:solidFill>
                <a:schemeClr val="tx1">
                  <a:lumMod val="85000"/>
                  <a:lumOff val="15000"/>
                </a:schemeClr>
              </a:solidFill>
              <a:latin typeface="Century Gothic" panose="020B0502020202020204" pitchFamily="34" charset="0"/>
            </a:rPr>
            <a:t>Journalism</a:t>
          </a:r>
        </a:p>
      </dgm:t>
    </dgm:pt>
    <dgm:pt modelId="{8EDEC924-6CD4-4B6D-90A1-0780C5B88FFD}" type="parTrans" cxnId="{7F3E0945-4387-432E-928C-C9046C7449EB}">
      <dgm:prSet/>
      <dgm:spPr/>
      <dgm:t>
        <a:bodyPr/>
        <a:lstStyle/>
        <a:p>
          <a:endParaRPr lang="en-GB">
            <a:latin typeface="Century Gothic" panose="020B0502020202020204" pitchFamily="34" charset="0"/>
          </a:endParaRPr>
        </a:p>
      </dgm:t>
    </dgm:pt>
    <dgm:pt modelId="{3FA1BB07-853F-4644-8A33-0E278CD807B3}" type="sibTrans" cxnId="{7F3E0945-4387-432E-928C-C9046C7449EB}">
      <dgm:prSet/>
      <dgm:spPr/>
      <dgm:t>
        <a:bodyPr/>
        <a:lstStyle/>
        <a:p>
          <a:endParaRPr lang="en-GB">
            <a:latin typeface="Century Gothic" panose="020B0502020202020204" pitchFamily="34" charset="0"/>
          </a:endParaRPr>
        </a:p>
      </dgm:t>
    </dgm:pt>
    <dgm:pt modelId="{2554B297-9C06-4094-AE39-B2028202FA25}">
      <dgm:prSet phldrT="[Text]" custT="1"/>
      <dgm:spPr/>
      <dgm:t>
        <a:bodyPr/>
        <a:lstStyle/>
        <a:p>
          <a:r>
            <a:rPr lang="en-GB" sz="1400" dirty="0">
              <a:solidFill>
                <a:schemeClr val="tx1">
                  <a:lumMod val="85000"/>
                  <a:lumOff val="15000"/>
                </a:schemeClr>
              </a:solidFill>
              <a:latin typeface="Century Gothic" panose="020B0502020202020204" pitchFamily="34" charset="0"/>
            </a:rPr>
            <a:t>Museum Curator/ Tour Guide</a:t>
          </a:r>
        </a:p>
      </dgm:t>
    </dgm:pt>
    <dgm:pt modelId="{FA6AC596-EB93-4C69-BB15-A8D2BC363EBB}" type="parTrans" cxnId="{178B4799-15D4-40DE-AC67-58E4158A7233}">
      <dgm:prSet/>
      <dgm:spPr/>
      <dgm:t>
        <a:bodyPr/>
        <a:lstStyle/>
        <a:p>
          <a:endParaRPr lang="en-GB">
            <a:latin typeface="Century Gothic" panose="020B0502020202020204" pitchFamily="34" charset="0"/>
          </a:endParaRPr>
        </a:p>
      </dgm:t>
    </dgm:pt>
    <dgm:pt modelId="{605A93FE-DEBF-4229-9140-0460A9C280BC}" type="sibTrans" cxnId="{178B4799-15D4-40DE-AC67-58E4158A7233}">
      <dgm:prSet/>
      <dgm:spPr/>
      <dgm:t>
        <a:bodyPr/>
        <a:lstStyle/>
        <a:p>
          <a:endParaRPr lang="en-GB">
            <a:latin typeface="Century Gothic" panose="020B0502020202020204" pitchFamily="34" charset="0"/>
          </a:endParaRPr>
        </a:p>
      </dgm:t>
    </dgm:pt>
    <dgm:pt modelId="{928FB5D5-BB78-4799-B75F-A192639A7693}">
      <dgm:prSet phldrT="[Text]" custT="1"/>
      <dgm:spPr/>
      <dgm:t>
        <a:bodyPr/>
        <a:lstStyle/>
        <a:p>
          <a:r>
            <a:rPr lang="en-GB" sz="1800" dirty="0">
              <a:solidFill>
                <a:schemeClr val="tx1">
                  <a:lumMod val="85000"/>
                  <a:lumOff val="15000"/>
                </a:schemeClr>
              </a:solidFill>
              <a:latin typeface="Century Gothic" panose="020B0502020202020204" pitchFamily="34" charset="0"/>
            </a:rPr>
            <a:t>Police</a:t>
          </a:r>
        </a:p>
      </dgm:t>
    </dgm:pt>
    <dgm:pt modelId="{D8AF38A1-C55D-4168-B571-28F1D02DB325}" type="parTrans" cxnId="{1D6A578B-B5C0-4370-B9AE-2102BFEA51BB}">
      <dgm:prSet/>
      <dgm:spPr/>
      <dgm:t>
        <a:bodyPr/>
        <a:lstStyle/>
        <a:p>
          <a:endParaRPr lang="en-GB">
            <a:latin typeface="Century Gothic" panose="020B0502020202020204" pitchFamily="34" charset="0"/>
          </a:endParaRPr>
        </a:p>
      </dgm:t>
    </dgm:pt>
    <dgm:pt modelId="{40695A03-F2EE-466F-8A47-855900293573}" type="sibTrans" cxnId="{1D6A578B-B5C0-4370-B9AE-2102BFEA51BB}">
      <dgm:prSet/>
      <dgm:spPr/>
      <dgm:t>
        <a:bodyPr/>
        <a:lstStyle/>
        <a:p>
          <a:endParaRPr lang="en-GB">
            <a:latin typeface="Century Gothic" panose="020B0502020202020204" pitchFamily="34" charset="0"/>
          </a:endParaRPr>
        </a:p>
      </dgm:t>
    </dgm:pt>
    <dgm:pt modelId="{A799C611-6F91-4D45-88DE-03AB1CD1C309}">
      <dgm:prSet phldrT="[Text]" custT="1"/>
      <dgm:spPr/>
      <dgm:t>
        <a:bodyPr/>
        <a:lstStyle/>
        <a:p>
          <a:r>
            <a:rPr lang="en-GB" sz="1400" dirty="0">
              <a:latin typeface="Century Gothic" panose="020B0502020202020204" pitchFamily="34" charset="0"/>
            </a:rPr>
            <a:t>Politician</a:t>
          </a:r>
        </a:p>
      </dgm:t>
    </dgm:pt>
    <dgm:pt modelId="{66D3944A-D76D-4531-AC0B-A0322AAEE3C0}" type="parTrans" cxnId="{45E43FC2-E72D-4E60-B7A9-A8FD67296A2D}">
      <dgm:prSet/>
      <dgm:spPr/>
      <dgm:t>
        <a:bodyPr/>
        <a:lstStyle/>
        <a:p>
          <a:endParaRPr lang="en-GB">
            <a:latin typeface="Century Gothic" panose="020B0502020202020204" pitchFamily="34" charset="0"/>
          </a:endParaRPr>
        </a:p>
      </dgm:t>
    </dgm:pt>
    <dgm:pt modelId="{33FB2159-FF57-4FC9-BB04-208DCAB490F6}" type="sibTrans" cxnId="{45E43FC2-E72D-4E60-B7A9-A8FD67296A2D}">
      <dgm:prSet/>
      <dgm:spPr/>
      <dgm:t>
        <a:bodyPr/>
        <a:lstStyle/>
        <a:p>
          <a:endParaRPr lang="en-GB">
            <a:latin typeface="Century Gothic" panose="020B0502020202020204" pitchFamily="34" charset="0"/>
          </a:endParaRPr>
        </a:p>
      </dgm:t>
    </dgm:pt>
    <dgm:pt modelId="{2D6FE26C-3FDA-4CCA-8BA8-7010BEAC0243}">
      <dgm:prSet custT="1"/>
      <dgm:spPr/>
      <dgm:t>
        <a:bodyPr/>
        <a:lstStyle/>
        <a:p>
          <a:r>
            <a:rPr lang="en-GB" sz="1200" dirty="0">
              <a:solidFill>
                <a:schemeClr val="tx1">
                  <a:lumMod val="85000"/>
                  <a:lumOff val="15000"/>
                </a:schemeClr>
              </a:solidFill>
              <a:latin typeface="Century Gothic" panose="020B0502020202020204" pitchFamily="34" charset="0"/>
            </a:rPr>
            <a:t>Historical Props and Set Advisor (Media)</a:t>
          </a:r>
        </a:p>
      </dgm:t>
    </dgm:pt>
    <dgm:pt modelId="{7B2F238D-3BF8-4035-BF72-884018469EFF}" type="parTrans" cxnId="{648FD7FC-F724-454C-B238-477F7C5727D4}">
      <dgm:prSet/>
      <dgm:spPr/>
      <dgm:t>
        <a:bodyPr/>
        <a:lstStyle/>
        <a:p>
          <a:endParaRPr lang="en-GB">
            <a:latin typeface="Century Gothic" panose="020B0502020202020204" pitchFamily="34" charset="0"/>
          </a:endParaRPr>
        </a:p>
      </dgm:t>
    </dgm:pt>
    <dgm:pt modelId="{9B66A8FD-ECC7-42BE-8AEF-8510AE5A1E20}" type="sibTrans" cxnId="{648FD7FC-F724-454C-B238-477F7C5727D4}">
      <dgm:prSet/>
      <dgm:spPr/>
      <dgm:t>
        <a:bodyPr/>
        <a:lstStyle/>
        <a:p>
          <a:endParaRPr lang="en-GB">
            <a:latin typeface="Century Gothic" panose="020B0502020202020204" pitchFamily="34" charset="0"/>
          </a:endParaRPr>
        </a:p>
      </dgm:t>
    </dgm:pt>
    <dgm:pt modelId="{A5AF6861-F43F-436E-BD66-3B3FEE215F36}">
      <dgm:prSet custT="1"/>
      <dgm:spPr/>
      <dgm:t>
        <a:bodyPr/>
        <a:lstStyle/>
        <a:p>
          <a:r>
            <a:rPr lang="en-GB" sz="1600" dirty="0">
              <a:latin typeface="Century Gothic" panose="020B0502020202020204" pitchFamily="34" charset="0"/>
            </a:rPr>
            <a:t>Solicitor </a:t>
          </a:r>
        </a:p>
      </dgm:t>
    </dgm:pt>
    <dgm:pt modelId="{5922C062-9200-4A74-8722-4D92CF1CB25E}" type="parTrans" cxnId="{FE9F4110-E30C-468F-8803-0E5C84C18C4A}">
      <dgm:prSet/>
      <dgm:spPr/>
      <dgm:t>
        <a:bodyPr/>
        <a:lstStyle/>
        <a:p>
          <a:endParaRPr lang="en-GB">
            <a:latin typeface="Century Gothic" panose="020B0502020202020204" pitchFamily="34" charset="0"/>
          </a:endParaRPr>
        </a:p>
      </dgm:t>
    </dgm:pt>
    <dgm:pt modelId="{2F05D709-1685-4EE3-96FE-7158E30EB699}" type="sibTrans" cxnId="{FE9F4110-E30C-468F-8803-0E5C84C18C4A}">
      <dgm:prSet/>
      <dgm:spPr/>
      <dgm:t>
        <a:bodyPr/>
        <a:lstStyle/>
        <a:p>
          <a:endParaRPr lang="en-GB">
            <a:latin typeface="Century Gothic" panose="020B0502020202020204" pitchFamily="34" charset="0"/>
          </a:endParaRPr>
        </a:p>
      </dgm:t>
    </dgm:pt>
    <dgm:pt modelId="{EF146F48-D269-4A31-935F-30F051B5EAFE}">
      <dgm:prSet custT="1"/>
      <dgm:spPr/>
      <dgm:t>
        <a:bodyPr/>
        <a:lstStyle/>
        <a:p>
          <a:r>
            <a:rPr lang="en-GB" sz="2000" dirty="0">
              <a:latin typeface="Century Gothic" panose="020B0502020202020204" pitchFamily="34" charset="0"/>
            </a:rPr>
            <a:t>Judge</a:t>
          </a:r>
        </a:p>
      </dgm:t>
    </dgm:pt>
    <dgm:pt modelId="{49A73AAA-84E3-4ECD-9670-055797285358}" type="parTrans" cxnId="{2DA273C9-975A-4D46-97A6-B9254281A5B0}">
      <dgm:prSet/>
      <dgm:spPr/>
      <dgm:t>
        <a:bodyPr/>
        <a:lstStyle/>
        <a:p>
          <a:endParaRPr lang="en-GB">
            <a:latin typeface="Century Gothic" panose="020B0502020202020204" pitchFamily="34" charset="0"/>
          </a:endParaRPr>
        </a:p>
      </dgm:t>
    </dgm:pt>
    <dgm:pt modelId="{0A562A4D-CB98-4FB1-8D40-2067BA7FB130}" type="sibTrans" cxnId="{2DA273C9-975A-4D46-97A6-B9254281A5B0}">
      <dgm:prSet/>
      <dgm:spPr/>
      <dgm:t>
        <a:bodyPr/>
        <a:lstStyle/>
        <a:p>
          <a:endParaRPr lang="en-GB">
            <a:latin typeface="Century Gothic" panose="020B0502020202020204" pitchFamily="34" charset="0"/>
          </a:endParaRPr>
        </a:p>
      </dgm:t>
    </dgm:pt>
    <dgm:pt modelId="{CD460970-6B31-432C-8768-4F08D4FFD9B1}" type="pres">
      <dgm:prSet presAssocID="{76290168-C64E-4AAF-8C5A-4F887A30E288}" presName="Name0" presStyleCnt="0">
        <dgm:presLayoutVars>
          <dgm:chMax val="1"/>
          <dgm:dir/>
          <dgm:animLvl val="ctr"/>
          <dgm:resizeHandles val="exact"/>
        </dgm:presLayoutVars>
      </dgm:prSet>
      <dgm:spPr/>
    </dgm:pt>
    <dgm:pt modelId="{33CBBA97-82AA-4857-80B0-5B43097BE3A5}" type="pres">
      <dgm:prSet presAssocID="{CF877190-30EC-43C5-B1E7-5943FAE7C948}" presName="centerShape" presStyleLbl="node0" presStyleIdx="0" presStyleCnt="1"/>
      <dgm:spPr/>
    </dgm:pt>
    <dgm:pt modelId="{92989C61-FE64-40EF-86B5-EC2193E32003}" type="pres">
      <dgm:prSet presAssocID="{27810660-64DC-4F79-8702-5A41D1547FDA}" presName="node" presStyleLbl="node1" presStyleIdx="0" presStyleCnt="7">
        <dgm:presLayoutVars>
          <dgm:bulletEnabled val="1"/>
        </dgm:presLayoutVars>
      </dgm:prSet>
      <dgm:spPr/>
    </dgm:pt>
    <dgm:pt modelId="{F03B9BDC-AAAD-4B3B-9F70-97E8722208E5}" type="pres">
      <dgm:prSet presAssocID="{27810660-64DC-4F79-8702-5A41D1547FDA}" presName="dummy" presStyleCnt="0"/>
      <dgm:spPr/>
    </dgm:pt>
    <dgm:pt modelId="{209B7B16-79B9-4F75-8DD4-371230300635}" type="pres">
      <dgm:prSet presAssocID="{3FA1BB07-853F-4644-8A33-0E278CD807B3}" presName="sibTrans" presStyleLbl="sibTrans2D1" presStyleIdx="0" presStyleCnt="7"/>
      <dgm:spPr/>
    </dgm:pt>
    <dgm:pt modelId="{DDC1D69D-FA2E-43BC-90E0-84B3AF8BF852}" type="pres">
      <dgm:prSet presAssocID="{2554B297-9C06-4094-AE39-B2028202FA25}" presName="node" presStyleLbl="node1" presStyleIdx="1" presStyleCnt="7">
        <dgm:presLayoutVars>
          <dgm:bulletEnabled val="1"/>
        </dgm:presLayoutVars>
      </dgm:prSet>
      <dgm:spPr/>
    </dgm:pt>
    <dgm:pt modelId="{3D8EFCE1-1ACE-471E-BA08-43F61BB443BC}" type="pres">
      <dgm:prSet presAssocID="{2554B297-9C06-4094-AE39-B2028202FA25}" presName="dummy" presStyleCnt="0"/>
      <dgm:spPr/>
    </dgm:pt>
    <dgm:pt modelId="{20003B52-22F8-4C56-A77B-9C9E68A2DA2F}" type="pres">
      <dgm:prSet presAssocID="{605A93FE-DEBF-4229-9140-0460A9C280BC}" presName="sibTrans" presStyleLbl="sibTrans2D1" presStyleIdx="1" presStyleCnt="7"/>
      <dgm:spPr/>
    </dgm:pt>
    <dgm:pt modelId="{51B0C6AC-F34F-4858-93EF-9AD4B72705FA}" type="pres">
      <dgm:prSet presAssocID="{2D6FE26C-3FDA-4CCA-8BA8-7010BEAC0243}" presName="node" presStyleLbl="node1" presStyleIdx="2" presStyleCnt="7">
        <dgm:presLayoutVars>
          <dgm:bulletEnabled val="1"/>
        </dgm:presLayoutVars>
      </dgm:prSet>
      <dgm:spPr/>
    </dgm:pt>
    <dgm:pt modelId="{56929C94-331E-43BB-B17E-8D172F512F31}" type="pres">
      <dgm:prSet presAssocID="{2D6FE26C-3FDA-4CCA-8BA8-7010BEAC0243}" presName="dummy" presStyleCnt="0"/>
      <dgm:spPr/>
    </dgm:pt>
    <dgm:pt modelId="{61A729B7-3850-4EA5-8591-68E7AC919D41}" type="pres">
      <dgm:prSet presAssocID="{9B66A8FD-ECC7-42BE-8AEF-8510AE5A1E20}" presName="sibTrans" presStyleLbl="sibTrans2D1" presStyleIdx="2" presStyleCnt="7"/>
      <dgm:spPr/>
    </dgm:pt>
    <dgm:pt modelId="{717B41AE-9517-4A27-8D3E-3606D987E34B}" type="pres">
      <dgm:prSet presAssocID="{928FB5D5-BB78-4799-B75F-A192639A7693}" presName="node" presStyleLbl="node1" presStyleIdx="3" presStyleCnt="7">
        <dgm:presLayoutVars>
          <dgm:bulletEnabled val="1"/>
        </dgm:presLayoutVars>
      </dgm:prSet>
      <dgm:spPr/>
    </dgm:pt>
    <dgm:pt modelId="{B8E4A930-374B-4FC0-9490-F8E4AB23C1FE}" type="pres">
      <dgm:prSet presAssocID="{928FB5D5-BB78-4799-B75F-A192639A7693}" presName="dummy" presStyleCnt="0"/>
      <dgm:spPr/>
    </dgm:pt>
    <dgm:pt modelId="{2E610834-6E47-4F54-9781-712304B17AF9}" type="pres">
      <dgm:prSet presAssocID="{40695A03-F2EE-466F-8A47-855900293573}" presName="sibTrans" presStyleLbl="sibTrans2D1" presStyleIdx="3" presStyleCnt="7"/>
      <dgm:spPr/>
    </dgm:pt>
    <dgm:pt modelId="{DA253C09-79CE-42C0-91AA-10CEDAC560CF}" type="pres">
      <dgm:prSet presAssocID="{A5AF6861-F43F-436E-BD66-3B3FEE215F36}" presName="node" presStyleLbl="node1" presStyleIdx="4" presStyleCnt="7">
        <dgm:presLayoutVars>
          <dgm:bulletEnabled val="1"/>
        </dgm:presLayoutVars>
      </dgm:prSet>
      <dgm:spPr/>
    </dgm:pt>
    <dgm:pt modelId="{17865A90-8884-4B37-BB9C-76E6ACDBC863}" type="pres">
      <dgm:prSet presAssocID="{A5AF6861-F43F-436E-BD66-3B3FEE215F36}" presName="dummy" presStyleCnt="0"/>
      <dgm:spPr/>
    </dgm:pt>
    <dgm:pt modelId="{96276EFD-FBC7-4F65-9DCA-875CBFB49A9B}" type="pres">
      <dgm:prSet presAssocID="{2F05D709-1685-4EE3-96FE-7158E30EB699}" presName="sibTrans" presStyleLbl="sibTrans2D1" presStyleIdx="4" presStyleCnt="7"/>
      <dgm:spPr/>
    </dgm:pt>
    <dgm:pt modelId="{97A62BC3-73FB-476E-8C8B-E285B59EE26A}" type="pres">
      <dgm:prSet presAssocID="{A799C611-6F91-4D45-88DE-03AB1CD1C309}" presName="node" presStyleLbl="node1" presStyleIdx="5" presStyleCnt="7">
        <dgm:presLayoutVars>
          <dgm:bulletEnabled val="1"/>
        </dgm:presLayoutVars>
      </dgm:prSet>
      <dgm:spPr/>
    </dgm:pt>
    <dgm:pt modelId="{22640BE1-332C-43AA-B93F-42BB35EF8851}" type="pres">
      <dgm:prSet presAssocID="{A799C611-6F91-4D45-88DE-03AB1CD1C309}" presName="dummy" presStyleCnt="0"/>
      <dgm:spPr/>
    </dgm:pt>
    <dgm:pt modelId="{C189AA23-651C-405C-983C-673A8F3CE991}" type="pres">
      <dgm:prSet presAssocID="{33FB2159-FF57-4FC9-BB04-208DCAB490F6}" presName="sibTrans" presStyleLbl="sibTrans2D1" presStyleIdx="5" presStyleCnt="7"/>
      <dgm:spPr/>
    </dgm:pt>
    <dgm:pt modelId="{E70FCBC9-AD9A-4AFD-8A3F-54FBEEF26C57}" type="pres">
      <dgm:prSet presAssocID="{EF146F48-D269-4A31-935F-30F051B5EAFE}" presName="node" presStyleLbl="node1" presStyleIdx="6" presStyleCnt="7">
        <dgm:presLayoutVars>
          <dgm:bulletEnabled val="1"/>
        </dgm:presLayoutVars>
      </dgm:prSet>
      <dgm:spPr/>
    </dgm:pt>
    <dgm:pt modelId="{2440CC3B-6DCE-40C6-8E89-8C58A4D11C88}" type="pres">
      <dgm:prSet presAssocID="{EF146F48-D269-4A31-935F-30F051B5EAFE}" presName="dummy" presStyleCnt="0"/>
      <dgm:spPr/>
    </dgm:pt>
    <dgm:pt modelId="{A1EE2BE0-900D-48F4-A040-E078EB4F2FC8}" type="pres">
      <dgm:prSet presAssocID="{0A562A4D-CB98-4FB1-8D40-2067BA7FB130}" presName="sibTrans" presStyleLbl="sibTrans2D1" presStyleIdx="6" presStyleCnt="7"/>
      <dgm:spPr/>
    </dgm:pt>
  </dgm:ptLst>
  <dgm:cxnLst>
    <dgm:cxn modelId="{D4660D09-BEF3-4447-99D3-0D2633283262}" srcId="{76290168-C64E-4AAF-8C5A-4F887A30E288}" destId="{CF877190-30EC-43C5-B1E7-5943FAE7C948}" srcOrd="0" destOrd="0" parTransId="{2261475A-5681-4DA7-80CB-FB863A1DCC04}" sibTransId="{ACE3BD46-A506-4363-A2C2-272D990AB839}"/>
    <dgm:cxn modelId="{FE9F4110-E30C-468F-8803-0E5C84C18C4A}" srcId="{CF877190-30EC-43C5-B1E7-5943FAE7C948}" destId="{A5AF6861-F43F-436E-BD66-3B3FEE215F36}" srcOrd="4" destOrd="0" parTransId="{5922C062-9200-4A74-8722-4D92CF1CB25E}" sibTransId="{2F05D709-1685-4EE3-96FE-7158E30EB699}"/>
    <dgm:cxn modelId="{317D3615-F530-455B-9F7C-053E6E0FCAB0}" type="presOf" srcId="{CF877190-30EC-43C5-B1E7-5943FAE7C948}" destId="{33CBBA97-82AA-4857-80B0-5B43097BE3A5}" srcOrd="0" destOrd="0" presId="urn:microsoft.com/office/officeart/2005/8/layout/radial6"/>
    <dgm:cxn modelId="{1495A116-450E-47A4-8341-FFB74A147033}" type="presOf" srcId="{A799C611-6F91-4D45-88DE-03AB1CD1C309}" destId="{97A62BC3-73FB-476E-8C8B-E285B59EE26A}" srcOrd="0" destOrd="0" presId="urn:microsoft.com/office/officeart/2005/8/layout/radial6"/>
    <dgm:cxn modelId="{208E521A-DEE8-4CC0-9DAE-C3D2645A3B74}" type="presOf" srcId="{605A93FE-DEBF-4229-9140-0460A9C280BC}" destId="{20003B52-22F8-4C56-A77B-9C9E68A2DA2F}" srcOrd="0" destOrd="0" presId="urn:microsoft.com/office/officeart/2005/8/layout/radial6"/>
    <dgm:cxn modelId="{7F3E0945-4387-432E-928C-C9046C7449EB}" srcId="{CF877190-30EC-43C5-B1E7-5943FAE7C948}" destId="{27810660-64DC-4F79-8702-5A41D1547FDA}" srcOrd="0" destOrd="0" parTransId="{8EDEC924-6CD4-4B6D-90A1-0780C5B88FFD}" sibTransId="{3FA1BB07-853F-4644-8A33-0E278CD807B3}"/>
    <dgm:cxn modelId="{F5A51C4D-ED26-4C97-9A7D-674DBA987707}" type="presOf" srcId="{3FA1BB07-853F-4644-8A33-0E278CD807B3}" destId="{209B7B16-79B9-4F75-8DD4-371230300635}" srcOrd="0" destOrd="0" presId="urn:microsoft.com/office/officeart/2005/8/layout/radial6"/>
    <dgm:cxn modelId="{9090C37C-0A51-4F74-80E0-51CA4508F456}" type="presOf" srcId="{2D6FE26C-3FDA-4CCA-8BA8-7010BEAC0243}" destId="{51B0C6AC-F34F-4858-93EF-9AD4B72705FA}" srcOrd="0" destOrd="0" presId="urn:microsoft.com/office/officeart/2005/8/layout/radial6"/>
    <dgm:cxn modelId="{1D6A578B-B5C0-4370-B9AE-2102BFEA51BB}" srcId="{CF877190-30EC-43C5-B1E7-5943FAE7C948}" destId="{928FB5D5-BB78-4799-B75F-A192639A7693}" srcOrd="3" destOrd="0" parTransId="{D8AF38A1-C55D-4168-B571-28F1D02DB325}" sibTransId="{40695A03-F2EE-466F-8A47-855900293573}"/>
    <dgm:cxn modelId="{178B4799-15D4-40DE-AC67-58E4158A7233}" srcId="{CF877190-30EC-43C5-B1E7-5943FAE7C948}" destId="{2554B297-9C06-4094-AE39-B2028202FA25}" srcOrd="1" destOrd="0" parTransId="{FA6AC596-EB93-4C69-BB15-A8D2BC363EBB}" sibTransId="{605A93FE-DEBF-4229-9140-0460A9C280BC}"/>
    <dgm:cxn modelId="{7D772C9B-6A00-407C-A489-F6B17C0AF6FC}" type="presOf" srcId="{9B66A8FD-ECC7-42BE-8AEF-8510AE5A1E20}" destId="{61A729B7-3850-4EA5-8591-68E7AC919D41}" srcOrd="0" destOrd="0" presId="urn:microsoft.com/office/officeart/2005/8/layout/radial6"/>
    <dgm:cxn modelId="{EA4FEBAF-7E31-4B7C-AC5F-C08A2E1A724C}" type="presOf" srcId="{0A562A4D-CB98-4FB1-8D40-2067BA7FB130}" destId="{A1EE2BE0-900D-48F4-A040-E078EB4F2FC8}" srcOrd="0" destOrd="0" presId="urn:microsoft.com/office/officeart/2005/8/layout/radial6"/>
    <dgm:cxn modelId="{F4ACD3B3-A938-48C5-97EC-3666E2427041}" type="presOf" srcId="{A5AF6861-F43F-436E-BD66-3B3FEE215F36}" destId="{DA253C09-79CE-42C0-91AA-10CEDAC560CF}" srcOrd="0" destOrd="0" presId="urn:microsoft.com/office/officeart/2005/8/layout/radial6"/>
    <dgm:cxn modelId="{82F0D1BC-7F89-4FA9-B3F7-982DE5CE5090}" type="presOf" srcId="{928FB5D5-BB78-4799-B75F-A192639A7693}" destId="{717B41AE-9517-4A27-8D3E-3606D987E34B}" srcOrd="0" destOrd="0" presId="urn:microsoft.com/office/officeart/2005/8/layout/radial6"/>
    <dgm:cxn modelId="{C41042C1-EBB6-4D3C-AD40-7E29BA09958F}" type="presOf" srcId="{2F05D709-1685-4EE3-96FE-7158E30EB699}" destId="{96276EFD-FBC7-4F65-9DCA-875CBFB49A9B}" srcOrd="0" destOrd="0" presId="urn:microsoft.com/office/officeart/2005/8/layout/radial6"/>
    <dgm:cxn modelId="{45E43FC2-E72D-4E60-B7A9-A8FD67296A2D}" srcId="{CF877190-30EC-43C5-B1E7-5943FAE7C948}" destId="{A799C611-6F91-4D45-88DE-03AB1CD1C309}" srcOrd="5" destOrd="0" parTransId="{66D3944A-D76D-4531-AC0B-A0322AAEE3C0}" sibTransId="{33FB2159-FF57-4FC9-BB04-208DCAB490F6}"/>
    <dgm:cxn modelId="{399CC8C4-0741-4E08-A436-C9C3C31FA9A4}" type="presOf" srcId="{40695A03-F2EE-466F-8A47-855900293573}" destId="{2E610834-6E47-4F54-9781-712304B17AF9}" srcOrd="0" destOrd="0" presId="urn:microsoft.com/office/officeart/2005/8/layout/radial6"/>
    <dgm:cxn modelId="{629070C6-E5DC-41C6-9545-6B542F1A19F7}" type="presOf" srcId="{27810660-64DC-4F79-8702-5A41D1547FDA}" destId="{92989C61-FE64-40EF-86B5-EC2193E32003}" srcOrd="0" destOrd="0" presId="urn:microsoft.com/office/officeart/2005/8/layout/radial6"/>
    <dgm:cxn modelId="{F7FCCBC6-AE63-42A6-8C84-8781BA217877}" type="presOf" srcId="{EF146F48-D269-4A31-935F-30F051B5EAFE}" destId="{E70FCBC9-AD9A-4AFD-8A3F-54FBEEF26C57}" srcOrd="0" destOrd="0" presId="urn:microsoft.com/office/officeart/2005/8/layout/radial6"/>
    <dgm:cxn modelId="{2DA273C9-975A-4D46-97A6-B9254281A5B0}" srcId="{CF877190-30EC-43C5-B1E7-5943FAE7C948}" destId="{EF146F48-D269-4A31-935F-30F051B5EAFE}" srcOrd="6" destOrd="0" parTransId="{49A73AAA-84E3-4ECD-9670-055797285358}" sibTransId="{0A562A4D-CB98-4FB1-8D40-2067BA7FB130}"/>
    <dgm:cxn modelId="{8D05C1D3-24EE-449C-8509-3EEDEE7A3FB0}" type="presOf" srcId="{76290168-C64E-4AAF-8C5A-4F887A30E288}" destId="{CD460970-6B31-432C-8768-4F08D4FFD9B1}" srcOrd="0" destOrd="0" presId="urn:microsoft.com/office/officeart/2005/8/layout/radial6"/>
    <dgm:cxn modelId="{77C6D1E3-903A-48A7-A009-25F84F2567BF}" type="presOf" srcId="{2554B297-9C06-4094-AE39-B2028202FA25}" destId="{DDC1D69D-FA2E-43BC-90E0-84B3AF8BF852}" srcOrd="0" destOrd="0" presId="urn:microsoft.com/office/officeart/2005/8/layout/radial6"/>
    <dgm:cxn modelId="{12A2DCF0-918A-4329-B640-CB50792A708D}" type="presOf" srcId="{33FB2159-FF57-4FC9-BB04-208DCAB490F6}" destId="{C189AA23-651C-405C-983C-673A8F3CE991}" srcOrd="0" destOrd="0" presId="urn:microsoft.com/office/officeart/2005/8/layout/radial6"/>
    <dgm:cxn modelId="{648FD7FC-F724-454C-B238-477F7C5727D4}" srcId="{CF877190-30EC-43C5-B1E7-5943FAE7C948}" destId="{2D6FE26C-3FDA-4CCA-8BA8-7010BEAC0243}" srcOrd="2" destOrd="0" parTransId="{7B2F238D-3BF8-4035-BF72-884018469EFF}" sibTransId="{9B66A8FD-ECC7-42BE-8AEF-8510AE5A1E20}"/>
    <dgm:cxn modelId="{A14A1BDC-7138-458A-B72B-BBE2BEFD4CEB}" type="presParOf" srcId="{CD460970-6B31-432C-8768-4F08D4FFD9B1}" destId="{33CBBA97-82AA-4857-80B0-5B43097BE3A5}" srcOrd="0" destOrd="0" presId="urn:microsoft.com/office/officeart/2005/8/layout/radial6"/>
    <dgm:cxn modelId="{A6590714-A439-448D-9AAD-9BD531A5AEAA}" type="presParOf" srcId="{CD460970-6B31-432C-8768-4F08D4FFD9B1}" destId="{92989C61-FE64-40EF-86B5-EC2193E32003}" srcOrd="1" destOrd="0" presId="urn:microsoft.com/office/officeart/2005/8/layout/radial6"/>
    <dgm:cxn modelId="{6F9574C5-C6AF-4771-AECB-E551B7FE288C}" type="presParOf" srcId="{CD460970-6B31-432C-8768-4F08D4FFD9B1}" destId="{F03B9BDC-AAAD-4B3B-9F70-97E8722208E5}" srcOrd="2" destOrd="0" presId="urn:microsoft.com/office/officeart/2005/8/layout/radial6"/>
    <dgm:cxn modelId="{7A1AD0F8-A34A-4006-B5E7-7DC610948BB8}" type="presParOf" srcId="{CD460970-6B31-432C-8768-4F08D4FFD9B1}" destId="{209B7B16-79B9-4F75-8DD4-371230300635}" srcOrd="3" destOrd="0" presId="urn:microsoft.com/office/officeart/2005/8/layout/radial6"/>
    <dgm:cxn modelId="{231C822A-FE02-4E4B-81D3-F0D9F389C6E1}" type="presParOf" srcId="{CD460970-6B31-432C-8768-4F08D4FFD9B1}" destId="{DDC1D69D-FA2E-43BC-90E0-84B3AF8BF852}" srcOrd="4" destOrd="0" presId="urn:microsoft.com/office/officeart/2005/8/layout/radial6"/>
    <dgm:cxn modelId="{2FE138CF-78D8-47D0-BB39-D594E8607A08}" type="presParOf" srcId="{CD460970-6B31-432C-8768-4F08D4FFD9B1}" destId="{3D8EFCE1-1ACE-471E-BA08-43F61BB443BC}" srcOrd="5" destOrd="0" presId="urn:microsoft.com/office/officeart/2005/8/layout/radial6"/>
    <dgm:cxn modelId="{BFBC5AE1-C8E8-4CDE-ACAD-AFA8D49D72CC}" type="presParOf" srcId="{CD460970-6B31-432C-8768-4F08D4FFD9B1}" destId="{20003B52-22F8-4C56-A77B-9C9E68A2DA2F}" srcOrd="6" destOrd="0" presId="urn:microsoft.com/office/officeart/2005/8/layout/radial6"/>
    <dgm:cxn modelId="{2AF494FB-5829-442A-B066-609616830867}" type="presParOf" srcId="{CD460970-6B31-432C-8768-4F08D4FFD9B1}" destId="{51B0C6AC-F34F-4858-93EF-9AD4B72705FA}" srcOrd="7" destOrd="0" presId="urn:microsoft.com/office/officeart/2005/8/layout/radial6"/>
    <dgm:cxn modelId="{D0C1B23D-C023-4017-A21D-E78DD784F8BE}" type="presParOf" srcId="{CD460970-6B31-432C-8768-4F08D4FFD9B1}" destId="{56929C94-331E-43BB-B17E-8D172F512F31}" srcOrd="8" destOrd="0" presId="urn:microsoft.com/office/officeart/2005/8/layout/radial6"/>
    <dgm:cxn modelId="{2E9B25C6-B75D-4523-88BD-C48463F22091}" type="presParOf" srcId="{CD460970-6B31-432C-8768-4F08D4FFD9B1}" destId="{61A729B7-3850-4EA5-8591-68E7AC919D41}" srcOrd="9" destOrd="0" presId="urn:microsoft.com/office/officeart/2005/8/layout/radial6"/>
    <dgm:cxn modelId="{0FD0ED6A-017B-47BB-A115-D02367A9C9C8}" type="presParOf" srcId="{CD460970-6B31-432C-8768-4F08D4FFD9B1}" destId="{717B41AE-9517-4A27-8D3E-3606D987E34B}" srcOrd="10" destOrd="0" presId="urn:microsoft.com/office/officeart/2005/8/layout/radial6"/>
    <dgm:cxn modelId="{B69AC547-E172-4456-B2A4-7A181805FE6D}" type="presParOf" srcId="{CD460970-6B31-432C-8768-4F08D4FFD9B1}" destId="{B8E4A930-374B-4FC0-9490-F8E4AB23C1FE}" srcOrd="11" destOrd="0" presId="urn:microsoft.com/office/officeart/2005/8/layout/radial6"/>
    <dgm:cxn modelId="{44F3328B-77B9-4863-8064-7ECE720603BB}" type="presParOf" srcId="{CD460970-6B31-432C-8768-4F08D4FFD9B1}" destId="{2E610834-6E47-4F54-9781-712304B17AF9}" srcOrd="12" destOrd="0" presId="urn:microsoft.com/office/officeart/2005/8/layout/radial6"/>
    <dgm:cxn modelId="{DDBCDE50-800B-4749-A48F-F954DBE98A2B}" type="presParOf" srcId="{CD460970-6B31-432C-8768-4F08D4FFD9B1}" destId="{DA253C09-79CE-42C0-91AA-10CEDAC560CF}" srcOrd="13" destOrd="0" presId="urn:microsoft.com/office/officeart/2005/8/layout/radial6"/>
    <dgm:cxn modelId="{91635747-F0E3-4066-9425-55E75CA1749B}" type="presParOf" srcId="{CD460970-6B31-432C-8768-4F08D4FFD9B1}" destId="{17865A90-8884-4B37-BB9C-76E6ACDBC863}" srcOrd="14" destOrd="0" presId="urn:microsoft.com/office/officeart/2005/8/layout/radial6"/>
    <dgm:cxn modelId="{16C6B7BA-3310-454E-BA50-704E33BCEC57}" type="presParOf" srcId="{CD460970-6B31-432C-8768-4F08D4FFD9B1}" destId="{96276EFD-FBC7-4F65-9DCA-875CBFB49A9B}" srcOrd="15" destOrd="0" presId="urn:microsoft.com/office/officeart/2005/8/layout/radial6"/>
    <dgm:cxn modelId="{54EE8CB6-EED2-4FC0-877E-35612C65AE00}" type="presParOf" srcId="{CD460970-6B31-432C-8768-4F08D4FFD9B1}" destId="{97A62BC3-73FB-476E-8C8B-E285B59EE26A}" srcOrd="16" destOrd="0" presId="urn:microsoft.com/office/officeart/2005/8/layout/radial6"/>
    <dgm:cxn modelId="{869D6BF9-3CAA-44FC-BBD8-DB033024CEE3}" type="presParOf" srcId="{CD460970-6B31-432C-8768-4F08D4FFD9B1}" destId="{22640BE1-332C-43AA-B93F-42BB35EF8851}" srcOrd="17" destOrd="0" presId="urn:microsoft.com/office/officeart/2005/8/layout/radial6"/>
    <dgm:cxn modelId="{896079FB-ED44-4BAA-BF5B-ACA88C676E8E}" type="presParOf" srcId="{CD460970-6B31-432C-8768-4F08D4FFD9B1}" destId="{C189AA23-651C-405C-983C-673A8F3CE991}" srcOrd="18" destOrd="0" presId="urn:microsoft.com/office/officeart/2005/8/layout/radial6"/>
    <dgm:cxn modelId="{9AB199A0-99DA-43B6-AD6A-C9AA43A633A2}" type="presParOf" srcId="{CD460970-6B31-432C-8768-4F08D4FFD9B1}" destId="{E70FCBC9-AD9A-4AFD-8A3F-54FBEEF26C57}" srcOrd="19" destOrd="0" presId="urn:microsoft.com/office/officeart/2005/8/layout/radial6"/>
    <dgm:cxn modelId="{6ED4EC1E-DC17-47F8-8436-04CCCE5429BF}" type="presParOf" srcId="{CD460970-6B31-432C-8768-4F08D4FFD9B1}" destId="{2440CC3B-6DCE-40C6-8E89-8C58A4D11C88}" srcOrd="20" destOrd="0" presId="urn:microsoft.com/office/officeart/2005/8/layout/radial6"/>
    <dgm:cxn modelId="{8C09AC68-E85E-41B7-BF5D-5BD93F29429B}" type="presParOf" srcId="{CD460970-6B31-432C-8768-4F08D4FFD9B1}" destId="{A1EE2BE0-900D-48F4-A040-E078EB4F2FC8}" srcOrd="21"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19E2D8-7A9A-4D81-BEAC-0D27C0A5D630}" type="doc">
      <dgm:prSet loTypeId="urn:microsoft.com/office/officeart/2005/8/layout/lProcess3" loCatId="process" qsTypeId="urn:microsoft.com/office/officeart/2005/8/quickstyle/3d3" qsCatId="3D" csTypeId="urn:microsoft.com/office/officeart/2005/8/colors/colorful4" csCatId="colorful" phldr="1"/>
      <dgm:spPr/>
      <dgm:t>
        <a:bodyPr/>
        <a:lstStyle/>
        <a:p>
          <a:endParaRPr lang="en-GB"/>
        </a:p>
      </dgm:t>
    </dgm:pt>
    <dgm:pt modelId="{1EC01B2E-A35D-4A41-AAED-34BED841F993}">
      <dgm:prSet phldrT="[Text]" custT="1"/>
      <dgm:spPr/>
      <dgm:t>
        <a:bodyPr/>
        <a:lstStyle/>
        <a:p>
          <a:r>
            <a:rPr lang="en-GB" sz="3200" b="0" i="0" dirty="0">
              <a:latin typeface="Helvetica Light" panose="020B0403020202020204" pitchFamily="34" charset="0"/>
            </a:rPr>
            <a:t>Have an interest in Sports</a:t>
          </a:r>
        </a:p>
      </dgm:t>
    </dgm:pt>
    <dgm:pt modelId="{5A6E33E1-AAA3-4F68-8CAE-4A20988F2C43}" type="parTrans" cxnId="{DC480604-BE8B-43E1-AE86-4455A764D78E}">
      <dgm:prSet/>
      <dgm:spPr/>
      <dgm:t>
        <a:bodyPr/>
        <a:lstStyle/>
        <a:p>
          <a:endParaRPr lang="en-GB" sz="2000" b="0" i="0">
            <a:latin typeface="Helvetica Light" panose="020B0403020202020204" pitchFamily="34" charset="0"/>
          </a:endParaRPr>
        </a:p>
      </dgm:t>
    </dgm:pt>
    <dgm:pt modelId="{17003276-09DC-47D0-9729-BBEEBDF8B81A}" type="sibTrans" cxnId="{DC480604-BE8B-43E1-AE86-4455A764D78E}">
      <dgm:prSet/>
      <dgm:spPr/>
      <dgm:t>
        <a:bodyPr/>
        <a:lstStyle/>
        <a:p>
          <a:endParaRPr lang="en-GB" sz="2000" b="0" i="0">
            <a:latin typeface="Helvetica Light" panose="020B0403020202020204" pitchFamily="34" charset="0"/>
          </a:endParaRPr>
        </a:p>
      </dgm:t>
    </dgm:pt>
    <dgm:pt modelId="{7BDD68DB-DC8D-495F-B3A6-AA39D45C0E83}">
      <dgm:prSet phldrT="[Text]" custT="1"/>
      <dgm:spPr/>
      <dgm:t>
        <a:bodyPr/>
        <a:lstStyle/>
        <a:p>
          <a:r>
            <a:rPr lang="en-GB" sz="2400" b="0" i="0" dirty="0">
              <a:latin typeface="Helvetica Light" panose="020B0403020202020204" pitchFamily="34" charset="0"/>
            </a:rPr>
            <a:t>Study Nazi Germany</a:t>
          </a:r>
        </a:p>
      </dgm:t>
    </dgm:pt>
    <dgm:pt modelId="{1D2E0E95-73C1-406E-8E4A-20E6189BD5F0}" type="parTrans" cxnId="{FA49A422-B6BE-4E40-8E82-B9E5926FF961}">
      <dgm:prSet/>
      <dgm:spPr/>
      <dgm:t>
        <a:bodyPr/>
        <a:lstStyle/>
        <a:p>
          <a:endParaRPr lang="en-GB" sz="2000" b="0" i="0">
            <a:latin typeface="Helvetica Light" panose="020B0403020202020204" pitchFamily="34" charset="0"/>
          </a:endParaRPr>
        </a:p>
      </dgm:t>
    </dgm:pt>
    <dgm:pt modelId="{A08AF7E6-58C5-462F-BB66-64365392C91C}" type="sibTrans" cxnId="{FA49A422-B6BE-4E40-8E82-B9E5926FF961}">
      <dgm:prSet/>
      <dgm:spPr/>
      <dgm:t>
        <a:bodyPr/>
        <a:lstStyle/>
        <a:p>
          <a:endParaRPr lang="en-GB" sz="2000" b="0" i="0">
            <a:latin typeface="Helvetica Light" panose="020B0403020202020204" pitchFamily="34" charset="0"/>
          </a:endParaRPr>
        </a:p>
      </dgm:t>
    </dgm:pt>
    <dgm:pt modelId="{9AE1532C-2C08-4774-8DC9-40B13617AB03}">
      <dgm:prSet phldrT="[Text]" custT="1"/>
      <dgm:spPr/>
      <dgm:t>
        <a:bodyPr/>
        <a:lstStyle/>
        <a:p>
          <a:r>
            <a:rPr lang="en-GB" sz="1600" b="0" i="0" dirty="0">
              <a:latin typeface="Helvetica Light" panose="020B0403020202020204" pitchFamily="34" charset="0"/>
            </a:rPr>
            <a:t>Learn about how the 1936 Olympics was exploited by Hitler.</a:t>
          </a:r>
        </a:p>
      </dgm:t>
    </dgm:pt>
    <dgm:pt modelId="{2FB7977B-8D56-4372-BFA9-719F07352755}" type="parTrans" cxnId="{6394FCD1-F786-4B95-AB8C-FB3DF753D81C}">
      <dgm:prSet/>
      <dgm:spPr/>
      <dgm:t>
        <a:bodyPr/>
        <a:lstStyle/>
        <a:p>
          <a:endParaRPr lang="en-GB" sz="2000" b="0" i="0">
            <a:latin typeface="Helvetica Light" panose="020B0403020202020204" pitchFamily="34" charset="0"/>
          </a:endParaRPr>
        </a:p>
      </dgm:t>
    </dgm:pt>
    <dgm:pt modelId="{2F137D21-BC70-4520-8066-DE4480B97915}" type="sibTrans" cxnId="{6394FCD1-F786-4B95-AB8C-FB3DF753D81C}">
      <dgm:prSet/>
      <dgm:spPr/>
      <dgm:t>
        <a:bodyPr/>
        <a:lstStyle/>
        <a:p>
          <a:endParaRPr lang="en-GB" sz="2000" b="0" i="0">
            <a:latin typeface="Helvetica Light" panose="020B0403020202020204" pitchFamily="34" charset="0"/>
          </a:endParaRPr>
        </a:p>
      </dgm:t>
    </dgm:pt>
    <dgm:pt modelId="{EE7B4955-3110-4D14-8811-931884E269D3}">
      <dgm:prSet phldrT="[Text]" custT="1"/>
      <dgm:spPr/>
      <dgm:t>
        <a:bodyPr/>
        <a:lstStyle/>
        <a:p>
          <a:r>
            <a:rPr lang="en-GB" sz="3200" b="0" i="0" dirty="0">
              <a:latin typeface="Helvetica Light" panose="020B0403020202020204" pitchFamily="34" charset="0"/>
            </a:rPr>
            <a:t>Have an interest in Medicine</a:t>
          </a:r>
        </a:p>
      </dgm:t>
    </dgm:pt>
    <dgm:pt modelId="{AA81320B-CF88-4D0B-BB23-701DD05B2885}" type="parTrans" cxnId="{B42E47A1-F642-4FBB-8585-75E0306325C1}">
      <dgm:prSet/>
      <dgm:spPr/>
      <dgm:t>
        <a:bodyPr/>
        <a:lstStyle/>
        <a:p>
          <a:endParaRPr lang="en-GB" sz="2000" b="0" i="0">
            <a:latin typeface="Helvetica Light" panose="020B0403020202020204" pitchFamily="34" charset="0"/>
          </a:endParaRPr>
        </a:p>
      </dgm:t>
    </dgm:pt>
    <dgm:pt modelId="{1CA85BE2-6AE6-4C83-945F-B2CE2929905F}" type="sibTrans" cxnId="{B42E47A1-F642-4FBB-8585-75E0306325C1}">
      <dgm:prSet/>
      <dgm:spPr/>
      <dgm:t>
        <a:bodyPr/>
        <a:lstStyle/>
        <a:p>
          <a:endParaRPr lang="en-GB" sz="2000" b="0" i="0">
            <a:latin typeface="Helvetica Light" panose="020B0403020202020204" pitchFamily="34" charset="0"/>
          </a:endParaRPr>
        </a:p>
      </dgm:t>
    </dgm:pt>
    <dgm:pt modelId="{A3029AD4-AE9F-461B-8D47-5A1367490311}">
      <dgm:prSet phldrT="[Text]" custT="1"/>
      <dgm:spPr/>
      <dgm:t>
        <a:bodyPr/>
        <a:lstStyle/>
        <a:p>
          <a:r>
            <a:rPr lang="en-GB" sz="2400" b="0" i="0" dirty="0">
              <a:latin typeface="Helvetica Light" panose="020B0403020202020204" pitchFamily="34" charset="0"/>
            </a:rPr>
            <a:t>Study The Ancient Greeks</a:t>
          </a:r>
        </a:p>
      </dgm:t>
    </dgm:pt>
    <dgm:pt modelId="{895FA66F-B8FB-4BFB-AB18-084B46A3AC76}" type="parTrans" cxnId="{649A5DA5-78D7-4068-8DB8-0FF75F8236BE}">
      <dgm:prSet/>
      <dgm:spPr/>
      <dgm:t>
        <a:bodyPr/>
        <a:lstStyle/>
        <a:p>
          <a:endParaRPr lang="en-GB" sz="2000" b="0" i="0">
            <a:latin typeface="Helvetica Light" panose="020B0403020202020204" pitchFamily="34" charset="0"/>
          </a:endParaRPr>
        </a:p>
      </dgm:t>
    </dgm:pt>
    <dgm:pt modelId="{CC0E9102-1E5E-4C21-AE6B-9CA301D2DB4B}" type="sibTrans" cxnId="{649A5DA5-78D7-4068-8DB8-0FF75F8236BE}">
      <dgm:prSet/>
      <dgm:spPr/>
      <dgm:t>
        <a:bodyPr/>
        <a:lstStyle/>
        <a:p>
          <a:endParaRPr lang="en-GB" sz="2000" b="0" i="0">
            <a:latin typeface="Helvetica Light" panose="020B0403020202020204" pitchFamily="34" charset="0"/>
          </a:endParaRPr>
        </a:p>
      </dgm:t>
    </dgm:pt>
    <dgm:pt modelId="{8454C14C-8FE5-461C-9ABE-2E4589FAD649}">
      <dgm:prSet phldrT="[Text]" custT="1"/>
      <dgm:spPr/>
      <dgm:t>
        <a:bodyPr/>
        <a:lstStyle/>
        <a:p>
          <a:r>
            <a:rPr lang="en-GB" sz="1400" b="0" i="0" dirty="0">
              <a:latin typeface="Helvetica Light" panose="020B0403020202020204" pitchFamily="34" charset="0"/>
            </a:rPr>
            <a:t>Learn about Hippocrates and how doctors today swear a Hippocratic oath to their patients, like the Ancient Greeks.</a:t>
          </a:r>
        </a:p>
      </dgm:t>
    </dgm:pt>
    <dgm:pt modelId="{F452E965-8E71-43E4-BD75-35B9E1119A3C}" type="parTrans" cxnId="{6A770CBB-C3E0-47A9-A360-DDF9058EB939}">
      <dgm:prSet/>
      <dgm:spPr/>
      <dgm:t>
        <a:bodyPr/>
        <a:lstStyle/>
        <a:p>
          <a:endParaRPr lang="en-GB" sz="2000" b="0" i="0">
            <a:latin typeface="Helvetica Light" panose="020B0403020202020204" pitchFamily="34" charset="0"/>
          </a:endParaRPr>
        </a:p>
      </dgm:t>
    </dgm:pt>
    <dgm:pt modelId="{F8CF0302-2E4B-4554-8E1E-CA1D2FFB1D17}" type="sibTrans" cxnId="{6A770CBB-C3E0-47A9-A360-DDF9058EB939}">
      <dgm:prSet/>
      <dgm:spPr/>
      <dgm:t>
        <a:bodyPr/>
        <a:lstStyle/>
        <a:p>
          <a:endParaRPr lang="en-GB" sz="2000" b="0" i="0">
            <a:latin typeface="Helvetica Light" panose="020B0403020202020204" pitchFamily="34" charset="0"/>
          </a:endParaRPr>
        </a:p>
      </dgm:t>
    </dgm:pt>
    <dgm:pt modelId="{20FCD2B5-593F-4735-B8BE-671CF4BE6973}">
      <dgm:prSet phldrT="[Text]" custT="1"/>
      <dgm:spPr/>
      <dgm:t>
        <a:bodyPr/>
        <a:lstStyle/>
        <a:p>
          <a:r>
            <a:rPr lang="en-GB" sz="3200" b="0" i="0" dirty="0">
              <a:latin typeface="Helvetica Light" panose="020B0403020202020204" pitchFamily="34" charset="0"/>
            </a:rPr>
            <a:t>Have an interest in Technology </a:t>
          </a:r>
        </a:p>
      </dgm:t>
    </dgm:pt>
    <dgm:pt modelId="{1A9C45C1-AF7C-4846-AC20-80168A84B199}" type="parTrans" cxnId="{55840D09-D31F-4601-AFFA-54F4EBDA33BB}">
      <dgm:prSet/>
      <dgm:spPr/>
      <dgm:t>
        <a:bodyPr/>
        <a:lstStyle/>
        <a:p>
          <a:endParaRPr lang="en-GB" sz="2000" b="0" i="0">
            <a:latin typeface="Helvetica Light" panose="020B0403020202020204" pitchFamily="34" charset="0"/>
          </a:endParaRPr>
        </a:p>
      </dgm:t>
    </dgm:pt>
    <dgm:pt modelId="{F661AAE2-C1A1-4483-AAE9-96CAEDB7FB86}" type="sibTrans" cxnId="{55840D09-D31F-4601-AFFA-54F4EBDA33BB}">
      <dgm:prSet/>
      <dgm:spPr/>
      <dgm:t>
        <a:bodyPr/>
        <a:lstStyle/>
        <a:p>
          <a:endParaRPr lang="en-GB" sz="2000" b="0" i="0">
            <a:latin typeface="Helvetica Light" panose="020B0403020202020204" pitchFamily="34" charset="0"/>
          </a:endParaRPr>
        </a:p>
      </dgm:t>
    </dgm:pt>
    <dgm:pt modelId="{C8ABF5A3-F671-4954-B640-B6195E619743}">
      <dgm:prSet phldrT="[Text]" custT="1"/>
      <dgm:spPr/>
      <dgm:t>
        <a:bodyPr/>
        <a:lstStyle/>
        <a:p>
          <a:r>
            <a:rPr lang="en-GB" sz="2400" b="0" i="0" dirty="0">
              <a:latin typeface="Helvetica Light" panose="020B0403020202020204" pitchFamily="34" charset="0"/>
            </a:rPr>
            <a:t>Study The Second World War</a:t>
          </a:r>
        </a:p>
      </dgm:t>
    </dgm:pt>
    <dgm:pt modelId="{B1A3149A-902E-4DB4-9E71-D79A61C8C959}" type="parTrans" cxnId="{1A78B571-29B9-4481-BC43-44BEEE89CF9D}">
      <dgm:prSet/>
      <dgm:spPr/>
      <dgm:t>
        <a:bodyPr/>
        <a:lstStyle/>
        <a:p>
          <a:endParaRPr lang="en-GB" sz="2000" b="0" i="0">
            <a:latin typeface="Helvetica Light" panose="020B0403020202020204" pitchFamily="34" charset="0"/>
          </a:endParaRPr>
        </a:p>
      </dgm:t>
    </dgm:pt>
    <dgm:pt modelId="{EC9CABF9-EAAF-4F38-A2A9-75E0BBCD9131}" type="sibTrans" cxnId="{1A78B571-29B9-4481-BC43-44BEEE89CF9D}">
      <dgm:prSet/>
      <dgm:spPr/>
      <dgm:t>
        <a:bodyPr/>
        <a:lstStyle/>
        <a:p>
          <a:endParaRPr lang="en-GB" sz="2000" b="0" i="0">
            <a:latin typeface="Helvetica Light" panose="020B0403020202020204" pitchFamily="34" charset="0"/>
          </a:endParaRPr>
        </a:p>
      </dgm:t>
    </dgm:pt>
    <dgm:pt modelId="{D0DB3B30-7DBF-45A3-A1F2-D4BFED0AD8D1}">
      <dgm:prSet phldrT="[Text]" custT="1"/>
      <dgm:spPr/>
      <dgm:t>
        <a:bodyPr/>
        <a:lstStyle/>
        <a:p>
          <a:r>
            <a:rPr lang="en-GB" sz="1400" b="0" i="0" dirty="0">
              <a:latin typeface="Helvetica Light" panose="020B0403020202020204" pitchFamily="34" charset="0"/>
            </a:rPr>
            <a:t>Learn about how one of the earliest computers (the Colossus) was developed in Britain as part of a code-breaking mission during WWII</a:t>
          </a:r>
        </a:p>
      </dgm:t>
    </dgm:pt>
    <dgm:pt modelId="{DF08CA66-678B-4696-B16F-483A95B29FA0}" type="parTrans" cxnId="{A1DE4DAD-E93B-4280-A798-02C64DB581C1}">
      <dgm:prSet/>
      <dgm:spPr/>
      <dgm:t>
        <a:bodyPr/>
        <a:lstStyle/>
        <a:p>
          <a:endParaRPr lang="en-GB" sz="2000" b="0" i="0">
            <a:latin typeface="Helvetica Light" panose="020B0403020202020204" pitchFamily="34" charset="0"/>
          </a:endParaRPr>
        </a:p>
      </dgm:t>
    </dgm:pt>
    <dgm:pt modelId="{0DD437AD-72B2-4BEE-93B5-1060350080A9}" type="sibTrans" cxnId="{A1DE4DAD-E93B-4280-A798-02C64DB581C1}">
      <dgm:prSet/>
      <dgm:spPr/>
      <dgm:t>
        <a:bodyPr/>
        <a:lstStyle/>
        <a:p>
          <a:endParaRPr lang="en-GB" sz="2000" b="0" i="0">
            <a:latin typeface="Helvetica Light" panose="020B0403020202020204" pitchFamily="34" charset="0"/>
          </a:endParaRPr>
        </a:p>
      </dgm:t>
    </dgm:pt>
    <dgm:pt modelId="{B5DF9BF8-36C0-4B68-902B-20255A56443C}" type="pres">
      <dgm:prSet presAssocID="{5919E2D8-7A9A-4D81-BEAC-0D27C0A5D630}" presName="Name0" presStyleCnt="0">
        <dgm:presLayoutVars>
          <dgm:chPref val="3"/>
          <dgm:dir/>
          <dgm:animLvl val="lvl"/>
          <dgm:resizeHandles/>
        </dgm:presLayoutVars>
      </dgm:prSet>
      <dgm:spPr/>
    </dgm:pt>
    <dgm:pt modelId="{21EA766D-C8C8-418C-84F6-E94862384B03}" type="pres">
      <dgm:prSet presAssocID="{1EC01B2E-A35D-4A41-AAED-34BED841F993}" presName="horFlow" presStyleCnt="0"/>
      <dgm:spPr/>
    </dgm:pt>
    <dgm:pt modelId="{70819E15-DADD-4C4E-B2F0-D85EEB40FAC8}" type="pres">
      <dgm:prSet presAssocID="{1EC01B2E-A35D-4A41-AAED-34BED841F993}" presName="bigChev" presStyleLbl="node1" presStyleIdx="0" presStyleCnt="3"/>
      <dgm:spPr/>
    </dgm:pt>
    <dgm:pt modelId="{91D44333-8A41-4CB0-B65A-0D04D81ADDE0}" type="pres">
      <dgm:prSet presAssocID="{1D2E0E95-73C1-406E-8E4A-20E6189BD5F0}" presName="parTrans" presStyleCnt="0"/>
      <dgm:spPr/>
    </dgm:pt>
    <dgm:pt modelId="{5F569B3D-795D-42A8-91E7-0ABB4F1759AF}" type="pres">
      <dgm:prSet presAssocID="{7BDD68DB-DC8D-495F-B3A6-AA39D45C0E83}" presName="node" presStyleLbl="alignAccFollowNode1" presStyleIdx="0" presStyleCnt="6">
        <dgm:presLayoutVars>
          <dgm:bulletEnabled val="1"/>
        </dgm:presLayoutVars>
      </dgm:prSet>
      <dgm:spPr/>
    </dgm:pt>
    <dgm:pt modelId="{EEB1B9F2-0FFE-4185-8BEA-20F8F4118AC8}" type="pres">
      <dgm:prSet presAssocID="{A08AF7E6-58C5-462F-BB66-64365392C91C}" presName="sibTrans" presStyleCnt="0"/>
      <dgm:spPr/>
    </dgm:pt>
    <dgm:pt modelId="{6614E620-FED9-4CBC-8793-E9E96D68C4CD}" type="pres">
      <dgm:prSet presAssocID="{9AE1532C-2C08-4774-8DC9-40B13617AB03}" presName="node" presStyleLbl="alignAccFollowNode1" presStyleIdx="1" presStyleCnt="6" custScaleX="121251">
        <dgm:presLayoutVars>
          <dgm:bulletEnabled val="1"/>
        </dgm:presLayoutVars>
      </dgm:prSet>
      <dgm:spPr/>
    </dgm:pt>
    <dgm:pt modelId="{E0B8E95C-BA0D-4244-9F2C-FBD6893CCDD6}" type="pres">
      <dgm:prSet presAssocID="{1EC01B2E-A35D-4A41-AAED-34BED841F993}" presName="vSp" presStyleCnt="0"/>
      <dgm:spPr/>
    </dgm:pt>
    <dgm:pt modelId="{FE3455B6-C06B-46DC-B020-B79E40062D49}" type="pres">
      <dgm:prSet presAssocID="{EE7B4955-3110-4D14-8811-931884E269D3}" presName="horFlow" presStyleCnt="0"/>
      <dgm:spPr/>
    </dgm:pt>
    <dgm:pt modelId="{14F780BD-D1F5-4A52-9A61-3028A47D0C17}" type="pres">
      <dgm:prSet presAssocID="{EE7B4955-3110-4D14-8811-931884E269D3}" presName="bigChev" presStyleLbl="node1" presStyleIdx="1" presStyleCnt="3"/>
      <dgm:spPr/>
    </dgm:pt>
    <dgm:pt modelId="{6D623DB0-D7C9-442E-B47B-F5DF1A1628F9}" type="pres">
      <dgm:prSet presAssocID="{895FA66F-B8FB-4BFB-AB18-084B46A3AC76}" presName="parTrans" presStyleCnt="0"/>
      <dgm:spPr/>
    </dgm:pt>
    <dgm:pt modelId="{2EEDAEA6-FE87-4B79-ABC5-B4C89D6EE337}" type="pres">
      <dgm:prSet presAssocID="{A3029AD4-AE9F-461B-8D47-5A1367490311}" presName="node" presStyleLbl="alignAccFollowNode1" presStyleIdx="2" presStyleCnt="6">
        <dgm:presLayoutVars>
          <dgm:bulletEnabled val="1"/>
        </dgm:presLayoutVars>
      </dgm:prSet>
      <dgm:spPr/>
    </dgm:pt>
    <dgm:pt modelId="{B20989D0-28E8-4EC7-9F14-2B14E27FAB84}" type="pres">
      <dgm:prSet presAssocID="{CC0E9102-1E5E-4C21-AE6B-9CA301D2DB4B}" presName="sibTrans" presStyleCnt="0"/>
      <dgm:spPr/>
    </dgm:pt>
    <dgm:pt modelId="{AE000F85-BFA1-4161-89C1-481BD5147785}" type="pres">
      <dgm:prSet presAssocID="{8454C14C-8FE5-461C-9ABE-2E4589FAD649}" presName="node" presStyleLbl="alignAccFollowNode1" presStyleIdx="3" presStyleCnt="6" custScaleX="122379">
        <dgm:presLayoutVars>
          <dgm:bulletEnabled val="1"/>
        </dgm:presLayoutVars>
      </dgm:prSet>
      <dgm:spPr/>
    </dgm:pt>
    <dgm:pt modelId="{E267EA67-2449-47E2-9F03-F765F4E3471B}" type="pres">
      <dgm:prSet presAssocID="{EE7B4955-3110-4D14-8811-931884E269D3}" presName="vSp" presStyleCnt="0"/>
      <dgm:spPr/>
    </dgm:pt>
    <dgm:pt modelId="{F703E313-CC98-4188-A084-6AD96A86779F}" type="pres">
      <dgm:prSet presAssocID="{20FCD2B5-593F-4735-B8BE-671CF4BE6973}" presName="horFlow" presStyleCnt="0"/>
      <dgm:spPr/>
    </dgm:pt>
    <dgm:pt modelId="{71FC3F8E-32D9-4967-B267-88A72F41DE2C}" type="pres">
      <dgm:prSet presAssocID="{20FCD2B5-593F-4735-B8BE-671CF4BE6973}" presName="bigChev" presStyleLbl="node1" presStyleIdx="2" presStyleCnt="3" custScaleX="121129"/>
      <dgm:spPr/>
    </dgm:pt>
    <dgm:pt modelId="{AF93FDBD-5A61-4201-AE91-EACF3D9B9B08}" type="pres">
      <dgm:prSet presAssocID="{B1A3149A-902E-4DB4-9E71-D79A61C8C959}" presName="parTrans" presStyleCnt="0"/>
      <dgm:spPr/>
    </dgm:pt>
    <dgm:pt modelId="{8506CC44-9A5C-4A13-8ECC-D100D6214B6C}" type="pres">
      <dgm:prSet presAssocID="{C8ABF5A3-F671-4954-B640-B6195E619743}" presName="node" presStyleLbl="alignAccFollowNode1" presStyleIdx="4" presStyleCnt="6">
        <dgm:presLayoutVars>
          <dgm:bulletEnabled val="1"/>
        </dgm:presLayoutVars>
      </dgm:prSet>
      <dgm:spPr/>
    </dgm:pt>
    <dgm:pt modelId="{D2767571-4C62-4983-BC13-6FC7EF14F5D7}" type="pres">
      <dgm:prSet presAssocID="{EC9CABF9-EAAF-4F38-A2A9-75E0BBCD9131}" presName="sibTrans" presStyleCnt="0"/>
      <dgm:spPr/>
    </dgm:pt>
    <dgm:pt modelId="{F0E37A0B-AB44-4F08-895C-7DA8B70335A8}" type="pres">
      <dgm:prSet presAssocID="{D0DB3B30-7DBF-45A3-A1F2-D4BFED0AD8D1}" presName="node" presStyleLbl="alignAccFollowNode1" presStyleIdx="5" presStyleCnt="6" custScaleX="114150">
        <dgm:presLayoutVars>
          <dgm:bulletEnabled val="1"/>
        </dgm:presLayoutVars>
      </dgm:prSet>
      <dgm:spPr/>
    </dgm:pt>
  </dgm:ptLst>
  <dgm:cxnLst>
    <dgm:cxn modelId="{DC480604-BE8B-43E1-AE86-4455A764D78E}" srcId="{5919E2D8-7A9A-4D81-BEAC-0D27C0A5D630}" destId="{1EC01B2E-A35D-4A41-AAED-34BED841F993}" srcOrd="0" destOrd="0" parTransId="{5A6E33E1-AAA3-4F68-8CAE-4A20988F2C43}" sibTransId="{17003276-09DC-47D0-9729-BBEEBDF8B81A}"/>
    <dgm:cxn modelId="{55840D09-D31F-4601-AFFA-54F4EBDA33BB}" srcId="{5919E2D8-7A9A-4D81-BEAC-0D27C0A5D630}" destId="{20FCD2B5-593F-4735-B8BE-671CF4BE6973}" srcOrd="2" destOrd="0" parTransId="{1A9C45C1-AF7C-4846-AC20-80168A84B199}" sibTransId="{F661AAE2-C1A1-4483-AAE9-96CAEDB7FB86}"/>
    <dgm:cxn modelId="{B74BA709-03D7-40F4-A213-DE9925B95D9E}" type="presOf" srcId="{9AE1532C-2C08-4774-8DC9-40B13617AB03}" destId="{6614E620-FED9-4CBC-8793-E9E96D68C4CD}" srcOrd="0" destOrd="0" presId="urn:microsoft.com/office/officeart/2005/8/layout/lProcess3"/>
    <dgm:cxn modelId="{AFF61010-4E1F-46F9-8B4F-4D4A3A9CE9EB}" type="presOf" srcId="{1EC01B2E-A35D-4A41-AAED-34BED841F993}" destId="{70819E15-DADD-4C4E-B2F0-D85EEB40FAC8}" srcOrd="0" destOrd="0" presId="urn:microsoft.com/office/officeart/2005/8/layout/lProcess3"/>
    <dgm:cxn modelId="{30FB941F-9F3D-4562-B0A2-9A25DD3B183F}" type="presOf" srcId="{C8ABF5A3-F671-4954-B640-B6195E619743}" destId="{8506CC44-9A5C-4A13-8ECC-D100D6214B6C}" srcOrd="0" destOrd="0" presId="urn:microsoft.com/office/officeart/2005/8/layout/lProcess3"/>
    <dgm:cxn modelId="{FA49A422-B6BE-4E40-8E82-B9E5926FF961}" srcId="{1EC01B2E-A35D-4A41-AAED-34BED841F993}" destId="{7BDD68DB-DC8D-495F-B3A6-AA39D45C0E83}" srcOrd="0" destOrd="0" parTransId="{1D2E0E95-73C1-406E-8E4A-20E6189BD5F0}" sibTransId="{A08AF7E6-58C5-462F-BB66-64365392C91C}"/>
    <dgm:cxn modelId="{0D05AC25-F452-4190-A9ED-126C16D7C88D}" type="presOf" srcId="{EE7B4955-3110-4D14-8811-931884E269D3}" destId="{14F780BD-D1F5-4A52-9A61-3028A47D0C17}" srcOrd="0" destOrd="0" presId="urn:microsoft.com/office/officeart/2005/8/layout/lProcess3"/>
    <dgm:cxn modelId="{1A78B571-29B9-4481-BC43-44BEEE89CF9D}" srcId="{20FCD2B5-593F-4735-B8BE-671CF4BE6973}" destId="{C8ABF5A3-F671-4954-B640-B6195E619743}" srcOrd="0" destOrd="0" parTransId="{B1A3149A-902E-4DB4-9E71-D79A61C8C959}" sibTransId="{EC9CABF9-EAAF-4F38-A2A9-75E0BBCD9131}"/>
    <dgm:cxn modelId="{595F9452-9CCE-4AA1-AF65-345B6CF24DEE}" type="presOf" srcId="{8454C14C-8FE5-461C-9ABE-2E4589FAD649}" destId="{AE000F85-BFA1-4161-89C1-481BD5147785}" srcOrd="0" destOrd="0" presId="urn:microsoft.com/office/officeart/2005/8/layout/lProcess3"/>
    <dgm:cxn modelId="{3E6D8453-A5D3-47D7-AB27-134F03DD0FA8}" type="presOf" srcId="{20FCD2B5-593F-4735-B8BE-671CF4BE6973}" destId="{71FC3F8E-32D9-4967-B267-88A72F41DE2C}" srcOrd="0" destOrd="0" presId="urn:microsoft.com/office/officeart/2005/8/layout/lProcess3"/>
    <dgm:cxn modelId="{54924177-6045-4D77-9E06-866E30F0C457}" type="presOf" srcId="{5919E2D8-7A9A-4D81-BEAC-0D27C0A5D630}" destId="{B5DF9BF8-36C0-4B68-902B-20255A56443C}" srcOrd="0" destOrd="0" presId="urn:microsoft.com/office/officeart/2005/8/layout/lProcess3"/>
    <dgm:cxn modelId="{C807877A-7347-4D58-A959-3752D67BF96B}" type="presOf" srcId="{D0DB3B30-7DBF-45A3-A1F2-D4BFED0AD8D1}" destId="{F0E37A0B-AB44-4F08-895C-7DA8B70335A8}" srcOrd="0" destOrd="0" presId="urn:microsoft.com/office/officeart/2005/8/layout/lProcess3"/>
    <dgm:cxn modelId="{B42E47A1-F642-4FBB-8585-75E0306325C1}" srcId="{5919E2D8-7A9A-4D81-BEAC-0D27C0A5D630}" destId="{EE7B4955-3110-4D14-8811-931884E269D3}" srcOrd="1" destOrd="0" parTransId="{AA81320B-CF88-4D0B-BB23-701DD05B2885}" sibTransId="{1CA85BE2-6AE6-4C83-945F-B2CE2929905F}"/>
    <dgm:cxn modelId="{649A5DA5-78D7-4068-8DB8-0FF75F8236BE}" srcId="{EE7B4955-3110-4D14-8811-931884E269D3}" destId="{A3029AD4-AE9F-461B-8D47-5A1367490311}" srcOrd="0" destOrd="0" parTransId="{895FA66F-B8FB-4BFB-AB18-084B46A3AC76}" sibTransId="{CC0E9102-1E5E-4C21-AE6B-9CA301D2DB4B}"/>
    <dgm:cxn modelId="{A1DE4DAD-E93B-4280-A798-02C64DB581C1}" srcId="{20FCD2B5-593F-4735-B8BE-671CF4BE6973}" destId="{D0DB3B30-7DBF-45A3-A1F2-D4BFED0AD8D1}" srcOrd="1" destOrd="0" parTransId="{DF08CA66-678B-4696-B16F-483A95B29FA0}" sibTransId="{0DD437AD-72B2-4BEE-93B5-1060350080A9}"/>
    <dgm:cxn modelId="{6A770CBB-C3E0-47A9-A360-DDF9058EB939}" srcId="{EE7B4955-3110-4D14-8811-931884E269D3}" destId="{8454C14C-8FE5-461C-9ABE-2E4589FAD649}" srcOrd="1" destOrd="0" parTransId="{F452E965-8E71-43E4-BD75-35B9E1119A3C}" sibTransId="{F8CF0302-2E4B-4554-8E1E-CA1D2FFB1D17}"/>
    <dgm:cxn modelId="{6394FCD1-F786-4B95-AB8C-FB3DF753D81C}" srcId="{1EC01B2E-A35D-4A41-AAED-34BED841F993}" destId="{9AE1532C-2C08-4774-8DC9-40B13617AB03}" srcOrd="1" destOrd="0" parTransId="{2FB7977B-8D56-4372-BFA9-719F07352755}" sibTransId="{2F137D21-BC70-4520-8066-DE4480B97915}"/>
    <dgm:cxn modelId="{1E1508F7-56A0-443A-BA32-B5D423FB3D77}" type="presOf" srcId="{7BDD68DB-DC8D-495F-B3A6-AA39D45C0E83}" destId="{5F569B3D-795D-42A8-91E7-0ABB4F1759AF}" srcOrd="0" destOrd="0" presId="urn:microsoft.com/office/officeart/2005/8/layout/lProcess3"/>
    <dgm:cxn modelId="{F0725AFA-A213-4295-AAA2-36169C7E2520}" type="presOf" srcId="{A3029AD4-AE9F-461B-8D47-5A1367490311}" destId="{2EEDAEA6-FE87-4B79-ABC5-B4C89D6EE337}" srcOrd="0" destOrd="0" presId="urn:microsoft.com/office/officeart/2005/8/layout/lProcess3"/>
    <dgm:cxn modelId="{1353FB6C-A1D8-4D28-9C62-F8A5562DA6B4}" type="presParOf" srcId="{B5DF9BF8-36C0-4B68-902B-20255A56443C}" destId="{21EA766D-C8C8-418C-84F6-E94862384B03}" srcOrd="0" destOrd="0" presId="urn:microsoft.com/office/officeart/2005/8/layout/lProcess3"/>
    <dgm:cxn modelId="{0557DC90-A428-4EEE-96C5-200038F43988}" type="presParOf" srcId="{21EA766D-C8C8-418C-84F6-E94862384B03}" destId="{70819E15-DADD-4C4E-B2F0-D85EEB40FAC8}" srcOrd="0" destOrd="0" presId="urn:microsoft.com/office/officeart/2005/8/layout/lProcess3"/>
    <dgm:cxn modelId="{E898D6D4-CAC4-44A9-82CF-B037B2CD218F}" type="presParOf" srcId="{21EA766D-C8C8-418C-84F6-E94862384B03}" destId="{91D44333-8A41-4CB0-B65A-0D04D81ADDE0}" srcOrd="1" destOrd="0" presId="urn:microsoft.com/office/officeart/2005/8/layout/lProcess3"/>
    <dgm:cxn modelId="{D23BB1EB-2A2D-4A33-9F0B-0B997C531AF0}" type="presParOf" srcId="{21EA766D-C8C8-418C-84F6-E94862384B03}" destId="{5F569B3D-795D-42A8-91E7-0ABB4F1759AF}" srcOrd="2" destOrd="0" presId="urn:microsoft.com/office/officeart/2005/8/layout/lProcess3"/>
    <dgm:cxn modelId="{856CE5AA-8EA4-4752-A929-8AC6F591F162}" type="presParOf" srcId="{21EA766D-C8C8-418C-84F6-E94862384B03}" destId="{EEB1B9F2-0FFE-4185-8BEA-20F8F4118AC8}" srcOrd="3" destOrd="0" presId="urn:microsoft.com/office/officeart/2005/8/layout/lProcess3"/>
    <dgm:cxn modelId="{47F2EA4F-012C-4DD5-9F92-AE67CA72718B}" type="presParOf" srcId="{21EA766D-C8C8-418C-84F6-E94862384B03}" destId="{6614E620-FED9-4CBC-8793-E9E96D68C4CD}" srcOrd="4" destOrd="0" presId="urn:microsoft.com/office/officeart/2005/8/layout/lProcess3"/>
    <dgm:cxn modelId="{C4E05389-F28D-4FBF-A12F-1EF530EE87E6}" type="presParOf" srcId="{B5DF9BF8-36C0-4B68-902B-20255A56443C}" destId="{E0B8E95C-BA0D-4244-9F2C-FBD6893CCDD6}" srcOrd="1" destOrd="0" presId="urn:microsoft.com/office/officeart/2005/8/layout/lProcess3"/>
    <dgm:cxn modelId="{C59F18B0-99F9-418C-BEA0-619871B4E703}" type="presParOf" srcId="{B5DF9BF8-36C0-4B68-902B-20255A56443C}" destId="{FE3455B6-C06B-46DC-B020-B79E40062D49}" srcOrd="2" destOrd="0" presId="urn:microsoft.com/office/officeart/2005/8/layout/lProcess3"/>
    <dgm:cxn modelId="{AF2AA850-35B7-442C-A0CE-2243F37BCE02}" type="presParOf" srcId="{FE3455B6-C06B-46DC-B020-B79E40062D49}" destId="{14F780BD-D1F5-4A52-9A61-3028A47D0C17}" srcOrd="0" destOrd="0" presId="urn:microsoft.com/office/officeart/2005/8/layout/lProcess3"/>
    <dgm:cxn modelId="{843606E6-0FA8-43DE-B306-E4B60D603681}" type="presParOf" srcId="{FE3455B6-C06B-46DC-B020-B79E40062D49}" destId="{6D623DB0-D7C9-442E-B47B-F5DF1A1628F9}" srcOrd="1" destOrd="0" presId="urn:microsoft.com/office/officeart/2005/8/layout/lProcess3"/>
    <dgm:cxn modelId="{FCB7E8C6-28F7-413D-878D-C2F0D71DC0B6}" type="presParOf" srcId="{FE3455B6-C06B-46DC-B020-B79E40062D49}" destId="{2EEDAEA6-FE87-4B79-ABC5-B4C89D6EE337}" srcOrd="2" destOrd="0" presId="urn:microsoft.com/office/officeart/2005/8/layout/lProcess3"/>
    <dgm:cxn modelId="{D969DA69-C7E8-44FB-81A3-605C69A7D058}" type="presParOf" srcId="{FE3455B6-C06B-46DC-B020-B79E40062D49}" destId="{B20989D0-28E8-4EC7-9F14-2B14E27FAB84}" srcOrd="3" destOrd="0" presId="urn:microsoft.com/office/officeart/2005/8/layout/lProcess3"/>
    <dgm:cxn modelId="{F3606E2B-B15E-4CCA-A242-5A9F52C0AC8F}" type="presParOf" srcId="{FE3455B6-C06B-46DC-B020-B79E40062D49}" destId="{AE000F85-BFA1-4161-89C1-481BD5147785}" srcOrd="4" destOrd="0" presId="urn:microsoft.com/office/officeart/2005/8/layout/lProcess3"/>
    <dgm:cxn modelId="{2D93E622-B8E8-40DD-9E79-D1B43C7BBC5F}" type="presParOf" srcId="{B5DF9BF8-36C0-4B68-902B-20255A56443C}" destId="{E267EA67-2449-47E2-9F03-F765F4E3471B}" srcOrd="3" destOrd="0" presId="urn:microsoft.com/office/officeart/2005/8/layout/lProcess3"/>
    <dgm:cxn modelId="{726A0F62-BECD-4CAE-8B25-7828A11750CB}" type="presParOf" srcId="{B5DF9BF8-36C0-4B68-902B-20255A56443C}" destId="{F703E313-CC98-4188-A084-6AD96A86779F}" srcOrd="4" destOrd="0" presId="urn:microsoft.com/office/officeart/2005/8/layout/lProcess3"/>
    <dgm:cxn modelId="{87941A0D-2D26-40D6-8D24-AC0047C1A665}" type="presParOf" srcId="{F703E313-CC98-4188-A084-6AD96A86779F}" destId="{71FC3F8E-32D9-4967-B267-88A72F41DE2C}" srcOrd="0" destOrd="0" presId="urn:microsoft.com/office/officeart/2005/8/layout/lProcess3"/>
    <dgm:cxn modelId="{285A688C-9BA5-46A5-BA1C-7383AB98E41D}" type="presParOf" srcId="{F703E313-CC98-4188-A084-6AD96A86779F}" destId="{AF93FDBD-5A61-4201-AE91-EACF3D9B9B08}" srcOrd="1" destOrd="0" presId="urn:microsoft.com/office/officeart/2005/8/layout/lProcess3"/>
    <dgm:cxn modelId="{C51E87DF-11E3-4F3C-B256-92C28691537E}" type="presParOf" srcId="{F703E313-CC98-4188-A084-6AD96A86779F}" destId="{8506CC44-9A5C-4A13-8ECC-D100D6214B6C}" srcOrd="2" destOrd="0" presId="urn:microsoft.com/office/officeart/2005/8/layout/lProcess3"/>
    <dgm:cxn modelId="{9E47C472-453E-41CD-A019-BA33377CCB55}" type="presParOf" srcId="{F703E313-CC98-4188-A084-6AD96A86779F}" destId="{D2767571-4C62-4983-BC13-6FC7EF14F5D7}" srcOrd="3" destOrd="0" presId="urn:microsoft.com/office/officeart/2005/8/layout/lProcess3"/>
    <dgm:cxn modelId="{1A3CA297-87C3-4562-920B-37ED5E15E00A}" type="presParOf" srcId="{F703E313-CC98-4188-A084-6AD96A86779F}" destId="{F0E37A0B-AB44-4F08-895C-7DA8B70335A8}"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7BF67D-0B2F-42DF-8F74-48184B08D3C4}" type="doc">
      <dgm:prSet loTypeId="urn:microsoft.com/office/officeart/2005/8/layout/vList6" loCatId="list" qsTypeId="urn:microsoft.com/office/officeart/2005/8/quickstyle/simple3" qsCatId="simple" csTypeId="urn:microsoft.com/office/officeart/2005/8/colors/colorful4" csCatId="colorful" phldr="1"/>
      <dgm:spPr/>
      <dgm:t>
        <a:bodyPr/>
        <a:lstStyle/>
        <a:p>
          <a:endParaRPr lang="en-GB"/>
        </a:p>
      </dgm:t>
    </dgm:pt>
    <dgm:pt modelId="{6738F7CA-D742-473E-B532-8946A0A00F59}">
      <dgm:prSet phldrT="[Text]" custT="1"/>
      <dgm:spPr/>
      <dgm:t>
        <a:bodyPr/>
        <a:lstStyle/>
        <a:p>
          <a:r>
            <a:rPr lang="en-GB" sz="4400" b="0" i="0" dirty="0">
              <a:latin typeface="Helvetica Light" panose="020B0403020202020204" pitchFamily="34" charset="0"/>
            </a:rPr>
            <a:t>1</a:t>
          </a:r>
        </a:p>
      </dgm:t>
    </dgm:pt>
    <dgm:pt modelId="{E699BBE8-FEBA-43C6-AC91-DC7C74CD0420}" type="parTrans" cxnId="{183D16D4-2A2F-4B03-8ACD-833534C5C53C}">
      <dgm:prSet/>
      <dgm:spPr/>
      <dgm:t>
        <a:bodyPr/>
        <a:lstStyle/>
        <a:p>
          <a:endParaRPr lang="en-GB" b="0" i="0">
            <a:latin typeface="Helvetica Light" panose="020B0403020202020204" pitchFamily="34" charset="0"/>
          </a:endParaRPr>
        </a:p>
      </dgm:t>
    </dgm:pt>
    <dgm:pt modelId="{49BD9319-7371-4ABD-ABD9-ACDF20FEDAC1}" type="sibTrans" cxnId="{183D16D4-2A2F-4B03-8ACD-833534C5C53C}">
      <dgm:prSet/>
      <dgm:spPr/>
      <dgm:t>
        <a:bodyPr/>
        <a:lstStyle/>
        <a:p>
          <a:endParaRPr lang="en-GB" b="0" i="0">
            <a:latin typeface="Helvetica Light" panose="020B0403020202020204" pitchFamily="34" charset="0"/>
          </a:endParaRPr>
        </a:p>
      </dgm:t>
    </dgm:pt>
    <dgm:pt modelId="{5073F096-22A9-4070-BE59-91C43F3CEFD1}">
      <dgm:prSet phldrT="[Text]"/>
      <dgm:spPr/>
      <dgm:t>
        <a:bodyPr anchor="ctr"/>
        <a:lstStyle/>
        <a:p>
          <a:pPr>
            <a:buNone/>
          </a:pPr>
          <a:r>
            <a:rPr lang="en-GB" b="0" i="0" dirty="0">
              <a:latin typeface="Helvetica Light" panose="020B0403020202020204" pitchFamily="34" charset="0"/>
            </a:rPr>
            <a:t>   History repeats itself, by knowing the past we can’t prevent bad things in the future but we can try to shape it more positively.</a:t>
          </a:r>
        </a:p>
      </dgm:t>
    </dgm:pt>
    <dgm:pt modelId="{64C207CF-3FE7-4F8F-A5BE-233DA9291564}" type="parTrans" cxnId="{47B0E8FF-AA84-4FD7-8EB3-BA7418B1DB99}">
      <dgm:prSet/>
      <dgm:spPr/>
      <dgm:t>
        <a:bodyPr/>
        <a:lstStyle/>
        <a:p>
          <a:endParaRPr lang="en-GB" b="0" i="0">
            <a:latin typeface="Helvetica Light" panose="020B0403020202020204" pitchFamily="34" charset="0"/>
          </a:endParaRPr>
        </a:p>
      </dgm:t>
    </dgm:pt>
    <dgm:pt modelId="{CAFE91DE-5A68-4646-B37C-88B2F6AC4BE4}" type="sibTrans" cxnId="{47B0E8FF-AA84-4FD7-8EB3-BA7418B1DB99}">
      <dgm:prSet/>
      <dgm:spPr/>
      <dgm:t>
        <a:bodyPr/>
        <a:lstStyle/>
        <a:p>
          <a:endParaRPr lang="en-GB" b="0" i="0">
            <a:latin typeface="Helvetica Light" panose="020B0403020202020204" pitchFamily="34" charset="0"/>
          </a:endParaRPr>
        </a:p>
      </dgm:t>
    </dgm:pt>
    <dgm:pt modelId="{8C02489C-4401-416B-89A8-D87FD0EA4044}">
      <dgm:prSet/>
      <dgm:spPr/>
      <dgm:t>
        <a:bodyPr/>
        <a:lstStyle/>
        <a:p>
          <a:r>
            <a:rPr lang="en-GB" b="0" i="0" dirty="0">
              <a:latin typeface="Helvetica Light" panose="020B0403020202020204" pitchFamily="34" charset="0"/>
            </a:rPr>
            <a:t>2</a:t>
          </a:r>
        </a:p>
      </dgm:t>
    </dgm:pt>
    <dgm:pt modelId="{66AE5C35-B6FB-4B32-A2B3-59440734612B}" type="parTrans" cxnId="{8D536E8F-289D-4D4B-8942-4DA51646DAC2}">
      <dgm:prSet/>
      <dgm:spPr/>
      <dgm:t>
        <a:bodyPr/>
        <a:lstStyle/>
        <a:p>
          <a:endParaRPr lang="en-GB" b="0" i="0">
            <a:latin typeface="Helvetica Light" panose="020B0403020202020204" pitchFamily="34" charset="0"/>
          </a:endParaRPr>
        </a:p>
      </dgm:t>
    </dgm:pt>
    <dgm:pt modelId="{D5A799D9-89CF-4719-BE20-45D200E44790}" type="sibTrans" cxnId="{8D536E8F-289D-4D4B-8942-4DA51646DAC2}">
      <dgm:prSet/>
      <dgm:spPr/>
      <dgm:t>
        <a:bodyPr/>
        <a:lstStyle/>
        <a:p>
          <a:endParaRPr lang="en-GB" b="0" i="0">
            <a:latin typeface="Helvetica Light" panose="020B0403020202020204" pitchFamily="34" charset="0"/>
          </a:endParaRPr>
        </a:p>
      </dgm:t>
    </dgm:pt>
    <dgm:pt modelId="{E1F43E59-C9A6-401A-8ED8-C9A0739DF8DA}">
      <dgm:prSet/>
      <dgm:spPr/>
      <dgm:t>
        <a:bodyPr/>
        <a:lstStyle/>
        <a:p>
          <a:r>
            <a:rPr lang="en-GB" b="0" i="0" dirty="0">
              <a:latin typeface="Helvetica Light" panose="020B0403020202020204" pitchFamily="34" charset="0"/>
            </a:rPr>
            <a:t>3</a:t>
          </a:r>
        </a:p>
      </dgm:t>
    </dgm:pt>
    <dgm:pt modelId="{C0B2F106-2B3F-4780-B14A-75154ECAA2CB}" type="parTrans" cxnId="{2D837F5F-06A2-4EDD-B97B-B50CDB739EA8}">
      <dgm:prSet/>
      <dgm:spPr/>
      <dgm:t>
        <a:bodyPr/>
        <a:lstStyle/>
        <a:p>
          <a:endParaRPr lang="en-GB" b="0" i="0">
            <a:latin typeface="Helvetica Light" panose="020B0403020202020204" pitchFamily="34" charset="0"/>
          </a:endParaRPr>
        </a:p>
      </dgm:t>
    </dgm:pt>
    <dgm:pt modelId="{F3F7ECDB-A94E-4E26-9DC9-CE7A8CC3F3E0}" type="sibTrans" cxnId="{2D837F5F-06A2-4EDD-B97B-B50CDB739EA8}">
      <dgm:prSet/>
      <dgm:spPr/>
      <dgm:t>
        <a:bodyPr/>
        <a:lstStyle/>
        <a:p>
          <a:endParaRPr lang="en-GB" b="0" i="0">
            <a:latin typeface="Helvetica Light" panose="020B0403020202020204" pitchFamily="34" charset="0"/>
          </a:endParaRPr>
        </a:p>
      </dgm:t>
    </dgm:pt>
    <dgm:pt modelId="{B5C6A658-21B8-465C-A67D-C15292AC429C}">
      <dgm:prSet/>
      <dgm:spPr/>
      <dgm:t>
        <a:bodyPr anchor="ctr"/>
        <a:lstStyle/>
        <a:p>
          <a:pPr>
            <a:buNone/>
          </a:pPr>
          <a:r>
            <a:rPr lang="en-GB" b="0" i="0" dirty="0">
              <a:latin typeface="Helvetica Light" panose="020B0403020202020204" pitchFamily="34" charset="0"/>
            </a:rPr>
            <a:t>   History links to many other subjects. It’s a great way of improving your English as well as many other subjects.</a:t>
          </a:r>
        </a:p>
      </dgm:t>
    </dgm:pt>
    <dgm:pt modelId="{B5AB320B-608F-4709-86F1-41F263C90FD4}" type="parTrans" cxnId="{CBD9F251-6A90-4E2A-82DE-41A8CDF9E3F5}">
      <dgm:prSet/>
      <dgm:spPr/>
      <dgm:t>
        <a:bodyPr/>
        <a:lstStyle/>
        <a:p>
          <a:endParaRPr lang="en-GB" b="0" i="0">
            <a:latin typeface="Helvetica Light" panose="020B0403020202020204" pitchFamily="34" charset="0"/>
          </a:endParaRPr>
        </a:p>
      </dgm:t>
    </dgm:pt>
    <dgm:pt modelId="{D42780FE-C5B0-45E0-8721-E2C322DFC125}" type="sibTrans" cxnId="{CBD9F251-6A90-4E2A-82DE-41A8CDF9E3F5}">
      <dgm:prSet/>
      <dgm:spPr/>
      <dgm:t>
        <a:bodyPr/>
        <a:lstStyle/>
        <a:p>
          <a:endParaRPr lang="en-GB" b="0" i="0">
            <a:latin typeface="Helvetica Light" panose="020B0403020202020204" pitchFamily="34" charset="0"/>
          </a:endParaRPr>
        </a:p>
      </dgm:t>
    </dgm:pt>
    <dgm:pt modelId="{58FC424B-B4F1-4E09-B315-9BEE860FBFFE}">
      <dgm:prSet/>
      <dgm:spPr/>
      <dgm:t>
        <a:bodyPr anchor="ctr"/>
        <a:lstStyle/>
        <a:p>
          <a:pPr>
            <a:buNone/>
          </a:pPr>
          <a:r>
            <a:rPr lang="en-GB" b="0" i="0">
              <a:latin typeface="Helvetica Light" panose="020B0403020202020204" pitchFamily="34" charset="0"/>
            </a:rPr>
            <a:t>   History </a:t>
          </a:r>
          <a:r>
            <a:rPr lang="en-GB" b="0" i="0" dirty="0">
              <a:latin typeface="Helvetica Light" panose="020B0403020202020204" pitchFamily="34" charset="0"/>
            </a:rPr>
            <a:t>embeds so many transferable skills that a range of employers want to see. So you actually open options rather than close them with History. </a:t>
          </a:r>
        </a:p>
      </dgm:t>
    </dgm:pt>
    <dgm:pt modelId="{FD65A678-BC2A-4CA3-95DC-B71E25B226F5}" type="parTrans" cxnId="{70B4EB05-D5D0-4301-8D63-EB626A75351E}">
      <dgm:prSet/>
      <dgm:spPr/>
      <dgm:t>
        <a:bodyPr/>
        <a:lstStyle/>
        <a:p>
          <a:endParaRPr lang="en-GB" b="0" i="0">
            <a:latin typeface="Helvetica Light" panose="020B0403020202020204" pitchFamily="34" charset="0"/>
          </a:endParaRPr>
        </a:p>
      </dgm:t>
    </dgm:pt>
    <dgm:pt modelId="{B51A5365-9E87-425F-A4FA-9786A7C75963}" type="sibTrans" cxnId="{70B4EB05-D5D0-4301-8D63-EB626A75351E}">
      <dgm:prSet/>
      <dgm:spPr/>
      <dgm:t>
        <a:bodyPr/>
        <a:lstStyle/>
        <a:p>
          <a:endParaRPr lang="en-GB" b="0" i="0">
            <a:latin typeface="Helvetica Light" panose="020B0403020202020204" pitchFamily="34" charset="0"/>
          </a:endParaRPr>
        </a:p>
      </dgm:t>
    </dgm:pt>
    <dgm:pt modelId="{AC890876-9A8C-4821-87F6-68B9B7CCA57E}" type="pres">
      <dgm:prSet presAssocID="{1A7BF67D-0B2F-42DF-8F74-48184B08D3C4}" presName="Name0" presStyleCnt="0">
        <dgm:presLayoutVars>
          <dgm:dir/>
          <dgm:animLvl val="lvl"/>
          <dgm:resizeHandles/>
        </dgm:presLayoutVars>
      </dgm:prSet>
      <dgm:spPr/>
    </dgm:pt>
    <dgm:pt modelId="{79C96B97-766F-4E34-B242-472DC050687B}" type="pres">
      <dgm:prSet presAssocID="{6738F7CA-D742-473E-B532-8946A0A00F59}" presName="linNode" presStyleCnt="0"/>
      <dgm:spPr/>
    </dgm:pt>
    <dgm:pt modelId="{6C88155D-45A4-4197-B133-623252E634BF}" type="pres">
      <dgm:prSet presAssocID="{6738F7CA-D742-473E-B532-8946A0A00F59}" presName="parentShp" presStyleLbl="node1" presStyleIdx="0" presStyleCnt="3" custScaleX="18582" custLinFactNeighborX="-25294" custLinFactNeighborY="1204">
        <dgm:presLayoutVars>
          <dgm:bulletEnabled val="1"/>
        </dgm:presLayoutVars>
      </dgm:prSet>
      <dgm:spPr/>
    </dgm:pt>
    <dgm:pt modelId="{3848C39E-D817-41B6-9CA9-DEFF0B839BFD}" type="pres">
      <dgm:prSet presAssocID="{6738F7CA-D742-473E-B532-8946A0A00F59}" presName="childShp" presStyleLbl="bgAccFollowNode1" presStyleIdx="0" presStyleCnt="3" custScaleX="128817" custLinFactNeighborX="-11558" custLinFactNeighborY="5262">
        <dgm:presLayoutVars>
          <dgm:bulletEnabled val="1"/>
        </dgm:presLayoutVars>
      </dgm:prSet>
      <dgm:spPr/>
    </dgm:pt>
    <dgm:pt modelId="{DE5AB328-2DE6-4386-AA85-3490C6C6892E}" type="pres">
      <dgm:prSet presAssocID="{49BD9319-7371-4ABD-ABD9-ACDF20FEDAC1}" presName="spacing" presStyleCnt="0"/>
      <dgm:spPr/>
    </dgm:pt>
    <dgm:pt modelId="{10BF448A-6080-427A-BA78-3BA30F2A94B3}" type="pres">
      <dgm:prSet presAssocID="{8C02489C-4401-416B-89A8-D87FD0EA4044}" presName="linNode" presStyleCnt="0"/>
      <dgm:spPr/>
    </dgm:pt>
    <dgm:pt modelId="{2F2B77DA-EF62-4EC6-91BD-C7CA591DA650}" type="pres">
      <dgm:prSet presAssocID="{8C02489C-4401-416B-89A8-D87FD0EA4044}" presName="parentShp" presStyleLbl="node1" presStyleIdx="1" presStyleCnt="3" custFlipHor="1" custScaleX="21598" custLinFactNeighborX="-25126" custLinFactNeighborY="5680">
        <dgm:presLayoutVars>
          <dgm:bulletEnabled val="1"/>
        </dgm:presLayoutVars>
      </dgm:prSet>
      <dgm:spPr/>
    </dgm:pt>
    <dgm:pt modelId="{840545DD-030C-4814-9B8C-66481A4A23D0}" type="pres">
      <dgm:prSet presAssocID="{8C02489C-4401-416B-89A8-D87FD0EA4044}" presName="childShp" presStyleLbl="bgAccFollowNode1" presStyleIdx="1" presStyleCnt="3" custScaleX="125131" custLinFactNeighborX="-16080" custLinFactNeighborY="6393">
        <dgm:presLayoutVars>
          <dgm:bulletEnabled val="1"/>
        </dgm:presLayoutVars>
      </dgm:prSet>
      <dgm:spPr/>
    </dgm:pt>
    <dgm:pt modelId="{11B65C21-C33C-466D-A2C4-BE4C28197187}" type="pres">
      <dgm:prSet presAssocID="{D5A799D9-89CF-4719-BE20-45D200E44790}" presName="spacing" presStyleCnt="0"/>
      <dgm:spPr/>
    </dgm:pt>
    <dgm:pt modelId="{7801CC13-6BBB-4813-8B07-877D8CB15C56}" type="pres">
      <dgm:prSet presAssocID="{E1F43E59-C9A6-401A-8ED8-C9A0739DF8DA}" presName="linNode" presStyleCnt="0"/>
      <dgm:spPr/>
    </dgm:pt>
    <dgm:pt modelId="{7FF51254-AA90-4CC6-A82A-FFD3A6009E2E}" type="pres">
      <dgm:prSet presAssocID="{E1F43E59-C9A6-401A-8ED8-C9A0739DF8DA}" presName="parentShp" presStyleLbl="node1" presStyleIdx="2" presStyleCnt="3" custScaleX="22603" custLinFactNeighborX="-24791" custLinFactNeighborY="6021">
        <dgm:presLayoutVars>
          <dgm:bulletEnabled val="1"/>
        </dgm:presLayoutVars>
      </dgm:prSet>
      <dgm:spPr/>
    </dgm:pt>
    <dgm:pt modelId="{B196562E-AD3D-49CC-9575-A77C5EDEE9AD}" type="pres">
      <dgm:prSet presAssocID="{E1F43E59-C9A6-401A-8ED8-C9A0739DF8DA}" presName="childShp" presStyleLbl="bgAccFollowNode1" presStyleIdx="2" presStyleCnt="3" custScaleX="123122" custLinFactNeighborX="-16835" custLinFactNeighborY="-714">
        <dgm:presLayoutVars>
          <dgm:bulletEnabled val="1"/>
        </dgm:presLayoutVars>
      </dgm:prSet>
      <dgm:spPr/>
    </dgm:pt>
  </dgm:ptLst>
  <dgm:cxnLst>
    <dgm:cxn modelId="{70B4EB05-D5D0-4301-8D63-EB626A75351E}" srcId="{E1F43E59-C9A6-401A-8ED8-C9A0739DF8DA}" destId="{58FC424B-B4F1-4E09-B315-9BEE860FBFFE}" srcOrd="0" destOrd="0" parTransId="{FD65A678-BC2A-4CA3-95DC-B71E25B226F5}" sibTransId="{B51A5365-9E87-425F-A4FA-9786A7C75963}"/>
    <dgm:cxn modelId="{24066E16-CC67-4462-9C22-CBD1A1AC6008}" type="presOf" srcId="{5073F096-22A9-4070-BE59-91C43F3CEFD1}" destId="{3848C39E-D817-41B6-9CA9-DEFF0B839BFD}" srcOrd="0" destOrd="0" presId="urn:microsoft.com/office/officeart/2005/8/layout/vList6"/>
    <dgm:cxn modelId="{BE732524-2E38-4FAC-B6FC-C8050C2E2B7C}" type="presOf" srcId="{58FC424B-B4F1-4E09-B315-9BEE860FBFFE}" destId="{B196562E-AD3D-49CC-9575-A77C5EDEE9AD}" srcOrd="0" destOrd="0" presId="urn:microsoft.com/office/officeart/2005/8/layout/vList6"/>
    <dgm:cxn modelId="{82D3B93B-C8D6-4FC6-BC8D-41F9CA9D6F23}" type="presOf" srcId="{1A7BF67D-0B2F-42DF-8F74-48184B08D3C4}" destId="{AC890876-9A8C-4821-87F6-68B9B7CCA57E}" srcOrd="0" destOrd="0" presId="urn:microsoft.com/office/officeart/2005/8/layout/vList6"/>
    <dgm:cxn modelId="{2D837F5F-06A2-4EDD-B97B-B50CDB739EA8}" srcId="{1A7BF67D-0B2F-42DF-8F74-48184B08D3C4}" destId="{E1F43E59-C9A6-401A-8ED8-C9A0739DF8DA}" srcOrd="2" destOrd="0" parTransId="{C0B2F106-2B3F-4780-B14A-75154ECAA2CB}" sibTransId="{F3F7ECDB-A94E-4E26-9DC9-CE7A8CC3F3E0}"/>
    <dgm:cxn modelId="{CBD9F251-6A90-4E2A-82DE-41A8CDF9E3F5}" srcId="{8C02489C-4401-416B-89A8-D87FD0EA4044}" destId="{B5C6A658-21B8-465C-A67D-C15292AC429C}" srcOrd="0" destOrd="0" parTransId="{B5AB320B-608F-4709-86F1-41F263C90FD4}" sibTransId="{D42780FE-C5B0-45E0-8721-E2C322DFC125}"/>
    <dgm:cxn modelId="{1C189052-4A7A-49C5-BDDD-2C10F2592559}" type="presOf" srcId="{8C02489C-4401-416B-89A8-D87FD0EA4044}" destId="{2F2B77DA-EF62-4EC6-91BD-C7CA591DA650}" srcOrd="0" destOrd="0" presId="urn:microsoft.com/office/officeart/2005/8/layout/vList6"/>
    <dgm:cxn modelId="{8D536E8F-289D-4D4B-8942-4DA51646DAC2}" srcId="{1A7BF67D-0B2F-42DF-8F74-48184B08D3C4}" destId="{8C02489C-4401-416B-89A8-D87FD0EA4044}" srcOrd="1" destOrd="0" parTransId="{66AE5C35-B6FB-4B32-A2B3-59440734612B}" sibTransId="{D5A799D9-89CF-4719-BE20-45D200E44790}"/>
    <dgm:cxn modelId="{99E5AC9B-C70B-40CF-BB61-4B5BF5F814CB}" type="presOf" srcId="{E1F43E59-C9A6-401A-8ED8-C9A0739DF8DA}" destId="{7FF51254-AA90-4CC6-A82A-FFD3A6009E2E}" srcOrd="0" destOrd="0" presId="urn:microsoft.com/office/officeart/2005/8/layout/vList6"/>
    <dgm:cxn modelId="{02FD7FC1-B893-4068-A748-407CF95421A4}" type="presOf" srcId="{B5C6A658-21B8-465C-A67D-C15292AC429C}" destId="{840545DD-030C-4814-9B8C-66481A4A23D0}" srcOrd="0" destOrd="0" presId="urn:microsoft.com/office/officeart/2005/8/layout/vList6"/>
    <dgm:cxn modelId="{183D16D4-2A2F-4B03-8ACD-833534C5C53C}" srcId="{1A7BF67D-0B2F-42DF-8F74-48184B08D3C4}" destId="{6738F7CA-D742-473E-B532-8946A0A00F59}" srcOrd="0" destOrd="0" parTransId="{E699BBE8-FEBA-43C6-AC91-DC7C74CD0420}" sibTransId="{49BD9319-7371-4ABD-ABD9-ACDF20FEDAC1}"/>
    <dgm:cxn modelId="{EC0CE2FE-AC4A-4CC5-A136-050D96A1B8CA}" type="presOf" srcId="{6738F7CA-D742-473E-B532-8946A0A00F59}" destId="{6C88155D-45A4-4197-B133-623252E634BF}" srcOrd="0" destOrd="0" presId="urn:microsoft.com/office/officeart/2005/8/layout/vList6"/>
    <dgm:cxn modelId="{47B0E8FF-AA84-4FD7-8EB3-BA7418B1DB99}" srcId="{6738F7CA-D742-473E-B532-8946A0A00F59}" destId="{5073F096-22A9-4070-BE59-91C43F3CEFD1}" srcOrd="0" destOrd="0" parTransId="{64C207CF-3FE7-4F8F-A5BE-233DA9291564}" sibTransId="{CAFE91DE-5A68-4646-B37C-88B2F6AC4BE4}"/>
    <dgm:cxn modelId="{267772DA-9F21-49E3-88AA-FDD587BA7493}" type="presParOf" srcId="{AC890876-9A8C-4821-87F6-68B9B7CCA57E}" destId="{79C96B97-766F-4E34-B242-472DC050687B}" srcOrd="0" destOrd="0" presId="urn:microsoft.com/office/officeart/2005/8/layout/vList6"/>
    <dgm:cxn modelId="{851B831E-6486-4F3F-A710-BCE4BDC39419}" type="presParOf" srcId="{79C96B97-766F-4E34-B242-472DC050687B}" destId="{6C88155D-45A4-4197-B133-623252E634BF}" srcOrd="0" destOrd="0" presId="urn:microsoft.com/office/officeart/2005/8/layout/vList6"/>
    <dgm:cxn modelId="{648D9688-6CDB-4F04-A0AB-6191D542874B}" type="presParOf" srcId="{79C96B97-766F-4E34-B242-472DC050687B}" destId="{3848C39E-D817-41B6-9CA9-DEFF0B839BFD}" srcOrd="1" destOrd="0" presId="urn:microsoft.com/office/officeart/2005/8/layout/vList6"/>
    <dgm:cxn modelId="{0E17E114-B168-453A-A296-51B7A0D8D7EE}" type="presParOf" srcId="{AC890876-9A8C-4821-87F6-68B9B7CCA57E}" destId="{DE5AB328-2DE6-4386-AA85-3490C6C6892E}" srcOrd="1" destOrd="0" presId="urn:microsoft.com/office/officeart/2005/8/layout/vList6"/>
    <dgm:cxn modelId="{88656EF6-BF15-43EC-B672-B2FA1342C0E7}" type="presParOf" srcId="{AC890876-9A8C-4821-87F6-68B9B7CCA57E}" destId="{10BF448A-6080-427A-BA78-3BA30F2A94B3}" srcOrd="2" destOrd="0" presId="urn:microsoft.com/office/officeart/2005/8/layout/vList6"/>
    <dgm:cxn modelId="{ABF14DB3-15AA-4170-8344-E15A85F149D7}" type="presParOf" srcId="{10BF448A-6080-427A-BA78-3BA30F2A94B3}" destId="{2F2B77DA-EF62-4EC6-91BD-C7CA591DA650}" srcOrd="0" destOrd="0" presId="urn:microsoft.com/office/officeart/2005/8/layout/vList6"/>
    <dgm:cxn modelId="{7D99ECD9-13EA-481F-9B05-E1472BD640CF}" type="presParOf" srcId="{10BF448A-6080-427A-BA78-3BA30F2A94B3}" destId="{840545DD-030C-4814-9B8C-66481A4A23D0}" srcOrd="1" destOrd="0" presId="urn:microsoft.com/office/officeart/2005/8/layout/vList6"/>
    <dgm:cxn modelId="{01924A98-99EE-428A-9D1B-0DF8F99BD799}" type="presParOf" srcId="{AC890876-9A8C-4821-87F6-68B9B7CCA57E}" destId="{11B65C21-C33C-466D-A2C4-BE4C28197187}" srcOrd="3" destOrd="0" presId="urn:microsoft.com/office/officeart/2005/8/layout/vList6"/>
    <dgm:cxn modelId="{DB21F70F-EBD7-4E70-8857-A4AF08EB35AE}" type="presParOf" srcId="{AC890876-9A8C-4821-87F6-68B9B7CCA57E}" destId="{7801CC13-6BBB-4813-8B07-877D8CB15C56}" srcOrd="4" destOrd="0" presId="urn:microsoft.com/office/officeart/2005/8/layout/vList6"/>
    <dgm:cxn modelId="{C410E072-C922-4438-9CBB-DBB2D28862C3}" type="presParOf" srcId="{7801CC13-6BBB-4813-8B07-877D8CB15C56}" destId="{7FF51254-AA90-4CC6-A82A-FFD3A6009E2E}" srcOrd="0" destOrd="0" presId="urn:microsoft.com/office/officeart/2005/8/layout/vList6"/>
    <dgm:cxn modelId="{E1AF4BB2-BD2E-4A08-99C5-0177CD990CF5}" type="presParOf" srcId="{7801CC13-6BBB-4813-8B07-877D8CB15C56}" destId="{B196562E-AD3D-49CC-9575-A77C5EDEE9AD}"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A7BF67D-0B2F-42DF-8F74-48184B08D3C4}" type="doc">
      <dgm:prSet loTypeId="urn:microsoft.com/office/officeart/2005/8/layout/vList6" loCatId="list" qsTypeId="urn:microsoft.com/office/officeart/2005/8/quickstyle/simple3" qsCatId="simple" csTypeId="urn:microsoft.com/office/officeart/2005/8/colors/colorful4" csCatId="colorful" phldr="1"/>
      <dgm:spPr/>
      <dgm:t>
        <a:bodyPr/>
        <a:lstStyle/>
        <a:p>
          <a:endParaRPr lang="en-GB"/>
        </a:p>
      </dgm:t>
    </dgm:pt>
    <dgm:pt modelId="{36B6D5DB-C212-4284-B8FF-5AEE3923365A}">
      <dgm:prSet phldrT="[Text]"/>
      <dgm:spPr/>
      <dgm:t>
        <a:bodyPr/>
        <a:lstStyle/>
        <a:p>
          <a:r>
            <a:rPr lang="en-GB" dirty="0">
              <a:latin typeface="Century Gothic" panose="020B0502020202020204" pitchFamily="34" charset="0"/>
            </a:rPr>
            <a:t>5</a:t>
          </a:r>
        </a:p>
      </dgm:t>
    </dgm:pt>
    <dgm:pt modelId="{46818852-9EB4-4A26-BF76-8BF603F89806}" type="parTrans" cxnId="{98786383-D152-4F7E-87EE-1902C6C1B926}">
      <dgm:prSet/>
      <dgm:spPr/>
      <dgm:t>
        <a:bodyPr/>
        <a:lstStyle/>
        <a:p>
          <a:endParaRPr lang="en-GB">
            <a:latin typeface="Century Gothic" panose="020B0502020202020204" pitchFamily="34" charset="0"/>
          </a:endParaRPr>
        </a:p>
      </dgm:t>
    </dgm:pt>
    <dgm:pt modelId="{617F1D8B-B03E-41DC-9A33-95AE03BA40F8}" type="sibTrans" cxnId="{98786383-D152-4F7E-87EE-1902C6C1B926}">
      <dgm:prSet/>
      <dgm:spPr/>
      <dgm:t>
        <a:bodyPr/>
        <a:lstStyle/>
        <a:p>
          <a:endParaRPr lang="en-GB">
            <a:latin typeface="Century Gothic" panose="020B0502020202020204" pitchFamily="34" charset="0"/>
          </a:endParaRPr>
        </a:p>
      </dgm:t>
    </dgm:pt>
    <dgm:pt modelId="{FBE54EA5-4E5E-4903-88FC-847B42ECCBBD}">
      <dgm:prSet phldrT="[Text]"/>
      <dgm:spPr/>
      <dgm:t>
        <a:bodyPr anchor="ctr"/>
        <a:lstStyle/>
        <a:p>
          <a:pPr>
            <a:buNone/>
          </a:pPr>
          <a:r>
            <a:rPr lang="en-GB" b="0" i="0" dirty="0">
              <a:latin typeface="Helvetica Light" panose="020B0403020202020204" pitchFamily="34" charset="0"/>
            </a:rPr>
            <a:t>I just don’t find anything from history remotely interesting… YET! History is like reading, there is something for everyone. You’ll only find it by trying it!</a:t>
          </a:r>
        </a:p>
      </dgm:t>
    </dgm:pt>
    <dgm:pt modelId="{B8546335-8802-4FD0-A529-FCED9AB523E6}" type="parTrans" cxnId="{CDA792D7-478E-4336-A157-2E94CB88AD74}">
      <dgm:prSet/>
      <dgm:spPr/>
      <dgm:t>
        <a:bodyPr/>
        <a:lstStyle/>
        <a:p>
          <a:endParaRPr lang="en-GB">
            <a:latin typeface="Century Gothic" panose="020B0502020202020204" pitchFamily="34" charset="0"/>
          </a:endParaRPr>
        </a:p>
      </dgm:t>
    </dgm:pt>
    <dgm:pt modelId="{A2C13667-DF11-49C9-B715-DF7081D85F85}" type="sibTrans" cxnId="{CDA792D7-478E-4336-A157-2E94CB88AD74}">
      <dgm:prSet/>
      <dgm:spPr/>
      <dgm:t>
        <a:bodyPr/>
        <a:lstStyle/>
        <a:p>
          <a:endParaRPr lang="en-GB">
            <a:latin typeface="Century Gothic" panose="020B0502020202020204" pitchFamily="34" charset="0"/>
          </a:endParaRPr>
        </a:p>
      </dgm:t>
    </dgm:pt>
    <dgm:pt modelId="{973315E8-BE56-46C4-89A6-A0BAE590CBF1}">
      <dgm:prSet custT="1"/>
      <dgm:spPr/>
      <dgm:t>
        <a:bodyPr/>
        <a:lstStyle/>
        <a:p>
          <a:r>
            <a:rPr lang="en-GB" sz="6000" b="0" i="0" dirty="0">
              <a:latin typeface="Helvetica Light" panose="020B0403020202020204" pitchFamily="34" charset="0"/>
            </a:rPr>
            <a:t>4</a:t>
          </a:r>
        </a:p>
      </dgm:t>
    </dgm:pt>
    <dgm:pt modelId="{A31A44AD-EB7C-49F0-92C6-5CC3D593382C}" type="parTrans" cxnId="{C6C8905F-C9A1-4537-A221-E787A3993980}">
      <dgm:prSet/>
      <dgm:spPr/>
      <dgm:t>
        <a:bodyPr/>
        <a:lstStyle/>
        <a:p>
          <a:endParaRPr lang="en-GB">
            <a:latin typeface="Century Gothic" panose="020B0502020202020204" pitchFamily="34" charset="0"/>
          </a:endParaRPr>
        </a:p>
      </dgm:t>
    </dgm:pt>
    <dgm:pt modelId="{23230290-C151-46F5-9889-9482A7C5D4FB}" type="sibTrans" cxnId="{C6C8905F-C9A1-4537-A221-E787A3993980}">
      <dgm:prSet/>
      <dgm:spPr/>
      <dgm:t>
        <a:bodyPr/>
        <a:lstStyle/>
        <a:p>
          <a:endParaRPr lang="en-GB">
            <a:latin typeface="Century Gothic" panose="020B0502020202020204" pitchFamily="34" charset="0"/>
          </a:endParaRPr>
        </a:p>
      </dgm:t>
    </dgm:pt>
    <dgm:pt modelId="{96DAE034-57A5-461A-95D1-D31C80106D38}">
      <dgm:prSet/>
      <dgm:spPr/>
      <dgm:t>
        <a:bodyPr anchor="ctr"/>
        <a:lstStyle/>
        <a:p>
          <a:pPr>
            <a:buNone/>
          </a:pPr>
          <a:r>
            <a:rPr lang="en-GB" b="0" i="0" dirty="0">
              <a:latin typeface="Helvetica Light" panose="020B0403020202020204" pitchFamily="34" charset="0"/>
            </a:rPr>
            <a:t>The world we live in today has been shaped by History. There is no getting away from the past in the present, and that will continue into the future.</a:t>
          </a:r>
        </a:p>
      </dgm:t>
    </dgm:pt>
    <dgm:pt modelId="{11DAF60E-895A-438F-A6C3-1DC09984D128}" type="parTrans" cxnId="{2B959FB9-197A-49D1-B30D-FD15C028F346}">
      <dgm:prSet/>
      <dgm:spPr/>
      <dgm:t>
        <a:bodyPr/>
        <a:lstStyle/>
        <a:p>
          <a:endParaRPr lang="en-GB"/>
        </a:p>
      </dgm:t>
    </dgm:pt>
    <dgm:pt modelId="{E94D5D01-9453-42F5-A247-2C9021334880}" type="sibTrans" cxnId="{2B959FB9-197A-49D1-B30D-FD15C028F346}">
      <dgm:prSet/>
      <dgm:spPr/>
      <dgm:t>
        <a:bodyPr/>
        <a:lstStyle/>
        <a:p>
          <a:endParaRPr lang="en-GB"/>
        </a:p>
      </dgm:t>
    </dgm:pt>
    <dgm:pt modelId="{AC890876-9A8C-4821-87F6-68B9B7CCA57E}" type="pres">
      <dgm:prSet presAssocID="{1A7BF67D-0B2F-42DF-8F74-48184B08D3C4}" presName="Name0" presStyleCnt="0">
        <dgm:presLayoutVars>
          <dgm:dir/>
          <dgm:animLvl val="lvl"/>
          <dgm:resizeHandles/>
        </dgm:presLayoutVars>
      </dgm:prSet>
      <dgm:spPr/>
    </dgm:pt>
    <dgm:pt modelId="{B9227207-424E-4450-A13D-AE8FC940A85B}" type="pres">
      <dgm:prSet presAssocID="{973315E8-BE56-46C4-89A6-A0BAE590CBF1}" presName="linNode" presStyleCnt="0"/>
      <dgm:spPr/>
    </dgm:pt>
    <dgm:pt modelId="{EBB1DF79-FBF3-4E4A-8D97-67C79862543A}" type="pres">
      <dgm:prSet presAssocID="{973315E8-BE56-46C4-89A6-A0BAE590CBF1}" presName="parentShp" presStyleLbl="node1" presStyleIdx="0" presStyleCnt="2" custFlipHor="1" custScaleX="28633" custScaleY="71964" custLinFactNeighborX="-21106" custLinFactNeighborY="1132">
        <dgm:presLayoutVars>
          <dgm:bulletEnabled val="1"/>
        </dgm:presLayoutVars>
      </dgm:prSet>
      <dgm:spPr/>
    </dgm:pt>
    <dgm:pt modelId="{92D0590D-EBD6-4E25-A306-013BF531D291}" type="pres">
      <dgm:prSet presAssocID="{973315E8-BE56-46C4-89A6-A0BAE590CBF1}" presName="childShp" presStyleLbl="bgAccFollowNode1" presStyleIdx="0" presStyleCnt="2" custScaleX="127136">
        <dgm:presLayoutVars>
          <dgm:bulletEnabled val="1"/>
        </dgm:presLayoutVars>
      </dgm:prSet>
      <dgm:spPr/>
    </dgm:pt>
    <dgm:pt modelId="{6889AB56-F286-4D8D-9298-F1DE0F0C651B}" type="pres">
      <dgm:prSet presAssocID="{23230290-C151-46F5-9889-9482A7C5D4FB}" presName="spacing" presStyleCnt="0"/>
      <dgm:spPr/>
    </dgm:pt>
    <dgm:pt modelId="{66FDCEFF-063C-45BD-A7EB-9540C5687C62}" type="pres">
      <dgm:prSet presAssocID="{36B6D5DB-C212-4284-B8FF-5AEE3923365A}" presName="linNode" presStyleCnt="0"/>
      <dgm:spPr/>
    </dgm:pt>
    <dgm:pt modelId="{05E76657-5302-4E09-AD37-6E7E237FA924}" type="pres">
      <dgm:prSet presAssocID="{36B6D5DB-C212-4284-B8FF-5AEE3923365A}" presName="parentShp" presStyleLbl="node1" presStyleIdx="1" presStyleCnt="2" custScaleX="30643" custScaleY="70075" custLinFactNeighborX="-22949" custLinFactNeighborY="-11235">
        <dgm:presLayoutVars>
          <dgm:bulletEnabled val="1"/>
        </dgm:presLayoutVars>
      </dgm:prSet>
      <dgm:spPr/>
    </dgm:pt>
    <dgm:pt modelId="{59CAD7E5-75AA-4FEB-A26E-CCE21FD61F3F}" type="pres">
      <dgm:prSet presAssocID="{36B6D5DB-C212-4284-B8FF-5AEE3923365A}" presName="childShp" presStyleLbl="bgAccFollowNode1" presStyleIdx="1" presStyleCnt="2" custScaleX="126466">
        <dgm:presLayoutVars>
          <dgm:bulletEnabled val="1"/>
        </dgm:presLayoutVars>
      </dgm:prSet>
      <dgm:spPr/>
    </dgm:pt>
  </dgm:ptLst>
  <dgm:cxnLst>
    <dgm:cxn modelId="{5E494634-4601-4C3A-9E0F-7369F3FD4AF6}" type="presOf" srcId="{36B6D5DB-C212-4284-B8FF-5AEE3923365A}" destId="{05E76657-5302-4E09-AD37-6E7E237FA924}" srcOrd="0" destOrd="0" presId="urn:microsoft.com/office/officeart/2005/8/layout/vList6"/>
    <dgm:cxn modelId="{82D3B93B-C8D6-4FC6-BC8D-41F9CA9D6F23}" type="presOf" srcId="{1A7BF67D-0B2F-42DF-8F74-48184B08D3C4}" destId="{AC890876-9A8C-4821-87F6-68B9B7CCA57E}" srcOrd="0" destOrd="0" presId="urn:microsoft.com/office/officeart/2005/8/layout/vList6"/>
    <dgm:cxn modelId="{C6C8905F-C9A1-4537-A221-E787A3993980}" srcId="{1A7BF67D-0B2F-42DF-8F74-48184B08D3C4}" destId="{973315E8-BE56-46C4-89A6-A0BAE590CBF1}" srcOrd="0" destOrd="0" parTransId="{A31A44AD-EB7C-49F0-92C6-5CC3D593382C}" sibTransId="{23230290-C151-46F5-9889-9482A7C5D4FB}"/>
    <dgm:cxn modelId="{98386146-BA13-4FF7-91DD-C0B337134468}" type="presOf" srcId="{96DAE034-57A5-461A-95D1-D31C80106D38}" destId="{92D0590D-EBD6-4E25-A306-013BF531D291}" srcOrd="0" destOrd="0" presId="urn:microsoft.com/office/officeart/2005/8/layout/vList6"/>
    <dgm:cxn modelId="{3449397F-F5C5-4F22-B74C-D6C93181BEE5}" type="presOf" srcId="{FBE54EA5-4E5E-4903-88FC-847B42ECCBBD}" destId="{59CAD7E5-75AA-4FEB-A26E-CCE21FD61F3F}" srcOrd="0" destOrd="0" presId="urn:microsoft.com/office/officeart/2005/8/layout/vList6"/>
    <dgm:cxn modelId="{98786383-D152-4F7E-87EE-1902C6C1B926}" srcId="{1A7BF67D-0B2F-42DF-8F74-48184B08D3C4}" destId="{36B6D5DB-C212-4284-B8FF-5AEE3923365A}" srcOrd="1" destOrd="0" parTransId="{46818852-9EB4-4A26-BF76-8BF603F89806}" sibTransId="{617F1D8B-B03E-41DC-9A33-95AE03BA40F8}"/>
    <dgm:cxn modelId="{28BDA38B-533B-424D-A00C-8335036C2112}" type="presOf" srcId="{973315E8-BE56-46C4-89A6-A0BAE590CBF1}" destId="{EBB1DF79-FBF3-4E4A-8D97-67C79862543A}" srcOrd="0" destOrd="0" presId="urn:microsoft.com/office/officeart/2005/8/layout/vList6"/>
    <dgm:cxn modelId="{2B959FB9-197A-49D1-B30D-FD15C028F346}" srcId="{973315E8-BE56-46C4-89A6-A0BAE590CBF1}" destId="{96DAE034-57A5-461A-95D1-D31C80106D38}" srcOrd="0" destOrd="0" parTransId="{11DAF60E-895A-438F-A6C3-1DC09984D128}" sibTransId="{E94D5D01-9453-42F5-A247-2C9021334880}"/>
    <dgm:cxn modelId="{CDA792D7-478E-4336-A157-2E94CB88AD74}" srcId="{36B6D5DB-C212-4284-B8FF-5AEE3923365A}" destId="{FBE54EA5-4E5E-4903-88FC-847B42ECCBBD}" srcOrd="0" destOrd="0" parTransId="{B8546335-8802-4FD0-A529-FCED9AB523E6}" sibTransId="{A2C13667-DF11-49C9-B715-DF7081D85F85}"/>
    <dgm:cxn modelId="{D354695E-9123-4619-B46D-B93A7835CFD2}" type="presParOf" srcId="{AC890876-9A8C-4821-87F6-68B9B7CCA57E}" destId="{B9227207-424E-4450-A13D-AE8FC940A85B}" srcOrd="0" destOrd="0" presId="urn:microsoft.com/office/officeart/2005/8/layout/vList6"/>
    <dgm:cxn modelId="{58D790D7-57AB-4946-A9D9-71D56863293C}" type="presParOf" srcId="{B9227207-424E-4450-A13D-AE8FC940A85B}" destId="{EBB1DF79-FBF3-4E4A-8D97-67C79862543A}" srcOrd="0" destOrd="0" presId="urn:microsoft.com/office/officeart/2005/8/layout/vList6"/>
    <dgm:cxn modelId="{AD33CB64-F0AA-4651-973C-1722773D308F}" type="presParOf" srcId="{B9227207-424E-4450-A13D-AE8FC940A85B}" destId="{92D0590D-EBD6-4E25-A306-013BF531D291}" srcOrd="1" destOrd="0" presId="urn:microsoft.com/office/officeart/2005/8/layout/vList6"/>
    <dgm:cxn modelId="{672F9C72-CE7F-48D9-820E-492EFC61F94D}" type="presParOf" srcId="{AC890876-9A8C-4821-87F6-68B9B7CCA57E}" destId="{6889AB56-F286-4D8D-9298-F1DE0F0C651B}" srcOrd="1" destOrd="0" presId="urn:microsoft.com/office/officeart/2005/8/layout/vList6"/>
    <dgm:cxn modelId="{6868DCD4-D693-4ABF-AAA9-BD4515760F84}" type="presParOf" srcId="{AC890876-9A8C-4821-87F6-68B9B7CCA57E}" destId="{66FDCEFF-063C-45BD-A7EB-9540C5687C62}" srcOrd="2" destOrd="0" presId="urn:microsoft.com/office/officeart/2005/8/layout/vList6"/>
    <dgm:cxn modelId="{7885263D-9642-48D1-81F0-6438BDAE0A82}" type="presParOf" srcId="{66FDCEFF-063C-45BD-A7EB-9540C5687C62}" destId="{05E76657-5302-4E09-AD37-6E7E237FA924}" srcOrd="0" destOrd="0" presId="urn:microsoft.com/office/officeart/2005/8/layout/vList6"/>
    <dgm:cxn modelId="{370C8407-BEA2-4351-ADAD-EE4298AA4492}" type="presParOf" srcId="{66FDCEFF-063C-45BD-A7EB-9540C5687C62}" destId="{59CAD7E5-75AA-4FEB-A26E-CCE21FD61F3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8C39E-D817-41B6-9CA9-DEFF0B839BFD}">
      <dsp:nvSpPr>
        <dsp:cNvPr id="0" name=""/>
        <dsp:cNvSpPr/>
      </dsp:nvSpPr>
      <dsp:spPr>
        <a:xfrm>
          <a:off x="4206239" y="1487"/>
          <a:ext cx="6309360" cy="805252"/>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GB" sz="2000" b="0" i="0" kern="1200" dirty="0">
              <a:latin typeface="Helvetica Light" panose="020B0403020202020204" pitchFamily="34" charset="0"/>
            </a:rPr>
            <a:t>It’s over, it happened and it won’t happen again!</a:t>
          </a:r>
        </a:p>
      </dsp:txBody>
      <dsp:txXfrm>
        <a:off x="4206239" y="102144"/>
        <a:ext cx="6007391" cy="603939"/>
      </dsp:txXfrm>
    </dsp:sp>
    <dsp:sp modelId="{6C88155D-45A4-4197-B133-623252E634BF}">
      <dsp:nvSpPr>
        <dsp:cNvPr id="0" name=""/>
        <dsp:cNvSpPr/>
      </dsp:nvSpPr>
      <dsp:spPr>
        <a:xfrm>
          <a:off x="0" y="1487"/>
          <a:ext cx="4206240" cy="805252"/>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b="0" i="0" kern="1200" dirty="0">
              <a:latin typeface="Helvetica Light" panose="020B0403020202020204" pitchFamily="34" charset="0"/>
            </a:rPr>
            <a:t>1</a:t>
          </a:r>
        </a:p>
      </dsp:txBody>
      <dsp:txXfrm>
        <a:off x="39309" y="40796"/>
        <a:ext cx="4127622" cy="726634"/>
      </dsp:txXfrm>
    </dsp:sp>
    <dsp:sp modelId="{840545DD-030C-4814-9B8C-66481A4A23D0}">
      <dsp:nvSpPr>
        <dsp:cNvPr id="0" name=""/>
        <dsp:cNvSpPr/>
      </dsp:nvSpPr>
      <dsp:spPr>
        <a:xfrm>
          <a:off x="4206240" y="887265"/>
          <a:ext cx="6309360" cy="805252"/>
        </a:xfrm>
        <a:prstGeom prst="rightArrow">
          <a:avLst>
            <a:gd name="adj1" fmla="val 75000"/>
            <a:gd name="adj2" fmla="val 50000"/>
          </a:avLst>
        </a:prstGeom>
        <a:solidFill>
          <a:schemeClr val="accent5">
            <a:tint val="40000"/>
            <a:alpha val="90000"/>
            <a:hueOff val="-1847939"/>
            <a:satOff val="-3204"/>
            <a:lumOff val="-322"/>
            <a:alphaOff val="0"/>
          </a:schemeClr>
        </a:solidFill>
        <a:ln w="6350" cap="flat" cmpd="sng" algn="ctr">
          <a:solidFill>
            <a:schemeClr val="accent5">
              <a:tint val="40000"/>
              <a:alpha val="90000"/>
              <a:hueOff val="-1847939"/>
              <a:satOff val="-3204"/>
              <a:lumOff val="-3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GB" sz="2000" b="0" i="0" kern="1200" dirty="0">
              <a:latin typeface="Helvetica Light" panose="020B0403020202020204" pitchFamily="34" charset="0"/>
            </a:rPr>
            <a:t>Unlike Maths and English it doesn’t offer me anything I’ll ever need in the future.</a:t>
          </a:r>
        </a:p>
      </dsp:txBody>
      <dsp:txXfrm>
        <a:off x="4206240" y="987922"/>
        <a:ext cx="6007391" cy="603939"/>
      </dsp:txXfrm>
    </dsp:sp>
    <dsp:sp modelId="{2F2B77DA-EF62-4EC6-91BD-C7CA591DA650}">
      <dsp:nvSpPr>
        <dsp:cNvPr id="0" name=""/>
        <dsp:cNvSpPr/>
      </dsp:nvSpPr>
      <dsp:spPr>
        <a:xfrm>
          <a:off x="0" y="887265"/>
          <a:ext cx="4206240" cy="805252"/>
        </a:xfrm>
        <a:prstGeom prst="roundRect">
          <a:avLst/>
        </a:prstGeom>
        <a:gradFill rotWithShape="0">
          <a:gsLst>
            <a:gs pos="0">
              <a:schemeClr val="accent5">
                <a:hueOff val="-1838336"/>
                <a:satOff val="-2557"/>
                <a:lumOff val="-981"/>
                <a:alphaOff val="0"/>
                <a:lumMod val="110000"/>
                <a:satMod val="105000"/>
                <a:tint val="67000"/>
              </a:schemeClr>
            </a:gs>
            <a:gs pos="50000">
              <a:schemeClr val="accent5">
                <a:hueOff val="-1838336"/>
                <a:satOff val="-2557"/>
                <a:lumOff val="-981"/>
                <a:alphaOff val="0"/>
                <a:lumMod val="105000"/>
                <a:satMod val="103000"/>
                <a:tint val="73000"/>
              </a:schemeClr>
            </a:gs>
            <a:gs pos="100000">
              <a:schemeClr val="accent5">
                <a:hueOff val="-1838336"/>
                <a:satOff val="-2557"/>
                <a:lumOff val="-98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b="0" i="0" kern="1200" dirty="0">
              <a:latin typeface="Helvetica Light" panose="020B0403020202020204" pitchFamily="34" charset="0"/>
            </a:rPr>
            <a:t>2</a:t>
          </a:r>
        </a:p>
      </dsp:txBody>
      <dsp:txXfrm>
        <a:off x="39309" y="926574"/>
        <a:ext cx="4127622" cy="726634"/>
      </dsp:txXfrm>
    </dsp:sp>
    <dsp:sp modelId="{B196562E-AD3D-49CC-9575-A77C5EDEE9AD}">
      <dsp:nvSpPr>
        <dsp:cNvPr id="0" name=""/>
        <dsp:cNvSpPr/>
      </dsp:nvSpPr>
      <dsp:spPr>
        <a:xfrm>
          <a:off x="4206240" y="1773042"/>
          <a:ext cx="6309360" cy="805252"/>
        </a:xfrm>
        <a:prstGeom prst="rightArrow">
          <a:avLst>
            <a:gd name="adj1" fmla="val 75000"/>
            <a:gd name="adj2" fmla="val 50000"/>
          </a:avLst>
        </a:prstGeom>
        <a:solidFill>
          <a:schemeClr val="accent5">
            <a:tint val="40000"/>
            <a:alpha val="90000"/>
            <a:hueOff val="-3695877"/>
            <a:satOff val="-6408"/>
            <a:lumOff val="-644"/>
            <a:alphaOff val="0"/>
          </a:schemeClr>
        </a:solidFill>
        <a:ln w="6350" cap="flat" cmpd="sng" algn="ctr">
          <a:solidFill>
            <a:schemeClr val="accent5">
              <a:tint val="40000"/>
              <a:alpha val="90000"/>
              <a:hueOff val="-3695877"/>
              <a:satOff val="-6408"/>
              <a:lumOff val="-64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GB" sz="2000" b="0" i="0" kern="1200" dirty="0">
              <a:latin typeface="Helvetica Light" panose="020B0403020202020204" pitchFamily="34" charset="0"/>
            </a:rPr>
            <a:t>All you can do with it is become a History teacher.</a:t>
          </a:r>
        </a:p>
      </dsp:txBody>
      <dsp:txXfrm>
        <a:off x="4206240" y="1873699"/>
        <a:ext cx="6007391" cy="603939"/>
      </dsp:txXfrm>
    </dsp:sp>
    <dsp:sp modelId="{7FF51254-AA90-4CC6-A82A-FFD3A6009E2E}">
      <dsp:nvSpPr>
        <dsp:cNvPr id="0" name=""/>
        <dsp:cNvSpPr/>
      </dsp:nvSpPr>
      <dsp:spPr>
        <a:xfrm>
          <a:off x="0" y="1773042"/>
          <a:ext cx="4206240" cy="805252"/>
        </a:xfrm>
        <a:prstGeom prst="roundRect">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b="0" i="0" kern="1200" dirty="0">
              <a:latin typeface="Helvetica Light" panose="020B0403020202020204" pitchFamily="34" charset="0"/>
            </a:rPr>
            <a:t>3</a:t>
          </a:r>
        </a:p>
      </dsp:txBody>
      <dsp:txXfrm>
        <a:off x="39309" y="1812351"/>
        <a:ext cx="4127622" cy="726634"/>
      </dsp:txXfrm>
    </dsp:sp>
    <dsp:sp modelId="{92D0590D-EBD6-4E25-A306-013BF531D291}">
      <dsp:nvSpPr>
        <dsp:cNvPr id="0" name=""/>
        <dsp:cNvSpPr/>
      </dsp:nvSpPr>
      <dsp:spPr>
        <a:xfrm>
          <a:off x="4206240" y="2658820"/>
          <a:ext cx="6309360" cy="805252"/>
        </a:xfrm>
        <a:prstGeom prst="rightArrow">
          <a:avLst>
            <a:gd name="adj1" fmla="val 75000"/>
            <a:gd name="adj2" fmla="val 50000"/>
          </a:avLst>
        </a:prstGeom>
        <a:solidFill>
          <a:schemeClr val="accent5">
            <a:tint val="40000"/>
            <a:alpha val="90000"/>
            <a:hueOff val="-5543816"/>
            <a:satOff val="-9612"/>
            <a:lumOff val="-967"/>
            <a:alphaOff val="0"/>
          </a:schemeClr>
        </a:solidFill>
        <a:ln w="6350" cap="flat" cmpd="sng" algn="ctr">
          <a:solidFill>
            <a:schemeClr val="accent5">
              <a:tint val="40000"/>
              <a:alpha val="90000"/>
              <a:hueOff val="-5543816"/>
              <a:satOff val="-9612"/>
              <a:lumOff val="-96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GB" sz="2000" b="0" i="0" kern="1200" dirty="0">
              <a:latin typeface="Helvetica Light" panose="020B0403020202020204" pitchFamily="34" charset="0"/>
            </a:rPr>
            <a:t>It’s just not relevant to the life I’m living now or will live in the future.</a:t>
          </a:r>
        </a:p>
      </dsp:txBody>
      <dsp:txXfrm>
        <a:off x="4206240" y="2759477"/>
        <a:ext cx="6007391" cy="603939"/>
      </dsp:txXfrm>
    </dsp:sp>
    <dsp:sp modelId="{EBB1DF79-FBF3-4E4A-8D97-67C79862543A}">
      <dsp:nvSpPr>
        <dsp:cNvPr id="0" name=""/>
        <dsp:cNvSpPr/>
      </dsp:nvSpPr>
      <dsp:spPr>
        <a:xfrm>
          <a:off x="0" y="2658820"/>
          <a:ext cx="4206240" cy="805252"/>
        </a:xfrm>
        <a:prstGeom prst="roundRect">
          <a:avLst/>
        </a:prstGeom>
        <a:gradFill rotWithShape="0">
          <a:gsLst>
            <a:gs pos="0">
              <a:schemeClr val="accent5">
                <a:hueOff val="-5515009"/>
                <a:satOff val="-7671"/>
                <a:lumOff val="-2942"/>
                <a:alphaOff val="0"/>
                <a:lumMod val="110000"/>
                <a:satMod val="105000"/>
                <a:tint val="67000"/>
              </a:schemeClr>
            </a:gs>
            <a:gs pos="50000">
              <a:schemeClr val="accent5">
                <a:hueOff val="-5515009"/>
                <a:satOff val="-7671"/>
                <a:lumOff val="-2942"/>
                <a:alphaOff val="0"/>
                <a:lumMod val="105000"/>
                <a:satMod val="103000"/>
                <a:tint val="73000"/>
              </a:schemeClr>
            </a:gs>
            <a:gs pos="100000">
              <a:schemeClr val="accent5">
                <a:hueOff val="-5515009"/>
                <a:satOff val="-7671"/>
                <a:lumOff val="-294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b="0" i="0" kern="1200" dirty="0">
              <a:latin typeface="Helvetica Light" panose="020B0403020202020204" pitchFamily="34" charset="0"/>
            </a:rPr>
            <a:t>4</a:t>
          </a:r>
        </a:p>
      </dsp:txBody>
      <dsp:txXfrm>
        <a:off x="39309" y="2698129"/>
        <a:ext cx="4127622" cy="726634"/>
      </dsp:txXfrm>
    </dsp:sp>
    <dsp:sp modelId="{59CAD7E5-75AA-4FEB-A26E-CCE21FD61F3F}">
      <dsp:nvSpPr>
        <dsp:cNvPr id="0" name=""/>
        <dsp:cNvSpPr/>
      </dsp:nvSpPr>
      <dsp:spPr>
        <a:xfrm>
          <a:off x="4206240" y="3544598"/>
          <a:ext cx="6309360" cy="805252"/>
        </a:xfrm>
        <a:prstGeom prst="rightArrow">
          <a:avLst>
            <a:gd name="adj1" fmla="val 75000"/>
            <a:gd name="adj2" fmla="val 50000"/>
          </a:avLst>
        </a:prstGeom>
        <a:solidFill>
          <a:schemeClr val="accent5">
            <a:tint val="40000"/>
            <a:alpha val="90000"/>
            <a:hueOff val="-7391755"/>
            <a:satOff val="-12816"/>
            <a:lumOff val="-1289"/>
            <a:alphaOff val="0"/>
          </a:schemeClr>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GB" sz="2000" b="0" i="0" kern="1200" dirty="0">
              <a:latin typeface="Helvetica Light" panose="020B0403020202020204" pitchFamily="34" charset="0"/>
            </a:rPr>
            <a:t>I just don’t find anything from History remotely interesting.</a:t>
          </a:r>
        </a:p>
      </dsp:txBody>
      <dsp:txXfrm>
        <a:off x="4206240" y="3645255"/>
        <a:ext cx="6007391" cy="603939"/>
      </dsp:txXfrm>
    </dsp:sp>
    <dsp:sp modelId="{05E76657-5302-4E09-AD37-6E7E237FA924}">
      <dsp:nvSpPr>
        <dsp:cNvPr id="0" name=""/>
        <dsp:cNvSpPr/>
      </dsp:nvSpPr>
      <dsp:spPr>
        <a:xfrm>
          <a:off x="0" y="3544598"/>
          <a:ext cx="4206240" cy="805252"/>
        </a:xfrm>
        <a:prstGeom prst="roundRect">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b="0" i="0" kern="1200" dirty="0">
              <a:latin typeface="Helvetica Light" panose="020B0403020202020204" pitchFamily="34" charset="0"/>
            </a:rPr>
            <a:t>5</a:t>
          </a:r>
        </a:p>
      </dsp:txBody>
      <dsp:txXfrm>
        <a:off x="39309" y="3583907"/>
        <a:ext cx="4127622" cy="726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7BB02-4E3D-4EDB-B32F-5EEF710A1572}">
      <dsp:nvSpPr>
        <dsp:cNvPr id="0" name=""/>
        <dsp:cNvSpPr/>
      </dsp:nvSpPr>
      <dsp:spPr>
        <a:xfrm>
          <a:off x="2808166" y="2328519"/>
          <a:ext cx="2845967" cy="2845967"/>
        </a:xfrm>
        <a:prstGeom prst="gear9">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b="1" i="0" kern="1200" dirty="0">
              <a:latin typeface="Helvetica Light" panose="020B0403020202020204" pitchFamily="34" charset="0"/>
            </a:rPr>
            <a:t>Human Progress</a:t>
          </a:r>
        </a:p>
      </dsp:txBody>
      <dsp:txXfrm>
        <a:off x="3380332" y="2995173"/>
        <a:ext cx="1701635" cy="1462886"/>
      </dsp:txXfrm>
    </dsp:sp>
    <dsp:sp modelId="{722180D5-4B12-4ED2-9401-2F02EEDA0BA8}">
      <dsp:nvSpPr>
        <dsp:cNvPr id="0" name=""/>
        <dsp:cNvSpPr/>
      </dsp:nvSpPr>
      <dsp:spPr>
        <a:xfrm>
          <a:off x="1152330" y="1655835"/>
          <a:ext cx="2069794" cy="2069794"/>
        </a:xfrm>
        <a:prstGeom prst="gear6">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i="0" kern="1200" dirty="0">
              <a:latin typeface="Helvetica Light" panose="020B0403020202020204" pitchFamily="34" charset="0"/>
            </a:rPr>
            <a:t>Past Mistakes</a:t>
          </a:r>
        </a:p>
      </dsp:txBody>
      <dsp:txXfrm>
        <a:off x="1673407" y="2180061"/>
        <a:ext cx="1027640" cy="1021342"/>
      </dsp:txXfrm>
    </dsp:sp>
    <dsp:sp modelId="{4B46D864-EAAA-473A-9AF1-EDD787879BCF}">
      <dsp:nvSpPr>
        <dsp:cNvPr id="0" name=""/>
        <dsp:cNvSpPr/>
      </dsp:nvSpPr>
      <dsp:spPr>
        <a:xfrm rot="20700000">
          <a:off x="2311627" y="227888"/>
          <a:ext cx="2027976" cy="2027976"/>
        </a:xfrm>
        <a:prstGeom prst="gear6">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i="0" kern="1200" dirty="0">
              <a:latin typeface="Helvetica Light" panose="020B0403020202020204" pitchFamily="34" charset="0"/>
            </a:rPr>
            <a:t>Future Development</a:t>
          </a:r>
        </a:p>
      </dsp:txBody>
      <dsp:txXfrm rot="-20700000">
        <a:off x="2756421" y="672683"/>
        <a:ext cx="1138387" cy="1138387"/>
      </dsp:txXfrm>
    </dsp:sp>
    <dsp:sp modelId="{B75A1A07-22CA-451F-B26A-8590831DE5A7}">
      <dsp:nvSpPr>
        <dsp:cNvPr id="0" name=""/>
        <dsp:cNvSpPr/>
      </dsp:nvSpPr>
      <dsp:spPr>
        <a:xfrm>
          <a:off x="2600241" y="1892834"/>
          <a:ext cx="3642838" cy="3642838"/>
        </a:xfrm>
        <a:prstGeom prst="circularArrow">
          <a:avLst>
            <a:gd name="adj1" fmla="val 4687"/>
            <a:gd name="adj2" fmla="val 299029"/>
            <a:gd name="adj3" fmla="val 2535476"/>
            <a:gd name="adj4" fmla="val 15820288"/>
            <a:gd name="adj5" fmla="val 5469"/>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1E58BFE-A5DA-476B-8BDC-33C90401D9D1}">
      <dsp:nvSpPr>
        <dsp:cNvPr id="0" name=""/>
        <dsp:cNvSpPr/>
      </dsp:nvSpPr>
      <dsp:spPr>
        <a:xfrm>
          <a:off x="785774" y="1193662"/>
          <a:ext cx="2646750" cy="2646750"/>
        </a:xfrm>
        <a:prstGeom prst="leftCircularArrow">
          <a:avLst>
            <a:gd name="adj1" fmla="val 6452"/>
            <a:gd name="adj2" fmla="val 429999"/>
            <a:gd name="adj3" fmla="val 10489124"/>
            <a:gd name="adj4" fmla="val 14837806"/>
            <a:gd name="adj5" fmla="val 7527"/>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3C3A031-535A-4955-84BF-2B516D6CC223}">
      <dsp:nvSpPr>
        <dsp:cNvPr id="0" name=""/>
        <dsp:cNvSpPr/>
      </dsp:nvSpPr>
      <dsp:spPr>
        <a:xfrm>
          <a:off x="1842535" y="-220520"/>
          <a:ext cx="2853729" cy="2853729"/>
        </a:xfrm>
        <a:prstGeom prst="circularArrow">
          <a:avLst>
            <a:gd name="adj1" fmla="val 5984"/>
            <a:gd name="adj2" fmla="val 394124"/>
            <a:gd name="adj3" fmla="val 13313824"/>
            <a:gd name="adj4" fmla="val 10508221"/>
            <a:gd name="adj5" fmla="val 6981"/>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E2BE0-900D-48F4-A040-E078EB4F2FC8}">
      <dsp:nvSpPr>
        <dsp:cNvPr id="0" name=""/>
        <dsp:cNvSpPr/>
      </dsp:nvSpPr>
      <dsp:spPr>
        <a:xfrm>
          <a:off x="1784296" y="486416"/>
          <a:ext cx="3905739" cy="3905739"/>
        </a:xfrm>
        <a:prstGeom prst="blockArc">
          <a:avLst>
            <a:gd name="adj1" fmla="val 13100242"/>
            <a:gd name="adj2" fmla="val 15924962"/>
            <a:gd name="adj3" fmla="val 3902"/>
          </a:avLst>
        </a:prstGeom>
        <a:solidFill>
          <a:schemeClr val="accent4">
            <a:hueOff val="10395692"/>
            <a:satOff val="-47968"/>
            <a:lumOff val="176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189AA23-651C-405C-983C-673A8F3CE991}">
      <dsp:nvSpPr>
        <dsp:cNvPr id="0" name=""/>
        <dsp:cNvSpPr/>
      </dsp:nvSpPr>
      <dsp:spPr>
        <a:xfrm>
          <a:off x="1657566" y="631096"/>
          <a:ext cx="3905739" cy="3905739"/>
        </a:xfrm>
        <a:prstGeom prst="blockArc">
          <a:avLst>
            <a:gd name="adj1" fmla="val 10281831"/>
            <a:gd name="adj2" fmla="val 13445706"/>
            <a:gd name="adj3" fmla="val 3902"/>
          </a:avLst>
        </a:prstGeom>
        <a:solidFill>
          <a:schemeClr val="accent4">
            <a:hueOff val="8663077"/>
            <a:satOff val="-39973"/>
            <a:lumOff val="147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96276EFD-FBC7-4F65-9DCA-875CBFB49A9B}">
      <dsp:nvSpPr>
        <dsp:cNvPr id="0" name=""/>
        <dsp:cNvSpPr/>
      </dsp:nvSpPr>
      <dsp:spPr>
        <a:xfrm>
          <a:off x="1631268" y="492541"/>
          <a:ext cx="3905739" cy="3905739"/>
        </a:xfrm>
        <a:prstGeom prst="blockArc">
          <a:avLst>
            <a:gd name="adj1" fmla="val 6942857"/>
            <a:gd name="adj2" fmla="val 10028571"/>
            <a:gd name="adj3" fmla="val 3902"/>
          </a:avLst>
        </a:prstGeom>
        <a:solidFill>
          <a:schemeClr val="accent4">
            <a:hueOff val="6930461"/>
            <a:satOff val="-31979"/>
            <a:lumOff val="1177"/>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E610834-6E47-4F54-9781-712304B17AF9}">
      <dsp:nvSpPr>
        <dsp:cNvPr id="0" name=""/>
        <dsp:cNvSpPr/>
      </dsp:nvSpPr>
      <dsp:spPr>
        <a:xfrm>
          <a:off x="1631268" y="492541"/>
          <a:ext cx="3905739" cy="3905739"/>
        </a:xfrm>
        <a:prstGeom prst="blockArc">
          <a:avLst>
            <a:gd name="adj1" fmla="val 3857143"/>
            <a:gd name="adj2" fmla="val 6942857"/>
            <a:gd name="adj3" fmla="val 3902"/>
          </a:avLst>
        </a:prstGeom>
        <a:solidFill>
          <a:schemeClr val="accent4">
            <a:hueOff val="5197846"/>
            <a:satOff val="-23984"/>
            <a:lumOff val="88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1A729B7-3850-4EA5-8591-68E7AC919D41}">
      <dsp:nvSpPr>
        <dsp:cNvPr id="0" name=""/>
        <dsp:cNvSpPr/>
      </dsp:nvSpPr>
      <dsp:spPr>
        <a:xfrm>
          <a:off x="1631268" y="492541"/>
          <a:ext cx="3905739" cy="3905739"/>
        </a:xfrm>
        <a:prstGeom prst="blockArc">
          <a:avLst>
            <a:gd name="adj1" fmla="val 771429"/>
            <a:gd name="adj2" fmla="val 3857143"/>
            <a:gd name="adj3" fmla="val 3902"/>
          </a:avLst>
        </a:prstGeom>
        <a:solidFill>
          <a:schemeClr val="accent4">
            <a:hueOff val="3465231"/>
            <a:satOff val="-15989"/>
            <a:lumOff val="58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0003B52-22F8-4C56-A77B-9C9E68A2DA2F}">
      <dsp:nvSpPr>
        <dsp:cNvPr id="0" name=""/>
        <dsp:cNvSpPr/>
      </dsp:nvSpPr>
      <dsp:spPr>
        <a:xfrm>
          <a:off x="1631268" y="492541"/>
          <a:ext cx="3905739" cy="3905739"/>
        </a:xfrm>
        <a:prstGeom prst="blockArc">
          <a:avLst>
            <a:gd name="adj1" fmla="val 19285714"/>
            <a:gd name="adj2" fmla="val 771429"/>
            <a:gd name="adj3" fmla="val 3902"/>
          </a:avLst>
        </a:prstGeom>
        <a:solidFill>
          <a:schemeClr val="accent4">
            <a:hueOff val="1732615"/>
            <a:satOff val="-7995"/>
            <a:lumOff val="29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09B7B16-79B9-4F75-8DD4-371230300635}">
      <dsp:nvSpPr>
        <dsp:cNvPr id="0" name=""/>
        <dsp:cNvSpPr/>
      </dsp:nvSpPr>
      <dsp:spPr>
        <a:xfrm>
          <a:off x="1631268" y="492541"/>
          <a:ext cx="3905739" cy="3905739"/>
        </a:xfrm>
        <a:prstGeom prst="blockArc">
          <a:avLst>
            <a:gd name="adj1" fmla="val 16200000"/>
            <a:gd name="adj2" fmla="val 19285714"/>
            <a:gd name="adj3" fmla="val 3902"/>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33CBBA97-82AA-4857-80B0-5B43097BE3A5}">
      <dsp:nvSpPr>
        <dsp:cNvPr id="0" name=""/>
        <dsp:cNvSpPr/>
      </dsp:nvSpPr>
      <dsp:spPr>
        <a:xfrm>
          <a:off x="2828109" y="1689381"/>
          <a:ext cx="1512058" cy="1512058"/>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entury Gothic" panose="020B0502020202020204" pitchFamily="34" charset="0"/>
            </a:rPr>
            <a:t>Cross-curricular Skills</a:t>
          </a:r>
        </a:p>
      </dsp:txBody>
      <dsp:txXfrm>
        <a:off x="3049545" y="1910817"/>
        <a:ext cx="1069186" cy="1069186"/>
      </dsp:txXfrm>
    </dsp:sp>
    <dsp:sp modelId="{92989C61-FE64-40EF-86B5-EC2193E32003}">
      <dsp:nvSpPr>
        <dsp:cNvPr id="0" name=""/>
        <dsp:cNvSpPr/>
      </dsp:nvSpPr>
      <dsp:spPr>
        <a:xfrm>
          <a:off x="3054918" y="1424"/>
          <a:ext cx="1058440" cy="1058440"/>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Century Gothic" panose="020B0502020202020204" pitchFamily="34" charset="0"/>
            </a:rPr>
            <a:t>English</a:t>
          </a:r>
        </a:p>
      </dsp:txBody>
      <dsp:txXfrm>
        <a:off x="3209923" y="156429"/>
        <a:ext cx="748430" cy="748430"/>
      </dsp:txXfrm>
    </dsp:sp>
    <dsp:sp modelId="{DDC1D69D-FA2E-43BC-90E0-84B3AF8BF852}">
      <dsp:nvSpPr>
        <dsp:cNvPr id="0" name=""/>
        <dsp:cNvSpPr/>
      </dsp:nvSpPr>
      <dsp:spPr>
        <a:xfrm>
          <a:off x="4551942" y="722353"/>
          <a:ext cx="1058440" cy="1058440"/>
        </a:xfrm>
        <a:prstGeom prst="ellipse">
          <a:avLst/>
        </a:prstGeom>
        <a:solidFill>
          <a:schemeClr val="accent4">
            <a:hueOff val="1732615"/>
            <a:satOff val="-7995"/>
            <a:lumOff val="29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latin typeface="Century Gothic" panose="020B0502020202020204" pitchFamily="34" charset="0"/>
            </a:rPr>
            <a:t>Drama (scripts)</a:t>
          </a:r>
          <a:endParaRPr lang="en-GB" sz="1200" kern="1200" dirty="0">
            <a:latin typeface="Century Gothic" panose="020B0502020202020204" pitchFamily="34" charset="0"/>
          </a:endParaRPr>
        </a:p>
      </dsp:txBody>
      <dsp:txXfrm>
        <a:off x="4706947" y="877358"/>
        <a:ext cx="748430" cy="748430"/>
      </dsp:txXfrm>
    </dsp:sp>
    <dsp:sp modelId="{51B0C6AC-F34F-4858-93EF-9AD4B72705FA}">
      <dsp:nvSpPr>
        <dsp:cNvPr id="0" name=""/>
        <dsp:cNvSpPr/>
      </dsp:nvSpPr>
      <dsp:spPr>
        <a:xfrm>
          <a:off x="4921676" y="2342265"/>
          <a:ext cx="1058440" cy="1058440"/>
        </a:xfrm>
        <a:prstGeom prst="ellipse">
          <a:avLst/>
        </a:prstGeom>
        <a:solidFill>
          <a:schemeClr val="accent4">
            <a:hueOff val="3465231"/>
            <a:satOff val="-15989"/>
            <a:lumOff val="58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Century Gothic" panose="020B0502020202020204" pitchFamily="34" charset="0"/>
            </a:rPr>
            <a:t> Maths</a:t>
          </a:r>
        </a:p>
      </dsp:txBody>
      <dsp:txXfrm>
        <a:off x="5076681" y="2497270"/>
        <a:ext cx="748430" cy="748430"/>
      </dsp:txXfrm>
    </dsp:sp>
    <dsp:sp modelId="{717B41AE-9517-4A27-8D3E-3606D987E34B}">
      <dsp:nvSpPr>
        <dsp:cNvPr id="0" name=""/>
        <dsp:cNvSpPr/>
      </dsp:nvSpPr>
      <dsp:spPr>
        <a:xfrm>
          <a:off x="3885703" y="3641334"/>
          <a:ext cx="1058440" cy="1058440"/>
        </a:xfrm>
        <a:prstGeom prst="ellipse">
          <a:avLst/>
        </a:prstGeom>
        <a:solidFill>
          <a:schemeClr val="accent4">
            <a:hueOff val="5197846"/>
            <a:satOff val="-23984"/>
            <a:lumOff val="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Century Gothic" panose="020B0502020202020204" pitchFamily="34" charset="0"/>
            </a:rPr>
            <a:t>Science</a:t>
          </a:r>
        </a:p>
      </dsp:txBody>
      <dsp:txXfrm>
        <a:off x="4040708" y="3796339"/>
        <a:ext cx="748430" cy="748430"/>
      </dsp:txXfrm>
    </dsp:sp>
    <dsp:sp modelId="{DA253C09-79CE-42C0-91AA-10CEDAC560CF}">
      <dsp:nvSpPr>
        <dsp:cNvPr id="0" name=""/>
        <dsp:cNvSpPr/>
      </dsp:nvSpPr>
      <dsp:spPr>
        <a:xfrm>
          <a:off x="2224132" y="3641334"/>
          <a:ext cx="1058440" cy="1058440"/>
        </a:xfrm>
        <a:prstGeom prst="ellipse">
          <a:avLst/>
        </a:prstGeom>
        <a:solidFill>
          <a:schemeClr val="accent4">
            <a:hueOff val="6930461"/>
            <a:satOff val="-31979"/>
            <a:lumOff val="117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kern="1200" dirty="0">
              <a:latin typeface="Century Gothic" panose="020B0502020202020204" pitchFamily="34" charset="0"/>
            </a:rPr>
            <a:t>Psychology</a:t>
          </a:r>
        </a:p>
      </dsp:txBody>
      <dsp:txXfrm>
        <a:off x="2379137" y="3796339"/>
        <a:ext cx="748430" cy="748430"/>
      </dsp:txXfrm>
    </dsp:sp>
    <dsp:sp modelId="{97A62BC3-73FB-476E-8C8B-E285B59EE26A}">
      <dsp:nvSpPr>
        <dsp:cNvPr id="0" name=""/>
        <dsp:cNvSpPr/>
      </dsp:nvSpPr>
      <dsp:spPr>
        <a:xfrm>
          <a:off x="1188159" y="2342265"/>
          <a:ext cx="1058440" cy="1058440"/>
        </a:xfrm>
        <a:prstGeom prst="ellipse">
          <a:avLst/>
        </a:prstGeom>
        <a:solidFill>
          <a:schemeClr val="accent4">
            <a:hueOff val="8663077"/>
            <a:satOff val="-39973"/>
            <a:lumOff val="147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latin typeface="Century Gothic" panose="020B0502020202020204" pitchFamily="34" charset="0"/>
            </a:rPr>
            <a:t>PSHCE</a:t>
          </a:r>
        </a:p>
      </dsp:txBody>
      <dsp:txXfrm>
        <a:off x="1343164" y="2497270"/>
        <a:ext cx="748430" cy="748430"/>
      </dsp:txXfrm>
    </dsp:sp>
    <dsp:sp modelId="{E70FCBC9-AD9A-4AFD-8A3F-54FBEEF26C57}">
      <dsp:nvSpPr>
        <dsp:cNvPr id="0" name=""/>
        <dsp:cNvSpPr/>
      </dsp:nvSpPr>
      <dsp:spPr>
        <a:xfrm>
          <a:off x="1706057" y="722353"/>
          <a:ext cx="1058440" cy="1058440"/>
        </a:xfrm>
        <a:prstGeom prst="ellipse">
          <a:avLst/>
        </a:prstGeom>
        <a:solidFill>
          <a:schemeClr val="accent4">
            <a:hueOff val="10395692"/>
            <a:satOff val="-47968"/>
            <a:lumOff val="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latin typeface="Century Gothic" panose="020B0502020202020204" pitchFamily="34" charset="0"/>
            </a:rPr>
            <a:t>Sociology</a:t>
          </a:r>
        </a:p>
      </dsp:txBody>
      <dsp:txXfrm>
        <a:off x="1861062" y="877358"/>
        <a:ext cx="748430" cy="7484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E2BE0-900D-48F4-A040-E078EB4F2FC8}">
      <dsp:nvSpPr>
        <dsp:cNvPr id="0" name=""/>
        <dsp:cNvSpPr/>
      </dsp:nvSpPr>
      <dsp:spPr>
        <a:xfrm>
          <a:off x="1812494" y="567138"/>
          <a:ext cx="4503011" cy="4503011"/>
        </a:xfrm>
        <a:prstGeom prst="blockArc">
          <a:avLst>
            <a:gd name="adj1" fmla="val 13114286"/>
            <a:gd name="adj2" fmla="val 16200000"/>
            <a:gd name="adj3" fmla="val 3900"/>
          </a:avLst>
        </a:prstGeom>
        <a:solidFill>
          <a:schemeClr val="accent4">
            <a:hueOff val="10395692"/>
            <a:satOff val="-47968"/>
            <a:lumOff val="176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189AA23-651C-405C-983C-673A8F3CE991}">
      <dsp:nvSpPr>
        <dsp:cNvPr id="0" name=""/>
        <dsp:cNvSpPr/>
      </dsp:nvSpPr>
      <dsp:spPr>
        <a:xfrm>
          <a:off x="1812494" y="567138"/>
          <a:ext cx="4503011" cy="4503011"/>
        </a:xfrm>
        <a:prstGeom prst="blockArc">
          <a:avLst>
            <a:gd name="adj1" fmla="val 10028571"/>
            <a:gd name="adj2" fmla="val 13114286"/>
            <a:gd name="adj3" fmla="val 3900"/>
          </a:avLst>
        </a:prstGeom>
        <a:solidFill>
          <a:schemeClr val="accent4">
            <a:hueOff val="8663077"/>
            <a:satOff val="-39973"/>
            <a:lumOff val="147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96276EFD-FBC7-4F65-9DCA-875CBFB49A9B}">
      <dsp:nvSpPr>
        <dsp:cNvPr id="0" name=""/>
        <dsp:cNvSpPr/>
      </dsp:nvSpPr>
      <dsp:spPr>
        <a:xfrm>
          <a:off x="1812494" y="567138"/>
          <a:ext cx="4503011" cy="4503011"/>
        </a:xfrm>
        <a:prstGeom prst="blockArc">
          <a:avLst>
            <a:gd name="adj1" fmla="val 6942857"/>
            <a:gd name="adj2" fmla="val 10028571"/>
            <a:gd name="adj3" fmla="val 3900"/>
          </a:avLst>
        </a:prstGeom>
        <a:solidFill>
          <a:schemeClr val="accent4">
            <a:hueOff val="6930461"/>
            <a:satOff val="-31979"/>
            <a:lumOff val="1177"/>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E610834-6E47-4F54-9781-712304B17AF9}">
      <dsp:nvSpPr>
        <dsp:cNvPr id="0" name=""/>
        <dsp:cNvSpPr/>
      </dsp:nvSpPr>
      <dsp:spPr>
        <a:xfrm>
          <a:off x="1812494" y="567138"/>
          <a:ext cx="4503011" cy="4503011"/>
        </a:xfrm>
        <a:prstGeom prst="blockArc">
          <a:avLst>
            <a:gd name="adj1" fmla="val 3857143"/>
            <a:gd name="adj2" fmla="val 6942857"/>
            <a:gd name="adj3" fmla="val 3900"/>
          </a:avLst>
        </a:prstGeom>
        <a:solidFill>
          <a:schemeClr val="accent4">
            <a:hueOff val="5197846"/>
            <a:satOff val="-23984"/>
            <a:lumOff val="88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1A729B7-3850-4EA5-8591-68E7AC919D41}">
      <dsp:nvSpPr>
        <dsp:cNvPr id="0" name=""/>
        <dsp:cNvSpPr/>
      </dsp:nvSpPr>
      <dsp:spPr>
        <a:xfrm>
          <a:off x="1812494" y="567138"/>
          <a:ext cx="4503011" cy="4503011"/>
        </a:xfrm>
        <a:prstGeom prst="blockArc">
          <a:avLst>
            <a:gd name="adj1" fmla="val 771429"/>
            <a:gd name="adj2" fmla="val 3857143"/>
            <a:gd name="adj3" fmla="val 3900"/>
          </a:avLst>
        </a:prstGeom>
        <a:solidFill>
          <a:schemeClr val="accent4">
            <a:hueOff val="3465231"/>
            <a:satOff val="-15989"/>
            <a:lumOff val="58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0003B52-22F8-4C56-A77B-9C9E68A2DA2F}">
      <dsp:nvSpPr>
        <dsp:cNvPr id="0" name=""/>
        <dsp:cNvSpPr/>
      </dsp:nvSpPr>
      <dsp:spPr>
        <a:xfrm>
          <a:off x="1812494" y="567138"/>
          <a:ext cx="4503011" cy="4503011"/>
        </a:xfrm>
        <a:prstGeom prst="blockArc">
          <a:avLst>
            <a:gd name="adj1" fmla="val 19285714"/>
            <a:gd name="adj2" fmla="val 771429"/>
            <a:gd name="adj3" fmla="val 3900"/>
          </a:avLst>
        </a:prstGeom>
        <a:solidFill>
          <a:schemeClr val="accent4">
            <a:hueOff val="1732615"/>
            <a:satOff val="-7995"/>
            <a:lumOff val="29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09B7B16-79B9-4F75-8DD4-371230300635}">
      <dsp:nvSpPr>
        <dsp:cNvPr id="0" name=""/>
        <dsp:cNvSpPr/>
      </dsp:nvSpPr>
      <dsp:spPr>
        <a:xfrm>
          <a:off x="1812494" y="567138"/>
          <a:ext cx="4503011" cy="4503011"/>
        </a:xfrm>
        <a:prstGeom prst="blockArc">
          <a:avLst>
            <a:gd name="adj1" fmla="val 16200000"/>
            <a:gd name="adj2" fmla="val 19285714"/>
            <a:gd name="adj3" fmla="val 39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33CBBA97-82AA-4857-80B0-5B43097BE3A5}">
      <dsp:nvSpPr>
        <dsp:cNvPr id="0" name=""/>
        <dsp:cNvSpPr/>
      </dsp:nvSpPr>
      <dsp:spPr>
        <a:xfrm>
          <a:off x="3192859" y="1947503"/>
          <a:ext cx="1742281" cy="1742281"/>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Century Gothic" panose="020B0502020202020204" pitchFamily="34" charset="0"/>
            </a:rPr>
            <a:t>Historical Skills</a:t>
          </a:r>
        </a:p>
      </dsp:txBody>
      <dsp:txXfrm>
        <a:off x="3448010" y="2202654"/>
        <a:ext cx="1231979" cy="1231979"/>
      </dsp:txXfrm>
    </dsp:sp>
    <dsp:sp modelId="{92989C61-FE64-40EF-86B5-EC2193E32003}">
      <dsp:nvSpPr>
        <dsp:cNvPr id="0" name=""/>
        <dsp:cNvSpPr/>
      </dsp:nvSpPr>
      <dsp:spPr>
        <a:xfrm>
          <a:off x="3454201" y="1245"/>
          <a:ext cx="1219596" cy="1219596"/>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lumMod val="85000"/>
                  <a:lumOff val="15000"/>
                </a:schemeClr>
              </a:solidFill>
              <a:latin typeface="Century Gothic" panose="020B0502020202020204" pitchFamily="34" charset="0"/>
            </a:rPr>
            <a:t>Journalism</a:t>
          </a:r>
        </a:p>
      </dsp:txBody>
      <dsp:txXfrm>
        <a:off x="3632807" y="179851"/>
        <a:ext cx="862384" cy="862384"/>
      </dsp:txXfrm>
    </dsp:sp>
    <dsp:sp modelId="{DDC1D69D-FA2E-43BC-90E0-84B3AF8BF852}">
      <dsp:nvSpPr>
        <dsp:cNvPr id="0" name=""/>
        <dsp:cNvSpPr/>
      </dsp:nvSpPr>
      <dsp:spPr>
        <a:xfrm>
          <a:off x="5180172" y="832429"/>
          <a:ext cx="1219596" cy="1219596"/>
        </a:xfrm>
        <a:prstGeom prst="ellipse">
          <a:avLst/>
        </a:prstGeom>
        <a:solidFill>
          <a:schemeClr val="accent4">
            <a:hueOff val="1732615"/>
            <a:satOff val="-7995"/>
            <a:lumOff val="29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lumMod val="85000"/>
                  <a:lumOff val="15000"/>
                </a:schemeClr>
              </a:solidFill>
              <a:latin typeface="Century Gothic" panose="020B0502020202020204" pitchFamily="34" charset="0"/>
            </a:rPr>
            <a:t>Museum Curator/ Tour Guide</a:t>
          </a:r>
        </a:p>
      </dsp:txBody>
      <dsp:txXfrm>
        <a:off x="5358778" y="1011035"/>
        <a:ext cx="862384" cy="862384"/>
      </dsp:txXfrm>
    </dsp:sp>
    <dsp:sp modelId="{51B0C6AC-F34F-4858-93EF-9AD4B72705FA}">
      <dsp:nvSpPr>
        <dsp:cNvPr id="0" name=""/>
        <dsp:cNvSpPr/>
      </dsp:nvSpPr>
      <dsp:spPr>
        <a:xfrm>
          <a:off x="5606452" y="2700082"/>
          <a:ext cx="1219596" cy="1219596"/>
        </a:xfrm>
        <a:prstGeom prst="ellipse">
          <a:avLst/>
        </a:prstGeom>
        <a:solidFill>
          <a:schemeClr val="accent4">
            <a:hueOff val="3465231"/>
            <a:satOff val="-15989"/>
            <a:lumOff val="58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lumMod val="85000"/>
                  <a:lumOff val="15000"/>
                </a:schemeClr>
              </a:solidFill>
              <a:latin typeface="Century Gothic" panose="020B0502020202020204" pitchFamily="34" charset="0"/>
            </a:rPr>
            <a:t>Historical Props and Set Advisor (Media)</a:t>
          </a:r>
        </a:p>
      </dsp:txBody>
      <dsp:txXfrm>
        <a:off x="5785058" y="2878688"/>
        <a:ext cx="862384" cy="862384"/>
      </dsp:txXfrm>
    </dsp:sp>
    <dsp:sp modelId="{717B41AE-9517-4A27-8D3E-3606D987E34B}">
      <dsp:nvSpPr>
        <dsp:cNvPr id="0" name=""/>
        <dsp:cNvSpPr/>
      </dsp:nvSpPr>
      <dsp:spPr>
        <a:xfrm>
          <a:off x="4412043" y="4197824"/>
          <a:ext cx="1219596" cy="1219596"/>
        </a:xfrm>
        <a:prstGeom prst="ellipse">
          <a:avLst/>
        </a:prstGeom>
        <a:solidFill>
          <a:schemeClr val="accent4">
            <a:hueOff val="5197846"/>
            <a:satOff val="-23984"/>
            <a:lumOff val="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85000"/>
                  <a:lumOff val="15000"/>
                </a:schemeClr>
              </a:solidFill>
              <a:latin typeface="Century Gothic" panose="020B0502020202020204" pitchFamily="34" charset="0"/>
            </a:rPr>
            <a:t>Police</a:t>
          </a:r>
        </a:p>
      </dsp:txBody>
      <dsp:txXfrm>
        <a:off x="4590649" y="4376430"/>
        <a:ext cx="862384" cy="862384"/>
      </dsp:txXfrm>
    </dsp:sp>
    <dsp:sp modelId="{DA253C09-79CE-42C0-91AA-10CEDAC560CF}">
      <dsp:nvSpPr>
        <dsp:cNvPr id="0" name=""/>
        <dsp:cNvSpPr/>
      </dsp:nvSpPr>
      <dsp:spPr>
        <a:xfrm>
          <a:off x="2496359" y="4197824"/>
          <a:ext cx="1219596" cy="1219596"/>
        </a:xfrm>
        <a:prstGeom prst="ellipse">
          <a:avLst/>
        </a:prstGeom>
        <a:solidFill>
          <a:schemeClr val="accent4">
            <a:hueOff val="6930461"/>
            <a:satOff val="-31979"/>
            <a:lumOff val="117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entury Gothic" panose="020B0502020202020204" pitchFamily="34" charset="0"/>
            </a:rPr>
            <a:t>Solicitor </a:t>
          </a:r>
        </a:p>
      </dsp:txBody>
      <dsp:txXfrm>
        <a:off x="2674965" y="4376430"/>
        <a:ext cx="862384" cy="862384"/>
      </dsp:txXfrm>
    </dsp:sp>
    <dsp:sp modelId="{97A62BC3-73FB-476E-8C8B-E285B59EE26A}">
      <dsp:nvSpPr>
        <dsp:cNvPr id="0" name=""/>
        <dsp:cNvSpPr/>
      </dsp:nvSpPr>
      <dsp:spPr>
        <a:xfrm>
          <a:off x="1301950" y="2700082"/>
          <a:ext cx="1219596" cy="1219596"/>
        </a:xfrm>
        <a:prstGeom prst="ellipse">
          <a:avLst/>
        </a:prstGeom>
        <a:solidFill>
          <a:schemeClr val="accent4">
            <a:hueOff val="8663077"/>
            <a:satOff val="-39973"/>
            <a:lumOff val="147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entury Gothic" panose="020B0502020202020204" pitchFamily="34" charset="0"/>
            </a:rPr>
            <a:t>Politician</a:t>
          </a:r>
        </a:p>
      </dsp:txBody>
      <dsp:txXfrm>
        <a:off x="1480556" y="2878688"/>
        <a:ext cx="862384" cy="862384"/>
      </dsp:txXfrm>
    </dsp:sp>
    <dsp:sp modelId="{E70FCBC9-AD9A-4AFD-8A3F-54FBEEF26C57}">
      <dsp:nvSpPr>
        <dsp:cNvPr id="0" name=""/>
        <dsp:cNvSpPr/>
      </dsp:nvSpPr>
      <dsp:spPr>
        <a:xfrm>
          <a:off x="1728230" y="832429"/>
          <a:ext cx="1219596" cy="1219596"/>
        </a:xfrm>
        <a:prstGeom prst="ellipse">
          <a:avLst/>
        </a:prstGeom>
        <a:solidFill>
          <a:schemeClr val="accent4">
            <a:hueOff val="10395692"/>
            <a:satOff val="-47968"/>
            <a:lumOff val="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entury Gothic" panose="020B0502020202020204" pitchFamily="34" charset="0"/>
            </a:rPr>
            <a:t>Judge</a:t>
          </a:r>
        </a:p>
      </dsp:txBody>
      <dsp:txXfrm>
        <a:off x="1906836" y="1011035"/>
        <a:ext cx="862384" cy="8623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19E15-DADD-4C4E-B2F0-D85EEB40FAC8}">
      <dsp:nvSpPr>
        <dsp:cNvPr id="0" name=""/>
        <dsp:cNvSpPr/>
      </dsp:nvSpPr>
      <dsp:spPr>
        <a:xfrm>
          <a:off x="4806" y="142800"/>
          <a:ext cx="3466200" cy="1386480"/>
        </a:xfrm>
        <a:prstGeom prst="chevron">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GB" sz="3200" b="0" i="0" kern="1200" dirty="0">
              <a:latin typeface="Helvetica Light" panose="020B0403020202020204" pitchFamily="34" charset="0"/>
            </a:rPr>
            <a:t>Have an interest in Sports</a:t>
          </a:r>
        </a:p>
      </dsp:txBody>
      <dsp:txXfrm>
        <a:off x="698046" y="142800"/>
        <a:ext cx="2079720" cy="1386480"/>
      </dsp:txXfrm>
    </dsp:sp>
    <dsp:sp modelId="{5F569B3D-795D-42A8-91E7-0ABB4F1759AF}">
      <dsp:nvSpPr>
        <dsp:cNvPr id="0" name=""/>
        <dsp:cNvSpPr/>
      </dsp:nvSpPr>
      <dsp:spPr>
        <a:xfrm>
          <a:off x="3020401" y="260651"/>
          <a:ext cx="2876946" cy="1150778"/>
        </a:xfrm>
        <a:prstGeom prst="chevron">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GB" sz="2400" b="0" i="0" kern="1200" dirty="0">
              <a:latin typeface="Helvetica Light" panose="020B0403020202020204" pitchFamily="34" charset="0"/>
            </a:rPr>
            <a:t>Study Nazi Germany</a:t>
          </a:r>
        </a:p>
      </dsp:txBody>
      <dsp:txXfrm>
        <a:off x="3595790" y="260651"/>
        <a:ext cx="1726168" cy="1150778"/>
      </dsp:txXfrm>
    </dsp:sp>
    <dsp:sp modelId="{6614E620-FED9-4CBC-8793-E9E96D68C4CD}">
      <dsp:nvSpPr>
        <dsp:cNvPr id="0" name=""/>
        <dsp:cNvSpPr/>
      </dsp:nvSpPr>
      <dsp:spPr>
        <a:xfrm>
          <a:off x="5494575" y="260651"/>
          <a:ext cx="3488326" cy="1150778"/>
        </a:xfrm>
        <a:prstGeom prst="chevron">
          <a:avLst/>
        </a:prstGeom>
        <a:solidFill>
          <a:schemeClr val="accent4">
            <a:tint val="40000"/>
            <a:alpha val="90000"/>
            <a:hueOff val="2302784"/>
            <a:satOff val="-12252"/>
            <a:lumOff val="-69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b="0" i="0" kern="1200" dirty="0">
              <a:latin typeface="Helvetica Light" panose="020B0403020202020204" pitchFamily="34" charset="0"/>
            </a:rPr>
            <a:t>Learn about how the 1936 Olympics was exploited by Hitler.</a:t>
          </a:r>
        </a:p>
      </dsp:txBody>
      <dsp:txXfrm>
        <a:off x="6069964" y="260651"/>
        <a:ext cx="2337548" cy="1150778"/>
      </dsp:txXfrm>
    </dsp:sp>
    <dsp:sp modelId="{14F780BD-D1F5-4A52-9A61-3028A47D0C17}">
      <dsp:nvSpPr>
        <dsp:cNvPr id="0" name=""/>
        <dsp:cNvSpPr/>
      </dsp:nvSpPr>
      <dsp:spPr>
        <a:xfrm>
          <a:off x="4806" y="1723387"/>
          <a:ext cx="3466200" cy="1386480"/>
        </a:xfrm>
        <a:prstGeom prst="chevron">
          <a:avLst/>
        </a:prstGeom>
        <a:solidFill>
          <a:schemeClr val="accent4">
            <a:hueOff val="5197846"/>
            <a:satOff val="-23984"/>
            <a:lumOff val="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GB" sz="3200" b="0" i="0" kern="1200" dirty="0">
              <a:latin typeface="Helvetica Light" panose="020B0403020202020204" pitchFamily="34" charset="0"/>
            </a:rPr>
            <a:t>Have an interest in Medicine</a:t>
          </a:r>
        </a:p>
      </dsp:txBody>
      <dsp:txXfrm>
        <a:off x="698046" y="1723387"/>
        <a:ext cx="2079720" cy="1386480"/>
      </dsp:txXfrm>
    </dsp:sp>
    <dsp:sp modelId="{2EEDAEA6-FE87-4B79-ABC5-B4C89D6EE337}">
      <dsp:nvSpPr>
        <dsp:cNvPr id="0" name=""/>
        <dsp:cNvSpPr/>
      </dsp:nvSpPr>
      <dsp:spPr>
        <a:xfrm>
          <a:off x="3020401" y="1841238"/>
          <a:ext cx="2876946" cy="1150778"/>
        </a:xfrm>
        <a:prstGeom prst="chevron">
          <a:avLst/>
        </a:prstGeom>
        <a:solidFill>
          <a:schemeClr val="accent4">
            <a:tint val="40000"/>
            <a:alpha val="90000"/>
            <a:hueOff val="4605567"/>
            <a:satOff val="-24504"/>
            <a:lumOff val="-139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GB" sz="2400" b="0" i="0" kern="1200" dirty="0">
              <a:latin typeface="Helvetica Light" panose="020B0403020202020204" pitchFamily="34" charset="0"/>
            </a:rPr>
            <a:t>Study The Ancient Greeks</a:t>
          </a:r>
        </a:p>
      </dsp:txBody>
      <dsp:txXfrm>
        <a:off x="3595790" y="1841238"/>
        <a:ext cx="1726168" cy="1150778"/>
      </dsp:txXfrm>
    </dsp:sp>
    <dsp:sp modelId="{AE000F85-BFA1-4161-89C1-481BD5147785}">
      <dsp:nvSpPr>
        <dsp:cNvPr id="0" name=""/>
        <dsp:cNvSpPr/>
      </dsp:nvSpPr>
      <dsp:spPr>
        <a:xfrm>
          <a:off x="5494575" y="1841238"/>
          <a:ext cx="3520778" cy="1150778"/>
        </a:xfrm>
        <a:prstGeom prst="chevron">
          <a:avLst/>
        </a:prstGeom>
        <a:solidFill>
          <a:schemeClr val="accent4">
            <a:tint val="40000"/>
            <a:alpha val="90000"/>
            <a:hueOff val="6908351"/>
            <a:satOff val="-36757"/>
            <a:lumOff val="-209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b="0" i="0" kern="1200" dirty="0">
              <a:latin typeface="Helvetica Light" panose="020B0403020202020204" pitchFamily="34" charset="0"/>
            </a:rPr>
            <a:t>Learn about Hippocrates and how doctors today swear a Hippocratic oath to their patients, like the Ancient Greeks.</a:t>
          </a:r>
        </a:p>
      </dsp:txBody>
      <dsp:txXfrm>
        <a:off x="6069964" y="1841238"/>
        <a:ext cx="2370000" cy="1150778"/>
      </dsp:txXfrm>
    </dsp:sp>
    <dsp:sp modelId="{71FC3F8E-32D9-4967-B267-88A72F41DE2C}">
      <dsp:nvSpPr>
        <dsp:cNvPr id="0" name=""/>
        <dsp:cNvSpPr/>
      </dsp:nvSpPr>
      <dsp:spPr>
        <a:xfrm>
          <a:off x="4806" y="3303975"/>
          <a:ext cx="4198574" cy="1386480"/>
        </a:xfrm>
        <a:prstGeom prst="chevron">
          <a:avLst/>
        </a:prstGeom>
        <a:solidFill>
          <a:schemeClr val="accent4">
            <a:hueOff val="10395692"/>
            <a:satOff val="-47968"/>
            <a:lumOff val="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GB" sz="3200" b="0" i="0" kern="1200" dirty="0">
              <a:latin typeface="Helvetica Light" panose="020B0403020202020204" pitchFamily="34" charset="0"/>
            </a:rPr>
            <a:t>Have an interest in Technology </a:t>
          </a:r>
        </a:p>
      </dsp:txBody>
      <dsp:txXfrm>
        <a:off x="698046" y="3303975"/>
        <a:ext cx="2812094" cy="1386480"/>
      </dsp:txXfrm>
    </dsp:sp>
    <dsp:sp modelId="{8506CC44-9A5C-4A13-8ECC-D100D6214B6C}">
      <dsp:nvSpPr>
        <dsp:cNvPr id="0" name=""/>
        <dsp:cNvSpPr/>
      </dsp:nvSpPr>
      <dsp:spPr>
        <a:xfrm>
          <a:off x="3752774" y="3421826"/>
          <a:ext cx="2876946" cy="1150778"/>
        </a:xfrm>
        <a:prstGeom prst="chevron">
          <a:avLst/>
        </a:prstGeom>
        <a:solidFill>
          <a:schemeClr val="accent4">
            <a:tint val="40000"/>
            <a:alpha val="90000"/>
            <a:hueOff val="9211134"/>
            <a:satOff val="-49009"/>
            <a:lumOff val="-279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GB" sz="2400" b="0" i="0" kern="1200" dirty="0">
              <a:latin typeface="Helvetica Light" panose="020B0403020202020204" pitchFamily="34" charset="0"/>
            </a:rPr>
            <a:t>Study The Second World War</a:t>
          </a:r>
        </a:p>
      </dsp:txBody>
      <dsp:txXfrm>
        <a:off x="4328163" y="3421826"/>
        <a:ext cx="1726168" cy="1150778"/>
      </dsp:txXfrm>
    </dsp:sp>
    <dsp:sp modelId="{F0E37A0B-AB44-4F08-895C-7DA8B70335A8}">
      <dsp:nvSpPr>
        <dsp:cNvPr id="0" name=""/>
        <dsp:cNvSpPr/>
      </dsp:nvSpPr>
      <dsp:spPr>
        <a:xfrm>
          <a:off x="6226948" y="3421826"/>
          <a:ext cx="3284034" cy="1150778"/>
        </a:xfrm>
        <a:prstGeom prst="chevron">
          <a:avLst/>
        </a:prstGeom>
        <a:solidFill>
          <a:schemeClr val="accent4">
            <a:tint val="40000"/>
            <a:alpha val="90000"/>
            <a:hueOff val="11513918"/>
            <a:satOff val="-61261"/>
            <a:lumOff val="-349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b="0" i="0" kern="1200" dirty="0">
              <a:latin typeface="Helvetica Light" panose="020B0403020202020204" pitchFamily="34" charset="0"/>
            </a:rPr>
            <a:t>Learn about how one of the earliest computers (the Colossus) was developed in Britain as part of a code-breaking mission during WWII</a:t>
          </a:r>
        </a:p>
      </dsp:txBody>
      <dsp:txXfrm>
        <a:off x="6802337" y="3421826"/>
        <a:ext cx="2133256" cy="11507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8C39E-D817-41B6-9CA9-DEFF0B839BFD}">
      <dsp:nvSpPr>
        <dsp:cNvPr id="0" name=""/>
        <dsp:cNvSpPr/>
      </dsp:nvSpPr>
      <dsp:spPr>
        <a:xfrm>
          <a:off x="1044583" y="74142"/>
          <a:ext cx="7727344" cy="1409008"/>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None/>
          </a:pPr>
          <a:r>
            <a:rPr lang="en-GB" sz="2400" b="0" i="0" kern="1200" dirty="0">
              <a:latin typeface="Helvetica Light" panose="020B0403020202020204" pitchFamily="34" charset="0"/>
            </a:rPr>
            <a:t>   History repeats itself, by knowing the past we can’t prevent bad things in the future but we can try to shape it more positively.</a:t>
          </a:r>
        </a:p>
      </dsp:txBody>
      <dsp:txXfrm>
        <a:off x="1044583" y="250268"/>
        <a:ext cx="7198966" cy="1056756"/>
      </dsp:txXfrm>
    </dsp:sp>
    <dsp:sp modelId="{6C88155D-45A4-4197-B133-623252E634BF}">
      <dsp:nvSpPr>
        <dsp:cNvPr id="0" name=""/>
        <dsp:cNvSpPr/>
      </dsp:nvSpPr>
      <dsp:spPr>
        <a:xfrm>
          <a:off x="0" y="16964"/>
          <a:ext cx="743118" cy="1409008"/>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GB" sz="4400" b="0" i="0" kern="1200" dirty="0">
              <a:latin typeface="Helvetica Light" panose="020B0403020202020204" pitchFamily="34" charset="0"/>
            </a:rPr>
            <a:t>1</a:t>
          </a:r>
        </a:p>
      </dsp:txBody>
      <dsp:txXfrm>
        <a:off x="36276" y="53240"/>
        <a:ext cx="670566" cy="1336456"/>
      </dsp:txXfrm>
    </dsp:sp>
    <dsp:sp modelId="{840545DD-030C-4814-9B8C-66481A4A23D0}">
      <dsp:nvSpPr>
        <dsp:cNvPr id="0" name=""/>
        <dsp:cNvSpPr/>
      </dsp:nvSpPr>
      <dsp:spPr>
        <a:xfrm>
          <a:off x="1034605" y="1639986"/>
          <a:ext cx="7506232" cy="1409008"/>
        </a:xfrm>
        <a:prstGeom prst="rightArrow">
          <a:avLst>
            <a:gd name="adj1" fmla="val 75000"/>
            <a:gd name="adj2" fmla="val 50000"/>
          </a:avLst>
        </a:prstGeom>
        <a:solidFill>
          <a:schemeClr val="accent4">
            <a:tint val="40000"/>
            <a:alpha val="90000"/>
            <a:hueOff val="5756959"/>
            <a:satOff val="-30630"/>
            <a:lumOff val="-1745"/>
            <a:alphaOff val="0"/>
          </a:schemeClr>
        </a:solidFill>
        <a:ln w="6350" cap="flat" cmpd="sng" algn="ctr">
          <a:solidFill>
            <a:schemeClr val="accent4">
              <a:tint val="40000"/>
              <a:alpha val="90000"/>
              <a:hueOff val="5756959"/>
              <a:satOff val="-30630"/>
              <a:lumOff val="-174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None/>
          </a:pPr>
          <a:r>
            <a:rPr lang="en-GB" sz="2400" b="0" i="0" kern="1200" dirty="0">
              <a:latin typeface="Helvetica Light" panose="020B0403020202020204" pitchFamily="34" charset="0"/>
            </a:rPr>
            <a:t>   History links to many other subjects. It’s a great way of improving your English as well as many other subjects.</a:t>
          </a:r>
        </a:p>
      </dsp:txBody>
      <dsp:txXfrm>
        <a:off x="1034605" y="1816112"/>
        <a:ext cx="6977854" cy="1056756"/>
      </dsp:txXfrm>
    </dsp:sp>
    <dsp:sp modelId="{2F2B77DA-EF62-4EC6-91BD-C7CA591DA650}">
      <dsp:nvSpPr>
        <dsp:cNvPr id="0" name=""/>
        <dsp:cNvSpPr/>
      </dsp:nvSpPr>
      <dsp:spPr>
        <a:xfrm flipH="1">
          <a:off x="0" y="1629940"/>
          <a:ext cx="863732" cy="1409008"/>
        </a:xfrm>
        <a:prstGeom prst="roundRect">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0" tIns="104775" rIns="209550" bIns="104775" numCol="1" spcCol="1270" anchor="ctr" anchorCtr="0">
          <a:noAutofit/>
        </a:bodyPr>
        <a:lstStyle/>
        <a:p>
          <a:pPr marL="0" lvl="0" indent="0" algn="ctr" defTabSz="2444750">
            <a:lnSpc>
              <a:spcPct val="90000"/>
            </a:lnSpc>
            <a:spcBef>
              <a:spcPct val="0"/>
            </a:spcBef>
            <a:spcAft>
              <a:spcPct val="35000"/>
            </a:spcAft>
            <a:buNone/>
          </a:pPr>
          <a:r>
            <a:rPr lang="en-GB" sz="5500" b="0" i="0" kern="1200" dirty="0">
              <a:latin typeface="Helvetica Light" panose="020B0403020202020204" pitchFamily="34" charset="0"/>
            </a:rPr>
            <a:t>2</a:t>
          </a:r>
        </a:p>
      </dsp:txBody>
      <dsp:txXfrm>
        <a:off x="42164" y="1672104"/>
        <a:ext cx="779404" cy="1324680"/>
      </dsp:txXfrm>
    </dsp:sp>
    <dsp:sp modelId="{B196562E-AD3D-49CC-9575-A77C5EDEE9AD}">
      <dsp:nvSpPr>
        <dsp:cNvPr id="0" name=""/>
        <dsp:cNvSpPr/>
      </dsp:nvSpPr>
      <dsp:spPr>
        <a:xfrm>
          <a:off x="1084764" y="3089757"/>
          <a:ext cx="7385718" cy="1409008"/>
        </a:xfrm>
        <a:prstGeom prst="rightArrow">
          <a:avLst>
            <a:gd name="adj1" fmla="val 75000"/>
            <a:gd name="adj2" fmla="val 50000"/>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None/>
          </a:pPr>
          <a:r>
            <a:rPr lang="en-GB" sz="2400" b="0" i="0" kern="1200">
              <a:latin typeface="Helvetica Light" panose="020B0403020202020204" pitchFamily="34" charset="0"/>
            </a:rPr>
            <a:t>   History </a:t>
          </a:r>
          <a:r>
            <a:rPr lang="en-GB" sz="2400" b="0" i="0" kern="1200" dirty="0">
              <a:latin typeface="Helvetica Light" panose="020B0403020202020204" pitchFamily="34" charset="0"/>
            </a:rPr>
            <a:t>embeds so many transferable skills that a range of employers want to see. So you actually open options rather than close them with History. </a:t>
          </a:r>
        </a:p>
      </dsp:txBody>
      <dsp:txXfrm>
        <a:off x="1084764" y="3265883"/>
        <a:ext cx="6857340" cy="1056756"/>
      </dsp:txXfrm>
    </dsp:sp>
    <dsp:sp modelId="{7FF51254-AA90-4CC6-A82A-FFD3A6009E2E}">
      <dsp:nvSpPr>
        <dsp:cNvPr id="0" name=""/>
        <dsp:cNvSpPr/>
      </dsp:nvSpPr>
      <dsp:spPr>
        <a:xfrm>
          <a:off x="0" y="3099817"/>
          <a:ext cx="903923" cy="1409008"/>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0" tIns="104775" rIns="209550" bIns="104775" numCol="1" spcCol="1270" anchor="ctr" anchorCtr="0">
          <a:noAutofit/>
        </a:bodyPr>
        <a:lstStyle/>
        <a:p>
          <a:pPr marL="0" lvl="0" indent="0" algn="ctr" defTabSz="2444750">
            <a:lnSpc>
              <a:spcPct val="90000"/>
            </a:lnSpc>
            <a:spcBef>
              <a:spcPct val="0"/>
            </a:spcBef>
            <a:spcAft>
              <a:spcPct val="35000"/>
            </a:spcAft>
            <a:buNone/>
          </a:pPr>
          <a:r>
            <a:rPr lang="en-GB" sz="5500" b="0" i="0" kern="1200" dirty="0">
              <a:latin typeface="Helvetica Light" panose="020B0403020202020204" pitchFamily="34" charset="0"/>
            </a:rPr>
            <a:t>3</a:t>
          </a:r>
        </a:p>
      </dsp:txBody>
      <dsp:txXfrm>
        <a:off x="44126" y="3143943"/>
        <a:ext cx="815671" cy="13207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0590D-EBD6-4E25-A306-013BF531D291}">
      <dsp:nvSpPr>
        <dsp:cNvPr id="0" name=""/>
        <dsp:cNvSpPr/>
      </dsp:nvSpPr>
      <dsp:spPr>
        <a:xfrm>
          <a:off x="1758198" y="550"/>
          <a:ext cx="7626506" cy="2146535"/>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marL="228600" lvl="1" indent="-228600" algn="l" defTabSz="1200150">
            <a:lnSpc>
              <a:spcPct val="90000"/>
            </a:lnSpc>
            <a:spcBef>
              <a:spcPct val="0"/>
            </a:spcBef>
            <a:spcAft>
              <a:spcPct val="15000"/>
            </a:spcAft>
            <a:buNone/>
          </a:pPr>
          <a:r>
            <a:rPr lang="en-GB" sz="2700" b="0" i="0" kern="1200" dirty="0">
              <a:latin typeface="Helvetica Light" panose="020B0403020202020204" pitchFamily="34" charset="0"/>
            </a:rPr>
            <a:t>The world we live in today has been shaped by History. There is no getting away from the past in the present, and that will continue into the future.</a:t>
          </a:r>
        </a:p>
      </dsp:txBody>
      <dsp:txXfrm>
        <a:off x="1758198" y="268867"/>
        <a:ext cx="6821555" cy="1609901"/>
      </dsp:txXfrm>
    </dsp:sp>
    <dsp:sp modelId="{EBB1DF79-FBF3-4E4A-8D97-67C79862543A}">
      <dsp:nvSpPr>
        <dsp:cNvPr id="0" name=""/>
        <dsp:cNvSpPr/>
      </dsp:nvSpPr>
      <dsp:spPr>
        <a:xfrm flipH="1">
          <a:off x="0" y="325750"/>
          <a:ext cx="1145071" cy="1544733"/>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0" tIns="114300" rIns="228600" bIns="114300" numCol="1" spcCol="1270" anchor="ctr" anchorCtr="0">
          <a:noAutofit/>
        </a:bodyPr>
        <a:lstStyle/>
        <a:p>
          <a:pPr marL="0" lvl="0" indent="0" algn="ctr" defTabSz="2667000">
            <a:lnSpc>
              <a:spcPct val="90000"/>
            </a:lnSpc>
            <a:spcBef>
              <a:spcPct val="0"/>
            </a:spcBef>
            <a:spcAft>
              <a:spcPct val="35000"/>
            </a:spcAft>
            <a:buNone/>
          </a:pPr>
          <a:r>
            <a:rPr lang="en-GB" sz="6000" b="0" i="0" kern="1200" dirty="0">
              <a:latin typeface="Helvetica Light" panose="020B0403020202020204" pitchFamily="34" charset="0"/>
            </a:rPr>
            <a:t>4</a:t>
          </a:r>
        </a:p>
      </dsp:txBody>
      <dsp:txXfrm>
        <a:off x="55898" y="381648"/>
        <a:ext cx="1033275" cy="1432937"/>
      </dsp:txXfrm>
    </dsp:sp>
    <dsp:sp modelId="{59CAD7E5-75AA-4FEB-A26E-CCE21FD61F3F}">
      <dsp:nvSpPr>
        <dsp:cNvPr id="0" name=""/>
        <dsp:cNvSpPr/>
      </dsp:nvSpPr>
      <dsp:spPr>
        <a:xfrm>
          <a:off x="1818485" y="2361739"/>
          <a:ext cx="7586314" cy="2146535"/>
        </a:xfrm>
        <a:prstGeom prst="rightArrow">
          <a:avLst>
            <a:gd name="adj1" fmla="val 75000"/>
            <a:gd name="adj2" fmla="val 50000"/>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228600" lvl="1" indent="-228600" algn="l" defTabSz="1155700">
            <a:lnSpc>
              <a:spcPct val="90000"/>
            </a:lnSpc>
            <a:spcBef>
              <a:spcPct val="0"/>
            </a:spcBef>
            <a:spcAft>
              <a:spcPct val="15000"/>
            </a:spcAft>
            <a:buNone/>
          </a:pPr>
          <a:r>
            <a:rPr lang="en-GB" sz="2600" b="0" i="0" kern="1200" dirty="0">
              <a:latin typeface="Helvetica Light" panose="020B0403020202020204" pitchFamily="34" charset="0"/>
            </a:rPr>
            <a:t>I just don’t find anything from history remotely interesting… YET! History is like reading, there is something for everyone. You’ll only find it by trying it!</a:t>
          </a:r>
        </a:p>
      </dsp:txBody>
      <dsp:txXfrm>
        <a:off x="1818485" y="2630056"/>
        <a:ext cx="6781363" cy="1609901"/>
      </dsp:txXfrm>
    </dsp:sp>
    <dsp:sp modelId="{05E76657-5302-4E09-AD37-6E7E237FA924}">
      <dsp:nvSpPr>
        <dsp:cNvPr id="0" name=""/>
        <dsp:cNvSpPr/>
      </dsp:nvSpPr>
      <dsp:spPr>
        <a:xfrm>
          <a:off x="0" y="2441751"/>
          <a:ext cx="1225454" cy="1504184"/>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GB" sz="6500" kern="1200" dirty="0">
              <a:latin typeface="Century Gothic" panose="020B0502020202020204" pitchFamily="34" charset="0"/>
            </a:rPr>
            <a:t>5</a:t>
          </a:r>
        </a:p>
      </dsp:txBody>
      <dsp:txXfrm>
        <a:off x="59822" y="2501573"/>
        <a:ext cx="1105810" cy="1384540"/>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2D9B67-1980-43B2-9941-720EE94ABA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75C41E6-CCBF-42FA-B1DF-79750BF207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2EB740-A51E-44DB-B1CD-4CE9CF5CE7FE}" type="datetimeFigureOut">
              <a:rPr lang="en-GB" smtClean="0"/>
              <a:t>12/03/2024</a:t>
            </a:fld>
            <a:endParaRPr lang="en-GB"/>
          </a:p>
        </p:txBody>
      </p:sp>
      <p:sp>
        <p:nvSpPr>
          <p:cNvPr id="4" name="Footer Placeholder 3">
            <a:extLst>
              <a:ext uri="{FF2B5EF4-FFF2-40B4-BE49-F238E27FC236}">
                <a16:creationId xmlns:a16="http://schemas.microsoft.com/office/drawing/2014/main" id="{6F524F0A-701D-4FA5-958E-E98111E07A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CB7A550-DA11-4CF5-BFFB-BAA9BB200B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CC07D3-9869-4343-A7B6-F7FDAE2D3BDB}" type="slidenum">
              <a:rPr lang="en-GB" smtClean="0"/>
              <a:t>‹#›</a:t>
            </a:fld>
            <a:endParaRPr lang="en-GB"/>
          </a:p>
        </p:txBody>
      </p:sp>
    </p:spTree>
    <p:extLst>
      <p:ext uri="{BB962C8B-B14F-4D97-AF65-F5344CB8AC3E}">
        <p14:creationId xmlns:p14="http://schemas.microsoft.com/office/powerpoint/2010/main" val="1724915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7205D-CB88-48E1-ACB3-DF2F6CBD8A4E}" type="datetimeFigureOut">
              <a:rPr lang="en-GB" smtClean="0"/>
              <a:t>12/03/2024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64A18-241C-4F26-82A2-E0801949B34F}" type="slidenum">
              <a:rPr lang="en-GB" smtClean="0"/>
              <a:t>‹#›</a:t>
            </a:fld>
            <a:endParaRPr lang="en-GB"/>
          </a:p>
        </p:txBody>
      </p:sp>
    </p:spTree>
    <p:extLst>
      <p:ext uri="{BB962C8B-B14F-4D97-AF65-F5344CB8AC3E}">
        <p14:creationId xmlns:p14="http://schemas.microsoft.com/office/powerpoint/2010/main" val="869249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baseline="0" dirty="0"/>
              <a:t> </a:t>
            </a:r>
            <a:r>
              <a:rPr lang="en-GB" dirty="0"/>
              <a:t>https://www.pexels.com/photo/male-statue-decor-931317/</a:t>
            </a:r>
          </a:p>
        </p:txBody>
      </p:sp>
      <p:sp>
        <p:nvSpPr>
          <p:cNvPr id="4" name="Slide Number Placeholder 3"/>
          <p:cNvSpPr>
            <a:spLocks noGrp="1"/>
          </p:cNvSpPr>
          <p:nvPr>
            <p:ph type="sldNum" sz="quarter" idx="10"/>
          </p:nvPr>
        </p:nvSpPr>
        <p:spPr/>
        <p:txBody>
          <a:bodyPr/>
          <a:lstStyle/>
          <a:p>
            <a:fld id="{5F9AA6C7-F16F-481B-B546-E07B40A4A36A}" type="slidenum">
              <a:rPr lang="en-GB" smtClean="0"/>
              <a:t>2</a:t>
            </a:fld>
            <a:endParaRPr lang="en-GB"/>
          </a:p>
        </p:txBody>
      </p:sp>
    </p:spTree>
    <p:extLst>
      <p:ext uri="{BB962C8B-B14F-4D97-AF65-F5344CB8AC3E}">
        <p14:creationId xmlns:p14="http://schemas.microsoft.com/office/powerpoint/2010/main" val="13097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 https://www.pexels.com/photo/male-statue-decor-931317/</a:t>
            </a:r>
          </a:p>
          <a:p>
            <a:endParaRPr lang="en-GB" dirty="0"/>
          </a:p>
        </p:txBody>
      </p:sp>
      <p:sp>
        <p:nvSpPr>
          <p:cNvPr id="4" name="Slide Number Placeholder 3"/>
          <p:cNvSpPr>
            <a:spLocks noGrp="1"/>
          </p:cNvSpPr>
          <p:nvPr>
            <p:ph type="sldNum" sz="quarter" idx="10"/>
          </p:nvPr>
        </p:nvSpPr>
        <p:spPr/>
        <p:txBody>
          <a:bodyPr/>
          <a:lstStyle/>
          <a:p>
            <a:fld id="{5F9AA6C7-F16F-481B-B546-E07B40A4A36A}" type="slidenum">
              <a:rPr lang="en-GB" smtClean="0"/>
              <a:t>3</a:t>
            </a:fld>
            <a:endParaRPr lang="en-GB"/>
          </a:p>
        </p:txBody>
      </p:sp>
    </p:spTree>
    <p:extLst>
      <p:ext uri="{BB962C8B-B14F-4D97-AF65-F5344CB8AC3E}">
        <p14:creationId xmlns:p14="http://schemas.microsoft.com/office/powerpoint/2010/main" val="2292757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MLK</a:t>
            </a:r>
            <a:r>
              <a:rPr lang="en-GB" baseline="0" dirty="0"/>
              <a:t> - https://upload.wikimedia.org/</a:t>
            </a:r>
            <a:r>
              <a:rPr lang="en-GB" baseline="0" dirty="0" err="1"/>
              <a:t>wikipedia</a:t>
            </a:r>
            <a:r>
              <a:rPr lang="en-GB" baseline="0" dirty="0"/>
              <a:t>/commons/0/05/Martin_Luther_King%2C_Jr..jpg</a:t>
            </a:r>
          </a:p>
          <a:p>
            <a:r>
              <a:rPr lang="en-GB" baseline="0" dirty="0"/>
              <a:t>Elizabeth II - https://en.wikipedia.org/wiki/Elizabeth_II#/media/File:Elizabeth_II_greets_NASA_GSFC_employees,_May_8,_2007_edit.jpg</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5F9AA6C7-F16F-481B-B546-E07B40A4A36A}" type="slidenum">
              <a:rPr lang="en-GB" smtClean="0"/>
              <a:t>20</a:t>
            </a:fld>
            <a:endParaRPr lang="en-GB"/>
          </a:p>
        </p:txBody>
      </p:sp>
    </p:spTree>
    <p:extLst>
      <p:ext uri="{BB962C8B-B14F-4D97-AF65-F5344CB8AC3E}">
        <p14:creationId xmlns:p14="http://schemas.microsoft.com/office/powerpoint/2010/main" val="83863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599312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885958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803107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295551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517828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634287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98EB9E-2DBB-9949-91F6-88D5FE93BECE}"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913241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98EB9E-2DBB-9949-91F6-88D5FE93BECE}" type="datetimeFigureOut">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3723584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98EB9E-2DBB-9949-91F6-88D5FE93BECE}"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141901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8EB9E-2DBB-9949-91F6-88D5FE93BECE}"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617830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8EB9E-2DBB-9949-91F6-88D5FE93BECE}"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71552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813114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8EB9E-2DBB-9949-91F6-88D5FE93BECE}"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446897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3360608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396438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98EB9E-2DBB-9949-91F6-88D5FE93BEC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571795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98EB9E-2DBB-9949-91F6-88D5FE93BECE}"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97718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98EB9E-2DBB-9949-91F6-88D5FE93BECE}" type="datetimeFigureOut">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68173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98EB9E-2DBB-9949-91F6-88D5FE93BECE}"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90756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8EB9E-2DBB-9949-91F6-88D5FE93BECE}"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655487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8EB9E-2DBB-9949-91F6-88D5FE93BECE}"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19563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8EB9E-2DBB-9949-91F6-88D5FE93BECE}"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424D3-B686-0845-9AE1-586A25CF7D66}" type="slidenum">
              <a:rPr lang="en-US" smtClean="0"/>
              <a:t>‹#›</a:t>
            </a:fld>
            <a:endParaRPr lang="en-US"/>
          </a:p>
        </p:txBody>
      </p:sp>
    </p:spTree>
    <p:extLst>
      <p:ext uri="{BB962C8B-B14F-4D97-AF65-F5344CB8AC3E}">
        <p14:creationId xmlns:p14="http://schemas.microsoft.com/office/powerpoint/2010/main" val="318335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507" y="312511"/>
            <a:ext cx="112789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6507" y="1825625"/>
            <a:ext cx="11278985" cy="36803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6507" y="58884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8EB9E-2DBB-9949-91F6-88D5FE93BECE}" type="datetimeFigureOut">
              <a:rPr lang="en-US" smtClean="0"/>
              <a:t>3/12/2024</a:t>
            </a:fld>
            <a:endParaRPr lang="en-US"/>
          </a:p>
        </p:txBody>
      </p:sp>
      <p:sp>
        <p:nvSpPr>
          <p:cNvPr id="5" name="Footer Placeholder 4"/>
          <p:cNvSpPr>
            <a:spLocks noGrp="1"/>
          </p:cNvSpPr>
          <p:nvPr>
            <p:ph type="ftr" sz="quarter" idx="3"/>
          </p:nvPr>
        </p:nvSpPr>
        <p:spPr>
          <a:xfrm>
            <a:off x="3656907" y="58884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228907" y="5888494"/>
            <a:ext cx="213706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424D3-B686-0845-9AE1-586A25CF7D66}" type="slidenum">
              <a:rPr lang="en-US" smtClean="0"/>
              <a:t>‹#›</a:t>
            </a:fld>
            <a:endParaRPr lang="en-US"/>
          </a:p>
        </p:txBody>
      </p:sp>
      <p:sp>
        <p:nvSpPr>
          <p:cNvPr id="7" name="Rectangle 6">
            <a:extLst>
              <a:ext uri="{FF2B5EF4-FFF2-40B4-BE49-F238E27FC236}">
                <a16:creationId xmlns:a16="http://schemas.microsoft.com/office/drawing/2014/main" id="{ED1F95B5-F74C-497D-85CE-B233ECF9CF39}"/>
              </a:ext>
            </a:extLst>
          </p:cNvPr>
          <p:cNvSpPr/>
          <p:nvPr userDrawn="1"/>
        </p:nvSpPr>
        <p:spPr>
          <a:xfrm>
            <a:off x="0" y="6608618"/>
            <a:ext cx="12192000" cy="249382"/>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E4A915-AD95-4CD4-904F-147361E81113}"/>
              </a:ext>
            </a:extLst>
          </p:cNvPr>
          <p:cNvPicPr>
            <a:picLocks noChangeAspect="1"/>
          </p:cNvPicPr>
          <p:nvPr userDrawn="1"/>
        </p:nvPicPr>
        <p:blipFill>
          <a:blip r:embed="rId13"/>
          <a:stretch>
            <a:fillRect/>
          </a:stretch>
        </p:blipFill>
        <p:spPr>
          <a:xfrm>
            <a:off x="10963008" y="5646313"/>
            <a:ext cx="1172642" cy="906338"/>
          </a:xfrm>
          <a:prstGeom prst="rect">
            <a:avLst/>
          </a:prstGeom>
        </p:spPr>
      </p:pic>
    </p:spTree>
    <p:extLst>
      <p:ext uri="{BB962C8B-B14F-4D97-AF65-F5344CB8AC3E}">
        <p14:creationId xmlns:p14="http://schemas.microsoft.com/office/powerpoint/2010/main" val="1777675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507" y="312511"/>
            <a:ext cx="112789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6507" y="1825625"/>
            <a:ext cx="11278985" cy="36803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6507" y="58884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8EB9E-2DBB-9949-91F6-88D5FE93BECE}" type="datetimeFigureOut">
              <a:rPr lang="en-US" smtClean="0"/>
              <a:t>3/12/2024</a:t>
            </a:fld>
            <a:endParaRPr lang="en-US"/>
          </a:p>
        </p:txBody>
      </p:sp>
      <p:sp>
        <p:nvSpPr>
          <p:cNvPr id="5" name="Footer Placeholder 4"/>
          <p:cNvSpPr>
            <a:spLocks noGrp="1"/>
          </p:cNvSpPr>
          <p:nvPr>
            <p:ph type="ftr" sz="quarter" idx="3"/>
          </p:nvPr>
        </p:nvSpPr>
        <p:spPr>
          <a:xfrm>
            <a:off x="3656907" y="58884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228907" y="5888494"/>
            <a:ext cx="213706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424D3-B686-0845-9AE1-586A25CF7D66}" type="slidenum">
              <a:rPr lang="en-US" smtClean="0"/>
              <a:t>‹#›</a:t>
            </a:fld>
            <a:endParaRPr lang="en-US"/>
          </a:p>
        </p:txBody>
      </p:sp>
      <p:sp>
        <p:nvSpPr>
          <p:cNvPr id="7" name="Rectangle 6">
            <a:extLst>
              <a:ext uri="{FF2B5EF4-FFF2-40B4-BE49-F238E27FC236}">
                <a16:creationId xmlns:a16="http://schemas.microsoft.com/office/drawing/2014/main" id="{ED1F95B5-F74C-497D-85CE-B233ECF9CF39}"/>
              </a:ext>
            </a:extLst>
          </p:cNvPr>
          <p:cNvSpPr/>
          <p:nvPr userDrawn="1"/>
        </p:nvSpPr>
        <p:spPr>
          <a:xfrm>
            <a:off x="0" y="6608618"/>
            <a:ext cx="12192000" cy="249382"/>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E4A915-AD95-4CD4-904F-147361E81113}"/>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3008" y="5646313"/>
            <a:ext cx="1172642" cy="906338"/>
          </a:xfrm>
          <a:prstGeom prst="rect">
            <a:avLst/>
          </a:prstGeom>
        </p:spPr>
      </p:pic>
    </p:spTree>
    <p:extLst>
      <p:ext uri="{BB962C8B-B14F-4D97-AF65-F5344CB8AC3E}">
        <p14:creationId xmlns:p14="http://schemas.microsoft.com/office/powerpoint/2010/main" val="2825892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www.careersbox.co.uk/blog/" TargetMode="External"/><Relationship Id="rId2" Type="http://schemas.openxmlformats.org/officeDocument/2006/relationships/hyperlink" Target="https://icould.com/explore/subject/history"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79A7EF-9887-F44C-B8F3-FCDE9AF50FC0}"/>
              </a:ext>
            </a:extLst>
          </p:cNvPr>
          <p:cNvPicPr>
            <a:picLocks noChangeAspect="1"/>
          </p:cNvPicPr>
          <p:nvPr/>
        </p:nvPicPr>
        <p:blipFill rotWithShape="1">
          <a:blip r:embed="rId2"/>
          <a:srcRect l="12207" r="5455"/>
          <a:stretch/>
        </p:blipFill>
        <p:spPr>
          <a:xfrm>
            <a:off x="3952350" y="0"/>
            <a:ext cx="8239650" cy="6641960"/>
          </a:xfrm>
          <a:prstGeom prst="rect">
            <a:avLst/>
          </a:prstGeom>
        </p:spPr>
      </p:pic>
      <p:sp>
        <p:nvSpPr>
          <p:cNvPr id="3" name="Title 1">
            <a:extLst>
              <a:ext uri="{FF2B5EF4-FFF2-40B4-BE49-F238E27FC236}">
                <a16:creationId xmlns:a16="http://schemas.microsoft.com/office/drawing/2014/main" id="{998C2750-4EF8-FB48-AFA5-E210BA633DD2}"/>
              </a:ext>
            </a:extLst>
          </p:cNvPr>
          <p:cNvSpPr txBox="1">
            <a:spLocks/>
          </p:cNvSpPr>
          <p:nvPr/>
        </p:nvSpPr>
        <p:spPr>
          <a:xfrm>
            <a:off x="492984" y="4402363"/>
            <a:ext cx="6761926" cy="1800726"/>
          </a:xfrm>
          <a:prstGeom prst="rect">
            <a:avLst/>
          </a:prstGeom>
          <a:solidFill>
            <a:srgbClr val="00B0F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solidFill>
                  <a:schemeClr val="bg1"/>
                </a:solidFill>
                <a:effectLst>
                  <a:outerShdw blurRad="38100" dist="38100" dir="2700000" algn="tl">
                    <a:srgbClr val="000000">
                      <a:alpha val="43137"/>
                    </a:srgbClr>
                  </a:outerShdw>
                </a:effectLst>
                <a:latin typeface="Helvetica Light" panose="020B0403020202020204" pitchFamily="34" charset="0"/>
              </a:rPr>
              <a:t>Why does History matter?</a:t>
            </a:r>
          </a:p>
        </p:txBody>
      </p:sp>
      <p:pic>
        <p:nvPicPr>
          <p:cNvPr id="6" name="Graphic 5">
            <a:extLst>
              <a:ext uri="{FF2B5EF4-FFF2-40B4-BE49-F238E27FC236}">
                <a16:creationId xmlns:a16="http://schemas.microsoft.com/office/drawing/2014/main" id="{1E7788DA-40C3-7D3E-0EF4-2DA4842404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267" y="548632"/>
            <a:ext cx="3700680" cy="1179500"/>
          </a:xfrm>
          <a:prstGeom prst="rect">
            <a:avLst/>
          </a:prstGeom>
        </p:spPr>
      </p:pic>
    </p:spTree>
    <p:extLst>
      <p:ext uri="{BB962C8B-B14F-4D97-AF65-F5344CB8AC3E}">
        <p14:creationId xmlns:p14="http://schemas.microsoft.com/office/powerpoint/2010/main" val="3794029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A54501-8DD4-5E48-B0C5-96EBE28C4205}"/>
              </a:ext>
            </a:extLst>
          </p:cNvPr>
          <p:cNvSpPr txBox="1">
            <a:spLocks/>
          </p:cNvSpPr>
          <p:nvPr/>
        </p:nvSpPr>
        <p:spPr>
          <a:xfrm>
            <a:off x="0" y="282368"/>
            <a:ext cx="10018207" cy="772709"/>
          </a:xfrm>
          <a:prstGeom prst="rect">
            <a:avLst/>
          </a:prstGeom>
          <a:solidFill>
            <a:srgbClr val="00ADE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bg1"/>
                </a:solidFill>
                <a:latin typeface="Helvetica Light" panose="020B0403020202020204" pitchFamily="34" charset="0"/>
              </a:rPr>
              <a:t> 3. All you can do with it is become a History Teacher!  </a:t>
            </a:r>
            <a:endParaRPr lang="en-US" sz="3200" dirty="0">
              <a:solidFill>
                <a:schemeClr val="bg1"/>
              </a:solidFill>
            </a:endParaRPr>
          </a:p>
        </p:txBody>
      </p:sp>
      <p:graphicFrame>
        <p:nvGraphicFramePr>
          <p:cNvPr id="6" name="Diagram 5">
            <a:extLst>
              <a:ext uri="{FF2B5EF4-FFF2-40B4-BE49-F238E27FC236}">
                <a16:creationId xmlns:a16="http://schemas.microsoft.com/office/drawing/2014/main" id="{617D85BF-3A31-CA43-A721-C3CA0C5D649A}"/>
              </a:ext>
            </a:extLst>
          </p:cNvPr>
          <p:cNvGraphicFramePr/>
          <p:nvPr>
            <p:extLst>
              <p:ext uri="{D42A27DB-BD31-4B8C-83A1-F6EECF244321}">
                <p14:modId xmlns:p14="http://schemas.microsoft.com/office/powerpoint/2010/main" val="1439960804"/>
              </p:ext>
            </p:extLst>
          </p:nvPr>
        </p:nvGraphicFramePr>
        <p:xfrm>
          <a:off x="4389860" y="112502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90BA852B-834D-0F41-933C-C3B45D70EF22}"/>
              </a:ext>
            </a:extLst>
          </p:cNvPr>
          <p:cNvSpPr/>
          <p:nvPr/>
        </p:nvSpPr>
        <p:spPr>
          <a:xfrm>
            <a:off x="550985" y="1380647"/>
            <a:ext cx="4628940" cy="4955203"/>
          </a:xfrm>
          <a:prstGeom prst="rect">
            <a:avLst/>
          </a:prstGeom>
          <a:ln w="38100">
            <a:solidFill>
              <a:srgbClr val="00ADEF"/>
            </a:solidFill>
          </a:ln>
        </p:spPr>
        <p:txBody>
          <a:bodyPr wrap="square">
            <a:spAutoFit/>
          </a:bodyPr>
          <a:lstStyle/>
          <a:p>
            <a:pPr marL="285750" indent="-285750">
              <a:spcBef>
                <a:spcPts val="1800"/>
              </a:spcBef>
              <a:buFont typeface="Arial" panose="020B0604020202020204" pitchFamily="34" charset="0"/>
              <a:buChar char="•"/>
            </a:pPr>
            <a:r>
              <a:rPr lang="en-GB" sz="2600" dirty="0">
                <a:latin typeface="Helvetica Light" panose="020B0403020202020204" pitchFamily="34" charset="0"/>
              </a:rPr>
              <a:t>As well as giving you lots of personal skills, it also gives you lots of transferable skills which employers want you to have.</a:t>
            </a:r>
          </a:p>
          <a:p>
            <a:pPr marL="285750" indent="-285750">
              <a:spcBef>
                <a:spcPts val="1800"/>
              </a:spcBef>
              <a:buFont typeface="Arial" panose="020B0604020202020204" pitchFamily="34" charset="0"/>
              <a:buChar char="•"/>
            </a:pPr>
            <a:r>
              <a:rPr lang="en-GB" sz="2600" dirty="0">
                <a:latin typeface="Helvetica Light" panose="020B0403020202020204" pitchFamily="34" charset="0"/>
              </a:rPr>
              <a:t>Have another look at the key skills diagram from the earlier slide.</a:t>
            </a:r>
          </a:p>
          <a:p>
            <a:pPr marL="285750" indent="-285750">
              <a:spcBef>
                <a:spcPts val="1800"/>
              </a:spcBef>
              <a:buFont typeface="Arial" panose="020B0604020202020204" pitchFamily="34" charset="0"/>
              <a:buChar char="•"/>
            </a:pPr>
            <a:r>
              <a:rPr lang="en-GB" sz="2600" b="1" dirty="0">
                <a:latin typeface="Helvetica Light" panose="020B0403020202020204" pitchFamily="34" charset="0"/>
              </a:rPr>
              <a:t>Now look at which professions desire those skills….</a:t>
            </a:r>
          </a:p>
        </p:txBody>
      </p:sp>
      <p:sp>
        <p:nvSpPr>
          <p:cNvPr id="3" name="Rectangle 2">
            <a:extLst>
              <a:ext uri="{FF2B5EF4-FFF2-40B4-BE49-F238E27FC236}">
                <a16:creationId xmlns:a16="http://schemas.microsoft.com/office/drawing/2014/main" id="{6583EEA5-5E47-06ED-DF00-736322164975}"/>
              </a:ext>
            </a:extLst>
          </p:cNvPr>
          <p:cNvSpPr/>
          <p:nvPr/>
        </p:nvSpPr>
        <p:spPr>
          <a:xfrm>
            <a:off x="10717956" y="549592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400109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6">
                                            <p:graphicEl>
                                              <a:dgm id="{33CBBA97-82AA-4857-80B0-5B43097BE3A5}"/>
                                            </p:graphicEl>
                                          </p:spTgt>
                                        </p:tgtEl>
                                        <p:attrNameLst>
                                          <p:attrName>style.visibility</p:attrName>
                                        </p:attrNameLst>
                                      </p:cBhvr>
                                      <p:to>
                                        <p:strVal val="visible"/>
                                      </p:to>
                                    </p:set>
                                    <p:animEffect transition="in" filter="circle(out)">
                                      <p:cBhvr>
                                        <p:cTn id="7" dur="500"/>
                                        <p:tgtEl>
                                          <p:spTgt spid="6">
                                            <p:graphicEl>
                                              <a:dgm id="{33CBBA97-82AA-4857-80B0-5B43097BE3A5}"/>
                                            </p:graphicEl>
                                          </p:spTgt>
                                        </p:tgtEl>
                                      </p:cBhvr>
                                    </p:animEffect>
                                  </p:childTnLst>
                                </p:cTn>
                              </p:par>
                            </p:childTnLst>
                          </p:cTn>
                        </p:par>
                        <p:par>
                          <p:cTn id="8" fill="hold">
                            <p:stCondLst>
                              <p:cond delay="500"/>
                            </p:stCondLst>
                            <p:childTnLst>
                              <p:par>
                                <p:cTn id="9" presetID="6" presetClass="entr" presetSubtype="32" fill="hold" grpId="0" nodeType="afterEffect">
                                  <p:stCondLst>
                                    <p:cond delay="0"/>
                                  </p:stCondLst>
                                  <p:childTnLst>
                                    <p:set>
                                      <p:cBhvr>
                                        <p:cTn id="10" dur="1" fill="hold">
                                          <p:stCondLst>
                                            <p:cond delay="0"/>
                                          </p:stCondLst>
                                        </p:cTn>
                                        <p:tgtEl>
                                          <p:spTgt spid="6">
                                            <p:graphicEl>
                                              <a:dgm id="{92989C61-FE64-40EF-86B5-EC2193E32003}"/>
                                            </p:graphicEl>
                                          </p:spTgt>
                                        </p:tgtEl>
                                        <p:attrNameLst>
                                          <p:attrName>style.visibility</p:attrName>
                                        </p:attrNameLst>
                                      </p:cBhvr>
                                      <p:to>
                                        <p:strVal val="visible"/>
                                      </p:to>
                                    </p:set>
                                    <p:animEffect transition="in" filter="circle(out)">
                                      <p:cBhvr>
                                        <p:cTn id="11" dur="500"/>
                                        <p:tgtEl>
                                          <p:spTgt spid="6">
                                            <p:graphicEl>
                                              <a:dgm id="{92989C61-FE64-40EF-86B5-EC2193E32003}"/>
                                            </p:graphicEl>
                                          </p:spTgt>
                                        </p:tgtEl>
                                      </p:cBhvr>
                                    </p:animEffect>
                                  </p:childTnLst>
                                </p:cTn>
                              </p:par>
                            </p:childTnLst>
                          </p:cTn>
                        </p:par>
                        <p:par>
                          <p:cTn id="12" fill="hold">
                            <p:stCondLst>
                              <p:cond delay="1000"/>
                            </p:stCondLst>
                            <p:childTnLst>
                              <p:par>
                                <p:cTn id="13" presetID="6" presetClass="entr" presetSubtype="32" fill="hold" grpId="0" nodeType="afterEffect">
                                  <p:stCondLst>
                                    <p:cond delay="0"/>
                                  </p:stCondLst>
                                  <p:childTnLst>
                                    <p:set>
                                      <p:cBhvr>
                                        <p:cTn id="14" dur="1" fill="hold">
                                          <p:stCondLst>
                                            <p:cond delay="0"/>
                                          </p:stCondLst>
                                        </p:cTn>
                                        <p:tgtEl>
                                          <p:spTgt spid="6">
                                            <p:graphicEl>
                                              <a:dgm id="{209B7B16-79B9-4F75-8DD4-371230300635}"/>
                                            </p:graphicEl>
                                          </p:spTgt>
                                        </p:tgtEl>
                                        <p:attrNameLst>
                                          <p:attrName>style.visibility</p:attrName>
                                        </p:attrNameLst>
                                      </p:cBhvr>
                                      <p:to>
                                        <p:strVal val="visible"/>
                                      </p:to>
                                    </p:set>
                                    <p:animEffect transition="in" filter="circle(out)">
                                      <p:cBhvr>
                                        <p:cTn id="15" dur="500"/>
                                        <p:tgtEl>
                                          <p:spTgt spid="6">
                                            <p:graphicEl>
                                              <a:dgm id="{209B7B16-79B9-4F75-8DD4-371230300635}"/>
                                            </p:graphicEl>
                                          </p:spTgt>
                                        </p:tgtEl>
                                      </p:cBhvr>
                                    </p:animEffect>
                                  </p:childTnLst>
                                </p:cTn>
                              </p:par>
                            </p:childTnLst>
                          </p:cTn>
                        </p:par>
                        <p:par>
                          <p:cTn id="16" fill="hold">
                            <p:stCondLst>
                              <p:cond delay="1500"/>
                            </p:stCondLst>
                            <p:childTnLst>
                              <p:par>
                                <p:cTn id="17" presetID="6" presetClass="entr" presetSubtype="32" fill="hold" grpId="0" nodeType="afterEffect">
                                  <p:stCondLst>
                                    <p:cond delay="0"/>
                                  </p:stCondLst>
                                  <p:childTnLst>
                                    <p:set>
                                      <p:cBhvr>
                                        <p:cTn id="18" dur="1" fill="hold">
                                          <p:stCondLst>
                                            <p:cond delay="0"/>
                                          </p:stCondLst>
                                        </p:cTn>
                                        <p:tgtEl>
                                          <p:spTgt spid="6">
                                            <p:graphicEl>
                                              <a:dgm id="{DDC1D69D-FA2E-43BC-90E0-84B3AF8BF852}"/>
                                            </p:graphicEl>
                                          </p:spTgt>
                                        </p:tgtEl>
                                        <p:attrNameLst>
                                          <p:attrName>style.visibility</p:attrName>
                                        </p:attrNameLst>
                                      </p:cBhvr>
                                      <p:to>
                                        <p:strVal val="visible"/>
                                      </p:to>
                                    </p:set>
                                    <p:animEffect transition="in" filter="circle(out)">
                                      <p:cBhvr>
                                        <p:cTn id="19" dur="500"/>
                                        <p:tgtEl>
                                          <p:spTgt spid="6">
                                            <p:graphicEl>
                                              <a:dgm id="{DDC1D69D-FA2E-43BC-90E0-84B3AF8BF852}"/>
                                            </p:graphicEl>
                                          </p:spTgt>
                                        </p:tgtEl>
                                      </p:cBhvr>
                                    </p:animEffect>
                                  </p:childTnLst>
                                </p:cTn>
                              </p:par>
                            </p:childTnLst>
                          </p:cTn>
                        </p:par>
                        <p:par>
                          <p:cTn id="20" fill="hold">
                            <p:stCondLst>
                              <p:cond delay="2000"/>
                            </p:stCondLst>
                            <p:childTnLst>
                              <p:par>
                                <p:cTn id="21" presetID="6" presetClass="entr" presetSubtype="32" fill="hold" grpId="0" nodeType="afterEffect">
                                  <p:stCondLst>
                                    <p:cond delay="0"/>
                                  </p:stCondLst>
                                  <p:childTnLst>
                                    <p:set>
                                      <p:cBhvr>
                                        <p:cTn id="22" dur="1" fill="hold">
                                          <p:stCondLst>
                                            <p:cond delay="0"/>
                                          </p:stCondLst>
                                        </p:cTn>
                                        <p:tgtEl>
                                          <p:spTgt spid="6">
                                            <p:graphicEl>
                                              <a:dgm id="{20003B52-22F8-4C56-A77B-9C9E68A2DA2F}"/>
                                            </p:graphicEl>
                                          </p:spTgt>
                                        </p:tgtEl>
                                        <p:attrNameLst>
                                          <p:attrName>style.visibility</p:attrName>
                                        </p:attrNameLst>
                                      </p:cBhvr>
                                      <p:to>
                                        <p:strVal val="visible"/>
                                      </p:to>
                                    </p:set>
                                    <p:animEffect transition="in" filter="circle(out)">
                                      <p:cBhvr>
                                        <p:cTn id="23" dur="500"/>
                                        <p:tgtEl>
                                          <p:spTgt spid="6">
                                            <p:graphicEl>
                                              <a:dgm id="{20003B52-22F8-4C56-A77B-9C9E68A2DA2F}"/>
                                            </p:graphicEl>
                                          </p:spTgt>
                                        </p:tgtEl>
                                      </p:cBhvr>
                                    </p:animEffect>
                                  </p:childTnLst>
                                </p:cTn>
                              </p:par>
                            </p:childTnLst>
                          </p:cTn>
                        </p:par>
                        <p:par>
                          <p:cTn id="24" fill="hold">
                            <p:stCondLst>
                              <p:cond delay="2500"/>
                            </p:stCondLst>
                            <p:childTnLst>
                              <p:par>
                                <p:cTn id="25" presetID="6" presetClass="entr" presetSubtype="32" fill="hold" grpId="0" nodeType="afterEffect">
                                  <p:stCondLst>
                                    <p:cond delay="0"/>
                                  </p:stCondLst>
                                  <p:childTnLst>
                                    <p:set>
                                      <p:cBhvr>
                                        <p:cTn id="26" dur="1" fill="hold">
                                          <p:stCondLst>
                                            <p:cond delay="0"/>
                                          </p:stCondLst>
                                        </p:cTn>
                                        <p:tgtEl>
                                          <p:spTgt spid="6">
                                            <p:graphicEl>
                                              <a:dgm id="{51B0C6AC-F34F-4858-93EF-9AD4B72705FA}"/>
                                            </p:graphicEl>
                                          </p:spTgt>
                                        </p:tgtEl>
                                        <p:attrNameLst>
                                          <p:attrName>style.visibility</p:attrName>
                                        </p:attrNameLst>
                                      </p:cBhvr>
                                      <p:to>
                                        <p:strVal val="visible"/>
                                      </p:to>
                                    </p:set>
                                    <p:animEffect transition="in" filter="circle(out)">
                                      <p:cBhvr>
                                        <p:cTn id="27" dur="500"/>
                                        <p:tgtEl>
                                          <p:spTgt spid="6">
                                            <p:graphicEl>
                                              <a:dgm id="{51B0C6AC-F34F-4858-93EF-9AD4B72705FA}"/>
                                            </p:graphicEl>
                                          </p:spTgt>
                                        </p:tgtEl>
                                      </p:cBhvr>
                                    </p:animEffect>
                                  </p:childTnLst>
                                </p:cTn>
                              </p:par>
                            </p:childTnLst>
                          </p:cTn>
                        </p:par>
                        <p:par>
                          <p:cTn id="28" fill="hold">
                            <p:stCondLst>
                              <p:cond delay="3000"/>
                            </p:stCondLst>
                            <p:childTnLst>
                              <p:par>
                                <p:cTn id="29" presetID="6" presetClass="entr" presetSubtype="32" fill="hold" grpId="0" nodeType="afterEffect">
                                  <p:stCondLst>
                                    <p:cond delay="0"/>
                                  </p:stCondLst>
                                  <p:childTnLst>
                                    <p:set>
                                      <p:cBhvr>
                                        <p:cTn id="30" dur="1" fill="hold">
                                          <p:stCondLst>
                                            <p:cond delay="0"/>
                                          </p:stCondLst>
                                        </p:cTn>
                                        <p:tgtEl>
                                          <p:spTgt spid="6">
                                            <p:graphicEl>
                                              <a:dgm id="{61A729B7-3850-4EA5-8591-68E7AC919D41}"/>
                                            </p:graphicEl>
                                          </p:spTgt>
                                        </p:tgtEl>
                                        <p:attrNameLst>
                                          <p:attrName>style.visibility</p:attrName>
                                        </p:attrNameLst>
                                      </p:cBhvr>
                                      <p:to>
                                        <p:strVal val="visible"/>
                                      </p:to>
                                    </p:set>
                                    <p:animEffect transition="in" filter="circle(out)">
                                      <p:cBhvr>
                                        <p:cTn id="31" dur="500"/>
                                        <p:tgtEl>
                                          <p:spTgt spid="6">
                                            <p:graphicEl>
                                              <a:dgm id="{61A729B7-3850-4EA5-8591-68E7AC919D41}"/>
                                            </p:graphicEl>
                                          </p:spTgt>
                                        </p:tgtEl>
                                      </p:cBhvr>
                                    </p:animEffect>
                                  </p:childTnLst>
                                </p:cTn>
                              </p:par>
                            </p:childTnLst>
                          </p:cTn>
                        </p:par>
                        <p:par>
                          <p:cTn id="32" fill="hold">
                            <p:stCondLst>
                              <p:cond delay="3500"/>
                            </p:stCondLst>
                            <p:childTnLst>
                              <p:par>
                                <p:cTn id="33" presetID="6" presetClass="entr" presetSubtype="32" fill="hold" grpId="0" nodeType="afterEffect">
                                  <p:stCondLst>
                                    <p:cond delay="0"/>
                                  </p:stCondLst>
                                  <p:childTnLst>
                                    <p:set>
                                      <p:cBhvr>
                                        <p:cTn id="34" dur="1" fill="hold">
                                          <p:stCondLst>
                                            <p:cond delay="0"/>
                                          </p:stCondLst>
                                        </p:cTn>
                                        <p:tgtEl>
                                          <p:spTgt spid="6">
                                            <p:graphicEl>
                                              <a:dgm id="{717B41AE-9517-4A27-8D3E-3606D987E34B}"/>
                                            </p:graphicEl>
                                          </p:spTgt>
                                        </p:tgtEl>
                                        <p:attrNameLst>
                                          <p:attrName>style.visibility</p:attrName>
                                        </p:attrNameLst>
                                      </p:cBhvr>
                                      <p:to>
                                        <p:strVal val="visible"/>
                                      </p:to>
                                    </p:set>
                                    <p:animEffect transition="in" filter="circle(out)">
                                      <p:cBhvr>
                                        <p:cTn id="35" dur="500"/>
                                        <p:tgtEl>
                                          <p:spTgt spid="6">
                                            <p:graphicEl>
                                              <a:dgm id="{717B41AE-9517-4A27-8D3E-3606D987E34B}"/>
                                            </p:graphicEl>
                                          </p:spTgt>
                                        </p:tgtEl>
                                      </p:cBhvr>
                                    </p:animEffect>
                                  </p:childTnLst>
                                </p:cTn>
                              </p:par>
                            </p:childTnLst>
                          </p:cTn>
                        </p:par>
                        <p:par>
                          <p:cTn id="36" fill="hold">
                            <p:stCondLst>
                              <p:cond delay="4000"/>
                            </p:stCondLst>
                            <p:childTnLst>
                              <p:par>
                                <p:cTn id="37" presetID="6" presetClass="entr" presetSubtype="32" fill="hold" grpId="0" nodeType="afterEffect">
                                  <p:stCondLst>
                                    <p:cond delay="0"/>
                                  </p:stCondLst>
                                  <p:childTnLst>
                                    <p:set>
                                      <p:cBhvr>
                                        <p:cTn id="38" dur="1" fill="hold">
                                          <p:stCondLst>
                                            <p:cond delay="0"/>
                                          </p:stCondLst>
                                        </p:cTn>
                                        <p:tgtEl>
                                          <p:spTgt spid="6">
                                            <p:graphicEl>
                                              <a:dgm id="{2E610834-6E47-4F54-9781-712304B17AF9}"/>
                                            </p:graphicEl>
                                          </p:spTgt>
                                        </p:tgtEl>
                                        <p:attrNameLst>
                                          <p:attrName>style.visibility</p:attrName>
                                        </p:attrNameLst>
                                      </p:cBhvr>
                                      <p:to>
                                        <p:strVal val="visible"/>
                                      </p:to>
                                    </p:set>
                                    <p:animEffect transition="in" filter="circle(out)">
                                      <p:cBhvr>
                                        <p:cTn id="39" dur="500"/>
                                        <p:tgtEl>
                                          <p:spTgt spid="6">
                                            <p:graphicEl>
                                              <a:dgm id="{2E610834-6E47-4F54-9781-712304B17AF9}"/>
                                            </p:graphicEl>
                                          </p:spTgt>
                                        </p:tgtEl>
                                      </p:cBhvr>
                                    </p:animEffect>
                                  </p:childTnLst>
                                </p:cTn>
                              </p:par>
                            </p:childTnLst>
                          </p:cTn>
                        </p:par>
                        <p:par>
                          <p:cTn id="40" fill="hold">
                            <p:stCondLst>
                              <p:cond delay="4500"/>
                            </p:stCondLst>
                            <p:childTnLst>
                              <p:par>
                                <p:cTn id="41" presetID="6" presetClass="entr" presetSubtype="32" fill="hold" grpId="0" nodeType="afterEffect">
                                  <p:stCondLst>
                                    <p:cond delay="0"/>
                                  </p:stCondLst>
                                  <p:childTnLst>
                                    <p:set>
                                      <p:cBhvr>
                                        <p:cTn id="42" dur="1" fill="hold">
                                          <p:stCondLst>
                                            <p:cond delay="0"/>
                                          </p:stCondLst>
                                        </p:cTn>
                                        <p:tgtEl>
                                          <p:spTgt spid="6">
                                            <p:graphicEl>
                                              <a:dgm id="{DA253C09-79CE-42C0-91AA-10CEDAC560CF}"/>
                                            </p:graphicEl>
                                          </p:spTgt>
                                        </p:tgtEl>
                                        <p:attrNameLst>
                                          <p:attrName>style.visibility</p:attrName>
                                        </p:attrNameLst>
                                      </p:cBhvr>
                                      <p:to>
                                        <p:strVal val="visible"/>
                                      </p:to>
                                    </p:set>
                                    <p:animEffect transition="in" filter="circle(out)">
                                      <p:cBhvr>
                                        <p:cTn id="43" dur="500"/>
                                        <p:tgtEl>
                                          <p:spTgt spid="6">
                                            <p:graphicEl>
                                              <a:dgm id="{DA253C09-79CE-42C0-91AA-10CEDAC560CF}"/>
                                            </p:graphicEl>
                                          </p:spTgt>
                                        </p:tgtEl>
                                      </p:cBhvr>
                                    </p:animEffect>
                                  </p:childTnLst>
                                </p:cTn>
                              </p:par>
                            </p:childTnLst>
                          </p:cTn>
                        </p:par>
                        <p:par>
                          <p:cTn id="44" fill="hold">
                            <p:stCondLst>
                              <p:cond delay="5000"/>
                            </p:stCondLst>
                            <p:childTnLst>
                              <p:par>
                                <p:cTn id="45" presetID="6" presetClass="entr" presetSubtype="32" fill="hold" grpId="0" nodeType="afterEffect">
                                  <p:stCondLst>
                                    <p:cond delay="0"/>
                                  </p:stCondLst>
                                  <p:childTnLst>
                                    <p:set>
                                      <p:cBhvr>
                                        <p:cTn id="46" dur="1" fill="hold">
                                          <p:stCondLst>
                                            <p:cond delay="0"/>
                                          </p:stCondLst>
                                        </p:cTn>
                                        <p:tgtEl>
                                          <p:spTgt spid="6">
                                            <p:graphicEl>
                                              <a:dgm id="{96276EFD-FBC7-4F65-9DCA-875CBFB49A9B}"/>
                                            </p:graphicEl>
                                          </p:spTgt>
                                        </p:tgtEl>
                                        <p:attrNameLst>
                                          <p:attrName>style.visibility</p:attrName>
                                        </p:attrNameLst>
                                      </p:cBhvr>
                                      <p:to>
                                        <p:strVal val="visible"/>
                                      </p:to>
                                    </p:set>
                                    <p:animEffect transition="in" filter="circle(out)">
                                      <p:cBhvr>
                                        <p:cTn id="47" dur="500"/>
                                        <p:tgtEl>
                                          <p:spTgt spid="6">
                                            <p:graphicEl>
                                              <a:dgm id="{96276EFD-FBC7-4F65-9DCA-875CBFB49A9B}"/>
                                            </p:graphicEl>
                                          </p:spTgt>
                                        </p:tgtEl>
                                      </p:cBhvr>
                                    </p:animEffect>
                                  </p:childTnLst>
                                </p:cTn>
                              </p:par>
                            </p:childTnLst>
                          </p:cTn>
                        </p:par>
                        <p:par>
                          <p:cTn id="48" fill="hold">
                            <p:stCondLst>
                              <p:cond delay="5500"/>
                            </p:stCondLst>
                            <p:childTnLst>
                              <p:par>
                                <p:cTn id="49" presetID="6" presetClass="entr" presetSubtype="32" fill="hold" grpId="0" nodeType="afterEffect">
                                  <p:stCondLst>
                                    <p:cond delay="0"/>
                                  </p:stCondLst>
                                  <p:childTnLst>
                                    <p:set>
                                      <p:cBhvr>
                                        <p:cTn id="50" dur="1" fill="hold">
                                          <p:stCondLst>
                                            <p:cond delay="0"/>
                                          </p:stCondLst>
                                        </p:cTn>
                                        <p:tgtEl>
                                          <p:spTgt spid="6">
                                            <p:graphicEl>
                                              <a:dgm id="{97A62BC3-73FB-476E-8C8B-E285B59EE26A}"/>
                                            </p:graphicEl>
                                          </p:spTgt>
                                        </p:tgtEl>
                                        <p:attrNameLst>
                                          <p:attrName>style.visibility</p:attrName>
                                        </p:attrNameLst>
                                      </p:cBhvr>
                                      <p:to>
                                        <p:strVal val="visible"/>
                                      </p:to>
                                    </p:set>
                                    <p:animEffect transition="in" filter="circle(out)">
                                      <p:cBhvr>
                                        <p:cTn id="51" dur="500"/>
                                        <p:tgtEl>
                                          <p:spTgt spid="6">
                                            <p:graphicEl>
                                              <a:dgm id="{97A62BC3-73FB-476E-8C8B-E285B59EE26A}"/>
                                            </p:graphicEl>
                                          </p:spTgt>
                                        </p:tgtEl>
                                      </p:cBhvr>
                                    </p:animEffect>
                                  </p:childTnLst>
                                </p:cTn>
                              </p:par>
                            </p:childTnLst>
                          </p:cTn>
                        </p:par>
                        <p:par>
                          <p:cTn id="52" fill="hold">
                            <p:stCondLst>
                              <p:cond delay="6000"/>
                            </p:stCondLst>
                            <p:childTnLst>
                              <p:par>
                                <p:cTn id="53" presetID="6" presetClass="entr" presetSubtype="32" fill="hold" grpId="0" nodeType="afterEffect">
                                  <p:stCondLst>
                                    <p:cond delay="0"/>
                                  </p:stCondLst>
                                  <p:childTnLst>
                                    <p:set>
                                      <p:cBhvr>
                                        <p:cTn id="54" dur="1" fill="hold">
                                          <p:stCondLst>
                                            <p:cond delay="0"/>
                                          </p:stCondLst>
                                        </p:cTn>
                                        <p:tgtEl>
                                          <p:spTgt spid="6">
                                            <p:graphicEl>
                                              <a:dgm id="{C189AA23-651C-405C-983C-673A8F3CE991}"/>
                                            </p:graphicEl>
                                          </p:spTgt>
                                        </p:tgtEl>
                                        <p:attrNameLst>
                                          <p:attrName>style.visibility</p:attrName>
                                        </p:attrNameLst>
                                      </p:cBhvr>
                                      <p:to>
                                        <p:strVal val="visible"/>
                                      </p:to>
                                    </p:set>
                                    <p:animEffect transition="in" filter="circle(out)">
                                      <p:cBhvr>
                                        <p:cTn id="55" dur="500"/>
                                        <p:tgtEl>
                                          <p:spTgt spid="6">
                                            <p:graphicEl>
                                              <a:dgm id="{C189AA23-651C-405C-983C-673A8F3CE991}"/>
                                            </p:graphicEl>
                                          </p:spTgt>
                                        </p:tgtEl>
                                      </p:cBhvr>
                                    </p:animEffect>
                                  </p:childTnLst>
                                </p:cTn>
                              </p:par>
                            </p:childTnLst>
                          </p:cTn>
                        </p:par>
                        <p:par>
                          <p:cTn id="56" fill="hold">
                            <p:stCondLst>
                              <p:cond delay="6500"/>
                            </p:stCondLst>
                            <p:childTnLst>
                              <p:par>
                                <p:cTn id="57" presetID="6" presetClass="entr" presetSubtype="32" fill="hold" grpId="0" nodeType="afterEffect">
                                  <p:stCondLst>
                                    <p:cond delay="0"/>
                                  </p:stCondLst>
                                  <p:childTnLst>
                                    <p:set>
                                      <p:cBhvr>
                                        <p:cTn id="58" dur="1" fill="hold">
                                          <p:stCondLst>
                                            <p:cond delay="0"/>
                                          </p:stCondLst>
                                        </p:cTn>
                                        <p:tgtEl>
                                          <p:spTgt spid="6">
                                            <p:graphicEl>
                                              <a:dgm id="{E70FCBC9-AD9A-4AFD-8A3F-54FBEEF26C57}"/>
                                            </p:graphicEl>
                                          </p:spTgt>
                                        </p:tgtEl>
                                        <p:attrNameLst>
                                          <p:attrName>style.visibility</p:attrName>
                                        </p:attrNameLst>
                                      </p:cBhvr>
                                      <p:to>
                                        <p:strVal val="visible"/>
                                      </p:to>
                                    </p:set>
                                    <p:animEffect transition="in" filter="circle(out)">
                                      <p:cBhvr>
                                        <p:cTn id="59" dur="500"/>
                                        <p:tgtEl>
                                          <p:spTgt spid="6">
                                            <p:graphicEl>
                                              <a:dgm id="{E70FCBC9-AD9A-4AFD-8A3F-54FBEEF26C57}"/>
                                            </p:graphicEl>
                                          </p:spTgt>
                                        </p:tgtEl>
                                      </p:cBhvr>
                                    </p:animEffect>
                                  </p:childTnLst>
                                </p:cTn>
                              </p:par>
                            </p:childTnLst>
                          </p:cTn>
                        </p:par>
                        <p:par>
                          <p:cTn id="60" fill="hold">
                            <p:stCondLst>
                              <p:cond delay="7000"/>
                            </p:stCondLst>
                            <p:childTnLst>
                              <p:par>
                                <p:cTn id="61" presetID="6" presetClass="entr" presetSubtype="32" fill="hold" grpId="0" nodeType="afterEffect">
                                  <p:stCondLst>
                                    <p:cond delay="0"/>
                                  </p:stCondLst>
                                  <p:childTnLst>
                                    <p:set>
                                      <p:cBhvr>
                                        <p:cTn id="62" dur="1" fill="hold">
                                          <p:stCondLst>
                                            <p:cond delay="0"/>
                                          </p:stCondLst>
                                        </p:cTn>
                                        <p:tgtEl>
                                          <p:spTgt spid="6">
                                            <p:graphicEl>
                                              <a:dgm id="{A1EE2BE0-900D-48F4-A040-E078EB4F2FC8}"/>
                                            </p:graphicEl>
                                          </p:spTgt>
                                        </p:tgtEl>
                                        <p:attrNameLst>
                                          <p:attrName>style.visibility</p:attrName>
                                        </p:attrNameLst>
                                      </p:cBhvr>
                                      <p:to>
                                        <p:strVal val="visible"/>
                                      </p:to>
                                    </p:set>
                                    <p:animEffect transition="in" filter="circle(out)">
                                      <p:cBhvr>
                                        <p:cTn id="63" dur="500"/>
                                        <p:tgtEl>
                                          <p:spTgt spid="6">
                                            <p:graphicEl>
                                              <a:dgm id="{A1EE2BE0-900D-48F4-A040-E078EB4F2FC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05639C-4499-3048-8626-A3FE39A01706}"/>
              </a:ext>
            </a:extLst>
          </p:cNvPr>
          <p:cNvPicPr>
            <a:picLocks noChangeAspect="1"/>
          </p:cNvPicPr>
          <p:nvPr/>
        </p:nvPicPr>
        <p:blipFill rotWithShape="1">
          <a:blip r:embed="rId2"/>
          <a:srcRect r="31274"/>
          <a:stretch/>
        </p:blipFill>
        <p:spPr>
          <a:xfrm>
            <a:off x="5974080" y="1495199"/>
            <a:ext cx="5654686" cy="4069583"/>
          </a:xfrm>
          <a:prstGeom prst="rect">
            <a:avLst/>
          </a:prstGeom>
        </p:spPr>
      </p:pic>
      <p:sp>
        <p:nvSpPr>
          <p:cNvPr id="4" name="Title 1">
            <a:extLst>
              <a:ext uri="{FF2B5EF4-FFF2-40B4-BE49-F238E27FC236}">
                <a16:creationId xmlns:a16="http://schemas.microsoft.com/office/drawing/2014/main" id="{59A54501-8DD4-5E48-B0C5-96EBE28C4205}"/>
              </a:ext>
            </a:extLst>
          </p:cNvPr>
          <p:cNvSpPr txBox="1">
            <a:spLocks/>
          </p:cNvSpPr>
          <p:nvPr/>
        </p:nvSpPr>
        <p:spPr>
          <a:xfrm>
            <a:off x="0" y="282368"/>
            <a:ext cx="10018207" cy="1069614"/>
          </a:xfrm>
          <a:prstGeom prst="rect">
            <a:avLst/>
          </a:prstGeom>
          <a:solidFill>
            <a:srgbClr val="00ADEF"/>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chemeClr val="bg1"/>
                </a:solidFill>
                <a:latin typeface="Helvetica Light" panose="020B0403020202020204" pitchFamily="34" charset="0"/>
              </a:rPr>
              <a:t> 4. It’s just not relevant to the life I’m living now or will live in the future   </a:t>
            </a:r>
            <a:endParaRPr lang="en-US" sz="3600" dirty="0">
              <a:solidFill>
                <a:schemeClr val="bg1"/>
              </a:solidFill>
            </a:endParaRPr>
          </a:p>
        </p:txBody>
      </p:sp>
      <p:sp>
        <p:nvSpPr>
          <p:cNvPr id="5" name="Content Placeholder 2">
            <a:extLst>
              <a:ext uri="{FF2B5EF4-FFF2-40B4-BE49-F238E27FC236}">
                <a16:creationId xmlns:a16="http://schemas.microsoft.com/office/drawing/2014/main" id="{1FC8DE64-6D6C-F046-94D9-C150E0582163}"/>
              </a:ext>
            </a:extLst>
          </p:cNvPr>
          <p:cNvSpPr>
            <a:spLocks noGrp="1"/>
          </p:cNvSpPr>
          <p:nvPr>
            <p:ph idx="1"/>
          </p:nvPr>
        </p:nvSpPr>
        <p:spPr>
          <a:xfrm>
            <a:off x="216870" y="1495199"/>
            <a:ext cx="5368673" cy="4576010"/>
          </a:xfrm>
          <a:solidFill>
            <a:schemeClr val="bg1"/>
          </a:solidFill>
          <a:ln w="38100">
            <a:solidFill>
              <a:srgbClr val="00ADEF"/>
            </a:solidFill>
          </a:ln>
        </p:spPr>
        <p:txBody>
          <a:bodyPr anchor="ctr">
            <a:normAutofit/>
          </a:bodyPr>
          <a:lstStyle/>
          <a:p>
            <a:r>
              <a:rPr lang="en-GB" b="1" dirty="0">
                <a:latin typeface="Helvetica Light" panose="020B0403020202020204" pitchFamily="34" charset="0"/>
              </a:rPr>
              <a:t>It’s fair to say some History may feel irrelevant to you.</a:t>
            </a:r>
          </a:p>
          <a:p>
            <a:r>
              <a:rPr lang="en-GB" dirty="0">
                <a:latin typeface="Helvetica Light" panose="020B0403020202020204" pitchFamily="34" charset="0"/>
              </a:rPr>
              <a:t>But to say nothing is relevant just isn’t true.</a:t>
            </a:r>
          </a:p>
          <a:p>
            <a:r>
              <a:rPr lang="en-GB" b="1" dirty="0">
                <a:latin typeface="Helvetica Light" panose="020B0403020202020204" pitchFamily="34" charset="0"/>
              </a:rPr>
              <a:t>Don’t you ever wonder why there is conflict in the world today?</a:t>
            </a:r>
          </a:p>
          <a:p>
            <a:r>
              <a:rPr lang="en-GB" b="1" dirty="0">
                <a:latin typeface="Helvetica Light" panose="020B0403020202020204" pitchFamily="34" charset="0"/>
              </a:rPr>
              <a:t>Do you honestly believe you have no family connections to major events?</a:t>
            </a:r>
          </a:p>
        </p:txBody>
      </p:sp>
      <p:sp>
        <p:nvSpPr>
          <p:cNvPr id="2" name="Rectangle 1">
            <a:extLst>
              <a:ext uri="{FF2B5EF4-FFF2-40B4-BE49-F238E27FC236}">
                <a16:creationId xmlns:a16="http://schemas.microsoft.com/office/drawing/2014/main" id="{BC6F6D26-ED5A-9B05-C17F-30C77E373D5E}"/>
              </a:ext>
            </a:extLst>
          </p:cNvPr>
          <p:cNvSpPr/>
          <p:nvPr/>
        </p:nvSpPr>
        <p:spPr>
          <a:xfrm>
            <a:off x="10717956" y="5637402"/>
            <a:ext cx="1474023" cy="9062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200248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500"/>
                                        <p:tgtEl>
                                          <p:spTgt spid="5">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left)">
                                      <p:cBhvr>
                                        <p:cTn id="20" dur="500"/>
                                        <p:tgtEl>
                                          <p:spTgt spid="5">
                                            <p:txEl>
                                              <p:pRg st="2" end="2"/>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left)">
                                      <p:cBhvr>
                                        <p:cTn id="2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5A7710-0696-9C48-AB57-736C2057E424}"/>
              </a:ext>
            </a:extLst>
          </p:cNvPr>
          <p:cNvSpPr>
            <a:spLocks noGrp="1"/>
          </p:cNvSpPr>
          <p:nvPr>
            <p:ph idx="1"/>
          </p:nvPr>
        </p:nvSpPr>
        <p:spPr>
          <a:xfrm>
            <a:off x="456508" y="1825625"/>
            <a:ext cx="4788732" cy="4173241"/>
          </a:xfrm>
          <a:ln w="38100">
            <a:solidFill>
              <a:srgbClr val="00ADEF"/>
            </a:solidFill>
          </a:ln>
        </p:spPr>
        <p:txBody>
          <a:bodyPr/>
          <a:lstStyle/>
          <a:p>
            <a:pPr>
              <a:spcBef>
                <a:spcPts val="1600"/>
              </a:spcBef>
            </a:pPr>
            <a:r>
              <a:rPr lang="en-GB" dirty="0">
                <a:latin typeface="Helvetica Light" panose="020B0403020202020204" pitchFamily="34" charset="0"/>
              </a:rPr>
              <a:t>History repeats itself a lot so it might not be relevant to you today, but</a:t>
            </a:r>
            <a:r>
              <a:rPr lang="en-GB" b="1" dirty="0">
                <a:latin typeface="Helvetica Light" panose="020B0403020202020204" pitchFamily="34" charset="0"/>
              </a:rPr>
              <a:t> who knows what will happen or happen again tomorrow?</a:t>
            </a:r>
          </a:p>
          <a:p>
            <a:pPr>
              <a:spcBef>
                <a:spcPts val="1600"/>
              </a:spcBef>
            </a:pPr>
            <a:r>
              <a:rPr lang="en-GB" dirty="0">
                <a:latin typeface="Helvetica Light" panose="020B0403020202020204" pitchFamily="34" charset="0"/>
              </a:rPr>
              <a:t>You’d also be surprised how much of what we do today is inspired by what has happened previously.</a:t>
            </a:r>
          </a:p>
          <a:p>
            <a:pPr marL="0" indent="0">
              <a:spcBef>
                <a:spcPts val="1600"/>
              </a:spcBef>
              <a:buNone/>
            </a:pPr>
            <a:endParaRPr lang="en-US" dirty="0"/>
          </a:p>
        </p:txBody>
      </p:sp>
      <p:sp>
        <p:nvSpPr>
          <p:cNvPr id="5" name="Title 1">
            <a:extLst>
              <a:ext uri="{FF2B5EF4-FFF2-40B4-BE49-F238E27FC236}">
                <a16:creationId xmlns:a16="http://schemas.microsoft.com/office/drawing/2014/main" id="{B70D59AE-605C-F642-849F-5FC8B0A6A41D}"/>
              </a:ext>
            </a:extLst>
          </p:cNvPr>
          <p:cNvSpPr txBox="1">
            <a:spLocks/>
          </p:cNvSpPr>
          <p:nvPr/>
        </p:nvSpPr>
        <p:spPr>
          <a:xfrm>
            <a:off x="0" y="282368"/>
            <a:ext cx="10018207" cy="1069614"/>
          </a:xfrm>
          <a:prstGeom prst="rect">
            <a:avLst/>
          </a:prstGeom>
          <a:solidFill>
            <a:srgbClr val="00ADEF"/>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chemeClr val="bg1"/>
                </a:solidFill>
                <a:latin typeface="Helvetica Light" panose="020B0403020202020204" pitchFamily="34" charset="0"/>
              </a:rPr>
              <a:t> 4. It’s just not relevant to the life I’m living now or will live in the future   </a:t>
            </a:r>
            <a:endParaRPr lang="en-US" sz="3600" dirty="0">
              <a:solidFill>
                <a:schemeClr val="bg1"/>
              </a:solidFill>
            </a:endParaRPr>
          </a:p>
        </p:txBody>
      </p:sp>
      <p:pic>
        <p:nvPicPr>
          <p:cNvPr id="6" name="Picture 5">
            <a:extLst>
              <a:ext uri="{FF2B5EF4-FFF2-40B4-BE49-F238E27FC236}">
                <a16:creationId xmlns:a16="http://schemas.microsoft.com/office/drawing/2014/main" id="{73FC28BB-7BD3-DA43-B50C-9E86EDB95982}"/>
              </a:ext>
            </a:extLst>
          </p:cNvPr>
          <p:cNvPicPr>
            <a:picLocks noChangeAspect="1"/>
          </p:cNvPicPr>
          <p:nvPr/>
        </p:nvPicPr>
        <p:blipFill>
          <a:blip r:embed="rId2"/>
          <a:stretch>
            <a:fillRect/>
          </a:stretch>
        </p:blipFill>
        <p:spPr>
          <a:xfrm>
            <a:off x="5503147" y="1825625"/>
            <a:ext cx="5797672" cy="3851694"/>
          </a:xfrm>
          <a:prstGeom prst="rect">
            <a:avLst/>
          </a:prstGeom>
        </p:spPr>
      </p:pic>
      <p:sp>
        <p:nvSpPr>
          <p:cNvPr id="2" name="Rectangle 1">
            <a:extLst>
              <a:ext uri="{FF2B5EF4-FFF2-40B4-BE49-F238E27FC236}">
                <a16:creationId xmlns:a16="http://schemas.microsoft.com/office/drawing/2014/main" id="{93677814-32CE-8737-CCEE-46F8DEAB50FF}"/>
              </a:ext>
            </a:extLst>
          </p:cNvPr>
          <p:cNvSpPr/>
          <p:nvPr/>
        </p:nvSpPr>
        <p:spPr>
          <a:xfrm>
            <a:off x="10717956" y="5677319"/>
            <a:ext cx="1474023" cy="866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414444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1B78044-572F-1C4C-BED5-37CA1E58CA01}"/>
              </a:ext>
            </a:extLst>
          </p:cNvPr>
          <p:cNvPicPr>
            <a:picLocks noChangeAspect="1"/>
          </p:cNvPicPr>
          <p:nvPr/>
        </p:nvPicPr>
        <p:blipFill>
          <a:blip r:embed="rId2"/>
          <a:stretch>
            <a:fillRect/>
          </a:stretch>
        </p:blipFill>
        <p:spPr>
          <a:xfrm>
            <a:off x="-10329" y="0"/>
            <a:ext cx="12212657" cy="6619350"/>
          </a:xfrm>
          <a:prstGeom prst="rect">
            <a:avLst/>
          </a:prstGeom>
        </p:spPr>
      </p:pic>
      <p:sp>
        <p:nvSpPr>
          <p:cNvPr id="2" name="Oval 1">
            <a:extLst>
              <a:ext uri="{FF2B5EF4-FFF2-40B4-BE49-F238E27FC236}">
                <a16:creationId xmlns:a16="http://schemas.microsoft.com/office/drawing/2014/main" id="{7DBBA99C-AD00-114E-A0A6-F30311A21051}"/>
              </a:ext>
            </a:extLst>
          </p:cNvPr>
          <p:cNvSpPr/>
          <p:nvPr/>
        </p:nvSpPr>
        <p:spPr>
          <a:xfrm>
            <a:off x="-813916" y="288890"/>
            <a:ext cx="6300316" cy="6280220"/>
          </a:xfrm>
          <a:prstGeom prst="ellipse">
            <a:avLst/>
          </a:prstGeom>
          <a:solidFill>
            <a:srgbClr val="00ADEF"/>
          </a:solidFill>
          <a:ln>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09AB740-7A34-B442-9827-433DF7162488}"/>
              </a:ext>
            </a:extLst>
          </p:cNvPr>
          <p:cNvSpPr txBox="1"/>
          <p:nvPr/>
        </p:nvSpPr>
        <p:spPr>
          <a:xfrm>
            <a:off x="743579" y="1929283"/>
            <a:ext cx="3938794" cy="2308324"/>
          </a:xfrm>
          <a:prstGeom prst="rect">
            <a:avLst/>
          </a:prstGeom>
          <a:noFill/>
        </p:spPr>
        <p:txBody>
          <a:bodyPr wrap="square" rtlCol="0">
            <a:spAutoFit/>
          </a:bodyPr>
          <a:lstStyle/>
          <a:p>
            <a:r>
              <a:rPr lang="en-US" sz="7200" dirty="0">
                <a:solidFill>
                  <a:schemeClr val="bg1"/>
                </a:solidFill>
                <a:latin typeface="Helvetica Light" panose="020B0403020202020204" pitchFamily="34" charset="0"/>
              </a:rPr>
              <a:t>Did you know?…</a:t>
            </a:r>
          </a:p>
        </p:txBody>
      </p:sp>
      <p:sp>
        <p:nvSpPr>
          <p:cNvPr id="7" name="Cloud 6">
            <a:extLst>
              <a:ext uri="{FF2B5EF4-FFF2-40B4-BE49-F238E27FC236}">
                <a16:creationId xmlns:a16="http://schemas.microsoft.com/office/drawing/2014/main" id="{F5ECE56C-D9DF-924C-AF2C-1D1B46A2EEE9}"/>
              </a:ext>
            </a:extLst>
          </p:cNvPr>
          <p:cNvSpPr/>
          <p:nvPr/>
        </p:nvSpPr>
        <p:spPr>
          <a:xfrm>
            <a:off x="6705602" y="3697794"/>
            <a:ext cx="5253510" cy="2672862"/>
          </a:xfrm>
          <a:prstGeom prst="cloud">
            <a:avLst/>
          </a:prstGeom>
          <a:solidFill>
            <a:schemeClr val="bg1"/>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srgbClr val="0070C0"/>
                </a:solidFill>
                <a:latin typeface="Helvetica Light" panose="020B0403020202020204" pitchFamily="34" charset="0"/>
              </a:rPr>
              <a:t>The term ‘prime minister’ was originally an insult. It was used by MPs to tease Robert Walpole who was the King’s favourite minister.</a:t>
            </a:r>
          </a:p>
        </p:txBody>
      </p:sp>
      <p:sp>
        <p:nvSpPr>
          <p:cNvPr id="9" name="Cloud 8">
            <a:extLst>
              <a:ext uri="{FF2B5EF4-FFF2-40B4-BE49-F238E27FC236}">
                <a16:creationId xmlns:a16="http://schemas.microsoft.com/office/drawing/2014/main" id="{311CEEF6-D065-964E-9634-5D2A60C80D62}"/>
              </a:ext>
            </a:extLst>
          </p:cNvPr>
          <p:cNvSpPr/>
          <p:nvPr/>
        </p:nvSpPr>
        <p:spPr>
          <a:xfrm>
            <a:off x="4925589" y="118068"/>
            <a:ext cx="5548142" cy="2573765"/>
          </a:xfrm>
          <a:prstGeom prst="cloud">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a:solidFill>
                  <a:srgbClr val="0070C0"/>
                </a:solidFill>
                <a:latin typeface="Helvetica Light" panose="020B0403020202020204" pitchFamily="34" charset="0"/>
              </a:rPr>
              <a:t>Non-European countries that speak European languages used to be part of an Empire. E.g. Brazil was part of Portugal’s Empire.</a:t>
            </a:r>
          </a:p>
        </p:txBody>
      </p:sp>
    </p:spTree>
    <p:extLst>
      <p:ext uri="{BB962C8B-B14F-4D97-AF65-F5344CB8AC3E}">
        <p14:creationId xmlns:p14="http://schemas.microsoft.com/office/powerpoint/2010/main" val="142239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D70701-2E98-904B-B411-7CD3AA082B92}"/>
              </a:ext>
            </a:extLst>
          </p:cNvPr>
          <p:cNvPicPr>
            <a:picLocks noChangeAspect="1"/>
          </p:cNvPicPr>
          <p:nvPr/>
        </p:nvPicPr>
        <p:blipFill>
          <a:blip r:embed="rId2"/>
          <a:stretch>
            <a:fillRect/>
          </a:stretch>
        </p:blipFill>
        <p:spPr>
          <a:xfrm>
            <a:off x="0" y="0"/>
            <a:ext cx="9334919" cy="6621958"/>
          </a:xfrm>
          <a:prstGeom prst="rect">
            <a:avLst/>
          </a:prstGeom>
        </p:spPr>
      </p:pic>
      <p:sp>
        <p:nvSpPr>
          <p:cNvPr id="2" name="Oval 1">
            <a:extLst>
              <a:ext uri="{FF2B5EF4-FFF2-40B4-BE49-F238E27FC236}">
                <a16:creationId xmlns:a16="http://schemas.microsoft.com/office/drawing/2014/main" id="{7DBBA99C-AD00-114E-A0A6-F30311A21051}"/>
              </a:ext>
            </a:extLst>
          </p:cNvPr>
          <p:cNvSpPr/>
          <p:nvPr/>
        </p:nvSpPr>
        <p:spPr>
          <a:xfrm>
            <a:off x="7355742" y="104122"/>
            <a:ext cx="6300316" cy="6621958"/>
          </a:xfrm>
          <a:prstGeom prst="ellipse">
            <a:avLst/>
          </a:prstGeom>
          <a:solidFill>
            <a:srgbClr val="00ADEF"/>
          </a:solidFill>
          <a:ln>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09AB740-7A34-B442-9827-433DF7162488}"/>
              </a:ext>
            </a:extLst>
          </p:cNvPr>
          <p:cNvSpPr txBox="1"/>
          <p:nvPr/>
        </p:nvSpPr>
        <p:spPr>
          <a:xfrm>
            <a:off x="8279712" y="1881344"/>
            <a:ext cx="3912287" cy="2308324"/>
          </a:xfrm>
          <a:prstGeom prst="rect">
            <a:avLst/>
          </a:prstGeom>
          <a:noFill/>
        </p:spPr>
        <p:txBody>
          <a:bodyPr wrap="square" rtlCol="0">
            <a:spAutoFit/>
          </a:bodyPr>
          <a:lstStyle/>
          <a:p>
            <a:pPr algn="r"/>
            <a:r>
              <a:rPr lang="en-US" sz="7200" dirty="0">
                <a:solidFill>
                  <a:schemeClr val="bg1"/>
                </a:solidFill>
                <a:latin typeface="Helvetica Light" panose="020B0403020202020204" pitchFamily="34" charset="0"/>
              </a:rPr>
              <a:t>Did you know?…</a:t>
            </a:r>
          </a:p>
        </p:txBody>
      </p:sp>
      <p:sp>
        <p:nvSpPr>
          <p:cNvPr id="8" name="Cloud 7">
            <a:extLst>
              <a:ext uri="{FF2B5EF4-FFF2-40B4-BE49-F238E27FC236}">
                <a16:creationId xmlns:a16="http://schemas.microsoft.com/office/drawing/2014/main" id="{62D87E89-559D-1D4F-9297-99329129692C}"/>
              </a:ext>
            </a:extLst>
          </p:cNvPr>
          <p:cNvSpPr/>
          <p:nvPr/>
        </p:nvSpPr>
        <p:spPr>
          <a:xfrm>
            <a:off x="1874692" y="3838470"/>
            <a:ext cx="5058316" cy="2439025"/>
          </a:xfrm>
          <a:prstGeom prst="cloud">
            <a:avLst/>
          </a:prstGeom>
          <a:solidFill>
            <a:schemeClr val="bg1"/>
          </a:solidFill>
          <a:ln>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solidFill>
                  <a:srgbClr val="0070C0"/>
                </a:solidFill>
                <a:latin typeface="Helvetica Light" panose="020B0403020202020204" pitchFamily="34" charset="0"/>
              </a:rPr>
              <a:t>Every year the Christmas Tree in Trafalgar Square is sent from Norway by their government as a thank you for British support in WWII.</a:t>
            </a:r>
          </a:p>
        </p:txBody>
      </p:sp>
      <p:sp>
        <p:nvSpPr>
          <p:cNvPr id="10" name="Cloud 9">
            <a:extLst>
              <a:ext uri="{FF2B5EF4-FFF2-40B4-BE49-F238E27FC236}">
                <a16:creationId xmlns:a16="http://schemas.microsoft.com/office/drawing/2014/main" id="{A05A35A4-E875-B64B-973D-5542091B0B2C}"/>
              </a:ext>
            </a:extLst>
          </p:cNvPr>
          <p:cNvSpPr/>
          <p:nvPr/>
        </p:nvSpPr>
        <p:spPr>
          <a:xfrm>
            <a:off x="345123" y="215620"/>
            <a:ext cx="5965242" cy="2803910"/>
          </a:xfrm>
          <a:prstGeom prst="cloud">
            <a:avLst/>
          </a:prstGeom>
          <a:solidFill>
            <a:schemeClr val="bg1"/>
          </a:solidFill>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lIns="36000" tIns="360000" rIns="0" bIns="144000" rtlCol="0" anchor="ctr">
            <a:noAutofit/>
          </a:bodyPr>
          <a:lstStyle/>
          <a:p>
            <a:pPr algn="ctr"/>
            <a:r>
              <a:rPr lang="en-GB" sz="2000" dirty="0">
                <a:solidFill>
                  <a:srgbClr val="0070C0"/>
                </a:solidFill>
                <a:latin typeface="Helvetica Light" panose="020B0403020202020204" pitchFamily="34" charset="0"/>
              </a:rPr>
              <a:t>About 80% of the words in English are borrowed from other languages due to historical events. For example most French words are a result of the Norman invasion in 1066.</a:t>
            </a:r>
          </a:p>
        </p:txBody>
      </p:sp>
    </p:spTree>
    <p:extLst>
      <p:ext uri="{BB962C8B-B14F-4D97-AF65-F5344CB8AC3E}">
        <p14:creationId xmlns:p14="http://schemas.microsoft.com/office/powerpoint/2010/main" val="281173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C3ED6-DD71-4EF9-9F4F-67A08CB35CF8}"/>
              </a:ext>
            </a:extLst>
          </p:cNvPr>
          <p:cNvPicPr>
            <a:picLocks noChangeAspect="1"/>
          </p:cNvPicPr>
          <p:nvPr/>
        </p:nvPicPr>
        <p:blipFill>
          <a:blip r:embed="rId2"/>
          <a:stretch>
            <a:fillRect/>
          </a:stretch>
        </p:blipFill>
        <p:spPr>
          <a:xfrm>
            <a:off x="10297435" y="5517965"/>
            <a:ext cx="1894565" cy="1065693"/>
          </a:xfrm>
          <a:prstGeom prst="rect">
            <a:avLst/>
          </a:prstGeom>
        </p:spPr>
      </p:pic>
      <p:sp>
        <p:nvSpPr>
          <p:cNvPr id="4" name="Title 1">
            <a:extLst>
              <a:ext uri="{FF2B5EF4-FFF2-40B4-BE49-F238E27FC236}">
                <a16:creationId xmlns:a16="http://schemas.microsoft.com/office/drawing/2014/main" id="{BC20222E-C29B-D24E-83FF-C59E71380B67}"/>
              </a:ext>
            </a:extLst>
          </p:cNvPr>
          <p:cNvSpPr txBox="1">
            <a:spLocks/>
          </p:cNvSpPr>
          <p:nvPr/>
        </p:nvSpPr>
        <p:spPr>
          <a:xfrm>
            <a:off x="1" y="282368"/>
            <a:ext cx="8691824" cy="1069614"/>
          </a:xfrm>
          <a:prstGeom prst="rect">
            <a:avLst/>
          </a:prstGeom>
          <a:solidFill>
            <a:srgbClr val="00ADEF"/>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chemeClr val="bg1"/>
                </a:solidFill>
                <a:latin typeface="Helvetica Light" panose="020B0403020202020204" pitchFamily="34" charset="0"/>
              </a:rPr>
              <a:t> 5. I just don’t find anything from History remotely interesting</a:t>
            </a:r>
            <a:endParaRPr lang="en-US" sz="3600" dirty="0">
              <a:solidFill>
                <a:schemeClr val="bg1"/>
              </a:solidFill>
            </a:endParaRPr>
          </a:p>
        </p:txBody>
      </p:sp>
      <p:sp>
        <p:nvSpPr>
          <p:cNvPr id="5" name="Content Placeholder 2">
            <a:extLst>
              <a:ext uri="{FF2B5EF4-FFF2-40B4-BE49-F238E27FC236}">
                <a16:creationId xmlns:a16="http://schemas.microsoft.com/office/drawing/2014/main" id="{17014668-9CB5-7047-AA8D-82E7B5136747}"/>
              </a:ext>
            </a:extLst>
          </p:cNvPr>
          <p:cNvSpPr>
            <a:spLocks noGrp="1"/>
          </p:cNvSpPr>
          <p:nvPr>
            <p:ph idx="1"/>
          </p:nvPr>
        </p:nvSpPr>
        <p:spPr>
          <a:xfrm>
            <a:off x="349505" y="1556091"/>
            <a:ext cx="4473704" cy="4774371"/>
          </a:xfrm>
          <a:ln w="38100">
            <a:solidFill>
              <a:srgbClr val="00ADEF"/>
            </a:solidFill>
          </a:ln>
        </p:spPr>
        <p:txBody>
          <a:bodyPr anchor="ctr">
            <a:noAutofit/>
          </a:bodyPr>
          <a:lstStyle/>
          <a:p>
            <a:r>
              <a:rPr lang="en-GB" sz="2200" dirty="0">
                <a:latin typeface="Helvetica Light" panose="020B0403020202020204" pitchFamily="34" charset="0"/>
              </a:rPr>
              <a:t>This is like saying ‘I don’t read because no books are interesting.’</a:t>
            </a:r>
          </a:p>
          <a:p>
            <a:r>
              <a:rPr lang="en-GB" sz="2200" dirty="0">
                <a:latin typeface="Helvetica Light" panose="020B0403020202020204" pitchFamily="34" charset="0"/>
              </a:rPr>
              <a:t>And just like finding the right book is important for enjoying reading, finding the right topic is important for enjoying History.</a:t>
            </a:r>
          </a:p>
          <a:p>
            <a:r>
              <a:rPr lang="en-GB" sz="2200" dirty="0">
                <a:latin typeface="Helvetica Light" panose="020B0403020202020204" pitchFamily="34" charset="0"/>
              </a:rPr>
              <a:t>Everything in the world has a History.</a:t>
            </a:r>
          </a:p>
          <a:p>
            <a:r>
              <a:rPr lang="en-GB" sz="2200" dirty="0">
                <a:latin typeface="Helvetica Light" panose="020B0403020202020204" pitchFamily="34" charset="0"/>
              </a:rPr>
              <a:t>Whilst there are requirements for what you can take at GCSE, there is a range of topics and there will be something you like.</a:t>
            </a:r>
          </a:p>
        </p:txBody>
      </p:sp>
      <p:pic>
        <p:nvPicPr>
          <p:cNvPr id="6" name="Picture 5">
            <a:extLst>
              <a:ext uri="{FF2B5EF4-FFF2-40B4-BE49-F238E27FC236}">
                <a16:creationId xmlns:a16="http://schemas.microsoft.com/office/drawing/2014/main" id="{AC5BCF16-1154-FD49-9DA4-849F28B38182}"/>
              </a:ext>
            </a:extLst>
          </p:cNvPr>
          <p:cNvPicPr>
            <a:picLocks noChangeAspect="1"/>
          </p:cNvPicPr>
          <p:nvPr/>
        </p:nvPicPr>
        <p:blipFill rotWithShape="1">
          <a:blip r:embed="rId3"/>
          <a:srcRect l="14332" r="13444"/>
          <a:stretch/>
        </p:blipFill>
        <p:spPr>
          <a:xfrm>
            <a:off x="5342020" y="1556091"/>
            <a:ext cx="5168309" cy="4774371"/>
          </a:xfrm>
          <a:prstGeom prst="rect">
            <a:avLst/>
          </a:prstGeom>
        </p:spPr>
      </p:pic>
    </p:spTree>
    <p:extLst>
      <p:ext uri="{BB962C8B-B14F-4D97-AF65-F5344CB8AC3E}">
        <p14:creationId xmlns:p14="http://schemas.microsoft.com/office/powerpoint/2010/main" val="7398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dium, Football, Turf, Rome, The Olympic Stadium">
            <a:extLst>
              <a:ext uri="{FF2B5EF4-FFF2-40B4-BE49-F238E27FC236}">
                <a16:creationId xmlns:a16="http://schemas.microsoft.com/office/drawing/2014/main" id="{9D13CC8D-61AC-154F-934A-FBF5A3BC2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15789" cy="659695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06AC1CF-E990-2848-975A-64F6BABA3787}"/>
              </a:ext>
            </a:extLst>
          </p:cNvPr>
          <p:cNvSpPr txBox="1">
            <a:spLocks/>
          </p:cNvSpPr>
          <p:nvPr/>
        </p:nvSpPr>
        <p:spPr>
          <a:xfrm>
            <a:off x="1" y="282368"/>
            <a:ext cx="8691824" cy="1069614"/>
          </a:xfrm>
          <a:prstGeom prst="rect">
            <a:avLst/>
          </a:prstGeom>
          <a:solidFill>
            <a:srgbClr val="00ADE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bg1"/>
                </a:solidFill>
                <a:latin typeface="Helvetica Light" panose="020B0403020202020204" pitchFamily="34" charset="0"/>
              </a:rPr>
              <a:t> History is diverse and interesting….</a:t>
            </a:r>
            <a:endParaRPr lang="en-US" sz="4000" dirty="0">
              <a:solidFill>
                <a:schemeClr val="bg1"/>
              </a:solidFill>
            </a:endParaRPr>
          </a:p>
        </p:txBody>
      </p:sp>
      <p:sp>
        <p:nvSpPr>
          <p:cNvPr id="2" name="Rectangle 1">
            <a:extLst>
              <a:ext uri="{FF2B5EF4-FFF2-40B4-BE49-F238E27FC236}">
                <a16:creationId xmlns:a16="http://schemas.microsoft.com/office/drawing/2014/main" id="{F3A7C8FA-DAEC-B094-49CF-17A6E43BEF85}"/>
              </a:ext>
            </a:extLst>
          </p:cNvPr>
          <p:cNvSpPr/>
          <p:nvPr/>
        </p:nvSpPr>
        <p:spPr>
          <a:xfrm>
            <a:off x="10717956" y="549592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graphicFrame>
        <p:nvGraphicFramePr>
          <p:cNvPr id="7" name="Diagram 6">
            <a:extLst>
              <a:ext uri="{FF2B5EF4-FFF2-40B4-BE49-F238E27FC236}">
                <a16:creationId xmlns:a16="http://schemas.microsoft.com/office/drawing/2014/main" id="{008CE218-A1B1-AF42-B769-0181033DCD09}"/>
              </a:ext>
            </a:extLst>
          </p:cNvPr>
          <p:cNvGraphicFramePr/>
          <p:nvPr>
            <p:extLst>
              <p:ext uri="{D42A27DB-BD31-4B8C-83A1-F6EECF244321}">
                <p14:modId xmlns:p14="http://schemas.microsoft.com/office/powerpoint/2010/main" val="93781564"/>
              </p:ext>
            </p:extLst>
          </p:nvPr>
        </p:nvGraphicFramePr>
        <p:xfrm>
          <a:off x="1718267" y="1564356"/>
          <a:ext cx="9515790" cy="4833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3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dgm id="{70819E15-DADD-4C4E-B2F0-D85EEB40FAC8}"/>
                                            </p:graphicEl>
                                          </p:spTgt>
                                        </p:tgtEl>
                                        <p:attrNameLst>
                                          <p:attrName>style.visibility</p:attrName>
                                        </p:attrNameLst>
                                      </p:cBhvr>
                                      <p:to>
                                        <p:strVal val="visible"/>
                                      </p:to>
                                    </p:set>
                                    <p:animEffect transition="in" filter="wipe(left)">
                                      <p:cBhvr>
                                        <p:cTn id="7" dur="500"/>
                                        <p:tgtEl>
                                          <p:spTgt spid="7">
                                            <p:graphicEl>
                                              <a:dgm id="{70819E15-DADD-4C4E-B2F0-D85EEB40FAC8}"/>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graphicEl>
                                              <a:dgm id="{5F569B3D-795D-42A8-91E7-0ABB4F1759AF}"/>
                                            </p:graphicEl>
                                          </p:spTgt>
                                        </p:tgtEl>
                                        <p:attrNameLst>
                                          <p:attrName>style.visibility</p:attrName>
                                        </p:attrNameLst>
                                      </p:cBhvr>
                                      <p:to>
                                        <p:strVal val="visible"/>
                                      </p:to>
                                    </p:set>
                                    <p:animEffect transition="in" filter="wipe(left)">
                                      <p:cBhvr>
                                        <p:cTn id="11" dur="500"/>
                                        <p:tgtEl>
                                          <p:spTgt spid="7">
                                            <p:graphicEl>
                                              <a:dgm id="{5F569B3D-795D-42A8-91E7-0ABB4F1759AF}"/>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graphicEl>
                                              <a:dgm id="{6614E620-FED9-4CBC-8793-E9E96D68C4CD}"/>
                                            </p:graphicEl>
                                          </p:spTgt>
                                        </p:tgtEl>
                                        <p:attrNameLst>
                                          <p:attrName>style.visibility</p:attrName>
                                        </p:attrNameLst>
                                      </p:cBhvr>
                                      <p:to>
                                        <p:strVal val="visible"/>
                                      </p:to>
                                    </p:set>
                                    <p:animEffect transition="in" filter="wipe(left)">
                                      <p:cBhvr>
                                        <p:cTn id="15" dur="500"/>
                                        <p:tgtEl>
                                          <p:spTgt spid="7">
                                            <p:graphicEl>
                                              <a:dgm id="{6614E620-FED9-4CBC-8793-E9E96D68C4C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graphicEl>
                                              <a:dgm id="{14F780BD-D1F5-4A52-9A61-3028A47D0C17}"/>
                                            </p:graphicEl>
                                          </p:spTgt>
                                        </p:tgtEl>
                                        <p:attrNameLst>
                                          <p:attrName>style.visibility</p:attrName>
                                        </p:attrNameLst>
                                      </p:cBhvr>
                                      <p:to>
                                        <p:strVal val="visible"/>
                                      </p:to>
                                    </p:set>
                                    <p:animEffect transition="in" filter="wipe(left)">
                                      <p:cBhvr>
                                        <p:cTn id="20" dur="500"/>
                                        <p:tgtEl>
                                          <p:spTgt spid="7">
                                            <p:graphicEl>
                                              <a:dgm id="{14F780BD-D1F5-4A52-9A61-3028A47D0C17}"/>
                                            </p:graphic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graphicEl>
                                              <a:dgm id="{2EEDAEA6-FE87-4B79-ABC5-B4C89D6EE337}"/>
                                            </p:graphicEl>
                                          </p:spTgt>
                                        </p:tgtEl>
                                        <p:attrNameLst>
                                          <p:attrName>style.visibility</p:attrName>
                                        </p:attrNameLst>
                                      </p:cBhvr>
                                      <p:to>
                                        <p:strVal val="visible"/>
                                      </p:to>
                                    </p:set>
                                    <p:animEffect transition="in" filter="wipe(left)">
                                      <p:cBhvr>
                                        <p:cTn id="24" dur="500"/>
                                        <p:tgtEl>
                                          <p:spTgt spid="7">
                                            <p:graphicEl>
                                              <a:dgm id="{2EEDAEA6-FE87-4B79-ABC5-B4C89D6EE337}"/>
                                            </p:graphic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7">
                                            <p:graphicEl>
                                              <a:dgm id="{AE000F85-BFA1-4161-89C1-481BD5147785}"/>
                                            </p:graphicEl>
                                          </p:spTgt>
                                        </p:tgtEl>
                                        <p:attrNameLst>
                                          <p:attrName>style.visibility</p:attrName>
                                        </p:attrNameLst>
                                      </p:cBhvr>
                                      <p:to>
                                        <p:strVal val="visible"/>
                                      </p:to>
                                    </p:set>
                                    <p:animEffect transition="in" filter="wipe(left)">
                                      <p:cBhvr>
                                        <p:cTn id="28" dur="500"/>
                                        <p:tgtEl>
                                          <p:spTgt spid="7">
                                            <p:graphicEl>
                                              <a:dgm id="{AE000F85-BFA1-4161-89C1-481BD5147785}"/>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graphicEl>
                                              <a:dgm id="{71FC3F8E-32D9-4967-B267-88A72F41DE2C}"/>
                                            </p:graphicEl>
                                          </p:spTgt>
                                        </p:tgtEl>
                                        <p:attrNameLst>
                                          <p:attrName>style.visibility</p:attrName>
                                        </p:attrNameLst>
                                      </p:cBhvr>
                                      <p:to>
                                        <p:strVal val="visible"/>
                                      </p:to>
                                    </p:set>
                                    <p:animEffect transition="in" filter="wipe(left)">
                                      <p:cBhvr>
                                        <p:cTn id="33" dur="500"/>
                                        <p:tgtEl>
                                          <p:spTgt spid="7">
                                            <p:graphicEl>
                                              <a:dgm id="{71FC3F8E-32D9-4967-B267-88A72F41DE2C}"/>
                                            </p:graphicEl>
                                          </p:spTgt>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
                                            <p:graphicEl>
                                              <a:dgm id="{8506CC44-9A5C-4A13-8ECC-D100D6214B6C}"/>
                                            </p:graphicEl>
                                          </p:spTgt>
                                        </p:tgtEl>
                                        <p:attrNameLst>
                                          <p:attrName>style.visibility</p:attrName>
                                        </p:attrNameLst>
                                      </p:cBhvr>
                                      <p:to>
                                        <p:strVal val="visible"/>
                                      </p:to>
                                    </p:set>
                                    <p:animEffect transition="in" filter="wipe(left)">
                                      <p:cBhvr>
                                        <p:cTn id="37" dur="500"/>
                                        <p:tgtEl>
                                          <p:spTgt spid="7">
                                            <p:graphicEl>
                                              <a:dgm id="{8506CC44-9A5C-4A13-8ECC-D100D6214B6C}"/>
                                            </p:graphicEl>
                                          </p:spTgt>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
                                            <p:graphicEl>
                                              <a:dgm id="{F0E37A0B-AB44-4F08-895C-7DA8B70335A8}"/>
                                            </p:graphicEl>
                                          </p:spTgt>
                                        </p:tgtEl>
                                        <p:attrNameLst>
                                          <p:attrName>style.visibility</p:attrName>
                                        </p:attrNameLst>
                                      </p:cBhvr>
                                      <p:to>
                                        <p:strVal val="visible"/>
                                      </p:to>
                                    </p:set>
                                    <p:animEffect transition="in" filter="wipe(left)">
                                      <p:cBhvr>
                                        <p:cTn id="41" dur="500"/>
                                        <p:tgtEl>
                                          <p:spTgt spid="7">
                                            <p:graphicEl>
                                              <a:dgm id="{F0E37A0B-AB44-4F08-895C-7DA8B70335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DC5D27F-1FAE-F64C-BA34-379CF719F36A}"/>
              </a:ext>
            </a:extLst>
          </p:cNvPr>
          <p:cNvSpPr txBox="1">
            <a:spLocks/>
          </p:cNvSpPr>
          <p:nvPr/>
        </p:nvSpPr>
        <p:spPr>
          <a:xfrm>
            <a:off x="1" y="282368"/>
            <a:ext cx="6250074" cy="993773"/>
          </a:xfrm>
          <a:prstGeom prst="rect">
            <a:avLst/>
          </a:prstGeom>
          <a:solidFill>
            <a:srgbClr val="00ADE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bg1"/>
                </a:solidFill>
                <a:latin typeface="Helvetica Light" panose="020B0403020202020204" pitchFamily="34" charset="0"/>
              </a:rPr>
              <a:t>Why does History matter?</a:t>
            </a:r>
            <a:endParaRPr lang="en-US" sz="4000" dirty="0">
              <a:solidFill>
                <a:schemeClr val="bg1"/>
              </a:solidFill>
            </a:endParaRPr>
          </a:p>
        </p:txBody>
      </p:sp>
      <p:sp>
        <p:nvSpPr>
          <p:cNvPr id="8" name="Content Placeholder 2">
            <a:extLst>
              <a:ext uri="{FF2B5EF4-FFF2-40B4-BE49-F238E27FC236}">
                <a16:creationId xmlns:a16="http://schemas.microsoft.com/office/drawing/2014/main" id="{80421847-9794-5F4D-B011-1B50D31B0F6B}"/>
              </a:ext>
            </a:extLst>
          </p:cNvPr>
          <p:cNvSpPr>
            <a:spLocks noGrp="1"/>
          </p:cNvSpPr>
          <p:nvPr>
            <p:ph idx="1"/>
          </p:nvPr>
        </p:nvSpPr>
        <p:spPr>
          <a:xfrm>
            <a:off x="395654" y="1625612"/>
            <a:ext cx="5750588" cy="4534028"/>
          </a:xfrm>
          <a:ln w="38100">
            <a:solidFill>
              <a:srgbClr val="00ADEF"/>
            </a:solidFill>
          </a:ln>
        </p:spPr>
        <p:txBody>
          <a:bodyPr anchor="ctr">
            <a:noAutofit/>
          </a:bodyPr>
          <a:lstStyle/>
          <a:p>
            <a:r>
              <a:rPr lang="en-GB" dirty="0">
                <a:latin typeface="Helvetica Light" panose="020B0403020202020204" pitchFamily="34" charset="0"/>
              </a:rPr>
              <a:t>As you can see, the usual claims about why History doesn’t matter can all be countered.</a:t>
            </a:r>
          </a:p>
          <a:p>
            <a:r>
              <a:rPr lang="en-GB" dirty="0">
                <a:latin typeface="Helvetica Light" panose="020B0403020202020204" pitchFamily="34" charset="0"/>
              </a:rPr>
              <a:t>Therefore surely the conclusion is that History really does matter.</a:t>
            </a:r>
          </a:p>
          <a:p>
            <a:r>
              <a:rPr lang="en-GB" dirty="0">
                <a:latin typeface="Helvetica Light" panose="020B0403020202020204" pitchFamily="34" charset="0"/>
              </a:rPr>
              <a:t>History can do many things for you.</a:t>
            </a:r>
          </a:p>
          <a:p>
            <a:r>
              <a:rPr lang="en-GB" dirty="0">
                <a:latin typeface="Helvetica Light" panose="020B0403020202020204" pitchFamily="34" charset="0"/>
              </a:rPr>
              <a:t>We’ve discussed most of them but just to remind you here’s a </a:t>
            </a:r>
            <a:r>
              <a:rPr lang="en-GB" b="1" dirty="0">
                <a:latin typeface="Helvetica Light" panose="020B0403020202020204" pitchFamily="34" charset="0"/>
              </a:rPr>
              <a:t>quick summary</a:t>
            </a:r>
            <a:r>
              <a:rPr lang="en-GB" dirty="0">
                <a:latin typeface="Helvetica Light" panose="020B0403020202020204" pitchFamily="34" charset="0"/>
              </a:rPr>
              <a:t>…</a:t>
            </a:r>
          </a:p>
        </p:txBody>
      </p:sp>
      <p:pic>
        <p:nvPicPr>
          <p:cNvPr id="11" name="Picture 10">
            <a:extLst>
              <a:ext uri="{FF2B5EF4-FFF2-40B4-BE49-F238E27FC236}">
                <a16:creationId xmlns:a16="http://schemas.microsoft.com/office/drawing/2014/main" id="{1881875A-143E-F94D-936E-7E35B3CA6F75}"/>
              </a:ext>
            </a:extLst>
          </p:cNvPr>
          <p:cNvPicPr>
            <a:picLocks noChangeAspect="1"/>
          </p:cNvPicPr>
          <p:nvPr/>
        </p:nvPicPr>
        <p:blipFill rotWithShape="1">
          <a:blip r:embed="rId2"/>
          <a:srcRect l="12564" r="5822"/>
          <a:stretch/>
        </p:blipFill>
        <p:spPr>
          <a:xfrm>
            <a:off x="6250076" y="1625612"/>
            <a:ext cx="4946436" cy="4043668"/>
          </a:xfrm>
          <a:prstGeom prst="rect">
            <a:avLst/>
          </a:prstGeom>
        </p:spPr>
      </p:pic>
      <p:sp>
        <p:nvSpPr>
          <p:cNvPr id="2" name="Rectangle 1">
            <a:extLst>
              <a:ext uri="{FF2B5EF4-FFF2-40B4-BE49-F238E27FC236}">
                <a16:creationId xmlns:a16="http://schemas.microsoft.com/office/drawing/2014/main" id="{E03C69FC-A485-488F-46FB-35E7CEF76DD8}"/>
              </a:ext>
            </a:extLst>
          </p:cNvPr>
          <p:cNvSpPr/>
          <p:nvPr/>
        </p:nvSpPr>
        <p:spPr>
          <a:xfrm>
            <a:off x="10717956" y="5669280"/>
            <a:ext cx="1474023" cy="8744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722356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left)">
                                      <p:cBhvr>
                                        <p:cTn id="11" dur="500"/>
                                        <p:tgtEl>
                                          <p:spTgt spid="8">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left)">
                                      <p:cBhvr>
                                        <p:cTn id="15" dur="500"/>
                                        <p:tgtEl>
                                          <p:spTgt spid="8">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left)">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uto, Pkw, Junkyard, Scrap, Rust, Resting Place">
            <a:extLst>
              <a:ext uri="{FF2B5EF4-FFF2-40B4-BE49-F238E27FC236}">
                <a16:creationId xmlns:a16="http://schemas.microsoft.com/office/drawing/2014/main" id="{0C9E14C4-C3F3-564A-AC82-C8C28ADD1E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967"/>
          <a:stretch/>
        </p:blipFill>
        <p:spPr bwMode="auto">
          <a:xfrm>
            <a:off x="419" y="0"/>
            <a:ext cx="12191580" cy="65756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8"/>
          <p:cNvGraphicFramePr>
            <a:graphicFrameLocks/>
          </p:cNvGraphicFramePr>
          <p:nvPr>
            <p:extLst>
              <p:ext uri="{D42A27DB-BD31-4B8C-83A1-F6EECF244321}">
                <p14:modId xmlns:p14="http://schemas.microsoft.com/office/powerpoint/2010/main" val="2386779812"/>
              </p:ext>
            </p:extLst>
          </p:nvPr>
        </p:nvGraphicFramePr>
        <p:xfrm>
          <a:off x="613227" y="1627834"/>
          <a:ext cx="9997832" cy="4508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8070584D-8C9D-2745-934C-F8EF84AC531B}"/>
              </a:ext>
            </a:extLst>
          </p:cNvPr>
          <p:cNvSpPr txBox="1">
            <a:spLocks/>
          </p:cNvSpPr>
          <p:nvPr/>
        </p:nvSpPr>
        <p:spPr>
          <a:xfrm>
            <a:off x="1" y="282368"/>
            <a:ext cx="6250074" cy="993773"/>
          </a:xfrm>
          <a:prstGeom prst="rect">
            <a:avLst/>
          </a:prstGeom>
          <a:solidFill>
            <a:srgbClr val="00ADE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bg1"/>
                </a:solidFill>
                <a:latin typeface="Helvetica Light" panose="020B0403020202020204" pitchFamily="34" charset="0"/>
              </a:rPr>
              <a:t>Why does History m </a:t>
            </a:r>
            <a:r>
              <a:rPr lang="en-GB" sz="4000" dirty="0" err="1">
                <a:solidFill>
                  <a:schemeClr val="bg1"/>
                </a:solidFill>
                <a:latin typeface="Helvetica Light" panose="020B0403020202020204" pitchFamily="34" charset="0"/>
              </a:rPr>
              <a:t>atter</a:t>
            </a:r>
            <a:r>
              <a:rPr lang="en-GB" sz="4000" dirty="0">
                <a:solidFill>
                  <a:schemeClr val="bg1"/>
                </a:solidFill>
                <a:latin typeface="Helvetica Light" panose="020B0403020202020204" pitchFamily="34" charset="0"/>
              </a:rPr>
              <a:t>?</a:t>
            </a:r>
            <a:endParaRPr lang="en-US" sz="4000" dirty="0">
              <a:solidFill>
                <a:schemeClr val="bg1"/>
              </a:solidFill>
            </a:endParaRPr>
          </a:p>
        </p:txBody>
      </p:sp>
    </p:spTree>
    <p:extLst>
      <p:ext uri="{BB962C8B-B14F-4D97-AF65-F5344CB8AC3E}">
        <p14:creationId xmlns:p14="http://schemas.microsoft.com/office/powerpoint/2010/main" val="2347393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graphicEl>
                                              <a:dgm id="{6C88155D-45A4-4197-B133-623252E634BF}"/>
                                            </p:graphicEl>
                                          </p:spTgt>
                                        </p:tgtEl>
                                        <p:attrNameLst>
                                          <p:attrName>style.visibility</p:attrName>
                                        </p:attrNameLst>
                                      </p:cBhvr>
                                      <p:to>
                                        <p:strVal val="visible"/>
                                      </p:to>
                                    </p:set>
                                    <p:anim calcmode="lin" valueType="num">
                                      <p:cBhvr additive="base">
                                        <p:cTn id="7" dur="500" fill="hold"/>
                                        <p:tgtEl>
                                          <p:spTgt spid="7">
                                            <p:graphicEl>
                                              <a:dgm id="{6C88155D-45A4-4197-B133-623252E634BF}"/>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graphicEl>
                                              <a:dgm id="{6C88155D-45A4-4197-B133-623252E634BF}"/>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graphicEl>
                                              <a:dgm id="{3848C39E-D817-41B6-9CA9-DEFF0B839BFD}"/>
                                            </p:graphicEl>
                                          </p:spTgt>
                                        </p:tgtEl>
                                        <p:attrNameLst>
                                          <p:attrName>style.visibility</p:attrName>
                                        </p:attrNameLst>
                                      </p:cBhvr>
                                      <p:to>
                                        <p:strVal val="visible"/>
                                      </p:to>
                                    </p:set>
                                    <p:anim calcmode="lin" valueType="num">
                                      <p:cBhvr additive="base">
                                        <p:cTn id="13" dur="500" fill="hold"/>
                                        <p:tgtEl>
                                          <p:spTgt spid="7">
                                            <p:graphicEl>
                                              <a:dgm id="{3848C39E-D817-41B6-9CA9-DEFF0B839BFD}"/>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graphicEl>
                                              <a:dgm id="{3848C39E-D817-41B6-9CA9-DEFF0B839BFD}"/>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graphicEl>
                                              <a:dgm id="{2F2B77DA-EF62-4EC6-91BD-C7CA591DA650}"/>
                                            </p:graphicEl>
                                          </p:spTgt>
                                        </p:tgtEl>
                                        <p:attrNameLst>
                                          <p:attrName>style.visibility</p:attrName>
                                        </p:attrNameLst>
                                      </p:cBhvr>
                                      <p:to>
                                        <p:strVal val="visible"/>
                                      </p:to>
                                    </p:set>
                                    <p:anim calcmode="lin" valueType="num">
                                      <p:cBhvr additive="base">
                                        <p:cTn id="19" dur="500" fill="hold"/>
                                        <p:tgtEl>
                                          <p:spTgt spid="7">
                                            <p:graphicEl>
                                              <a:dgm id="{2F2B77DA-EF62-4EC6-91BD-C7CA591DA650}"/>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graphicEl>
                                              <a:dgm id="{2F2B77DA-EF62-4EC6-91BD-C7CA591DA650}"/>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graphicEl>
                                              <a:dgm id="{840545DD-030C-4814-9B8C-66481A4A23D0}"/>
                                            </p:graphicEl>
                                          </p:spTgt>
                                        </p:tgtEl>
                                        <p:attrNameLst>
                                          <p:attrName>style.visibility</p:attrName>
                                        </p:attrNameLst>
                                      </p:cBhvr>
                                      <p:to>
                                        <p:strVal val="visible"/>
                                      </p:to>
                                    </p:set>
                                    <p:anim calcmode="lin" valueType="num">
                                      <p:cBhvr additive="base">
                                        <p:cTn id="25" dur="500" fill="hold"/>
                                        <p:tgtEl>
                                          <p:spTgt spid="7">
                                            <p:graphicEl>
                                              <a:dgm id="{840545DD-030C-4814-9B8C-66481A4A23D0}"/>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graphicEl>
                                              <a:dgm id="{840545DD-030C-4814-9B8C-66481A4A23D0}"/>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graphicEl>
                                              <a:dgm id="{7FF51254-AA90-4CC6-A82A-FFD3A6009E2E}"/>
                                            </p:graphicEl>
                                          </p:spTgt>
                                        </p:tgtEl>
                                        <p:attrNameLst>
                                          <p:attrName>style.visibility</p:attrName>
                                        </p:attrNameLst>
                                      </p:cBhvr>
                                      <p:to>
                                        <p:strVal val="visible"/>
                                      </p:to>
                                    </p:set>
                                    <p:anim calcmode="lin" valueType="num">
                                      <p:cBhvr additive="base">
                                        <p:cTn id="31" dur="500" fill="hold"/>
                                        <p:tgtEl>
                                          <p:spTgt spid="7">
                                            <p:graphicEl>
                                              <a:dgm id="{7FF51254-AA90-4CC6-A82A-FFD3A6009E2E}"/>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graphicEl>
                                              <a:dgm id="{7FF51254-AA90-4CC6-A82A-FFD3A6009E2E}"/>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graphicEl>
                                              <a:dgm id="{B196562E-AD3D-49CC-9575-A77C5EDEE9AD}"/>
                                            </p:graphicEl>
                                          </p:spTgt>
                                        </p:tgtEl>
                                        <p:attrNameLst>
                                          <p:attrName>style.visibility</p:attrName>
                                        </p:attrNameLst>
                                      </p:cBhvr>
                                      <p:to>
                                        <p:strVal val="visible"/>
                                      </p:to>
                                    </p:set>
                                    <p:anim calcmode="lin" valueType="num">
                                      <p:cBhvr additive="base">
                                        <p:cTn id="37" dur="500" fill="hold"/>
                                        <p:tgtEl>
                                          <p:spTgt spid="7">
                                            <p:graphicEl>
                                              <a:dgm id="{B196562E-AD3D-49CC-9575-A77C5EDEE9AD}"/>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graphicEl>
                                              <a:dgm id="{B196562E-AD3D-49CC-9575-A77C5EDEE9AD}"/>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54859D-775D-254E-9B5F-F93CD16D709C}"/>
              </a:ext>
            </a:extLst>
          </p:cNvPr>
          <p:cNvPicPr>
            <a:picLocks noChangeAspect="1"/>
          </p:cNvPicPr>
          <p:nvPr/>
        </p:nvPicPr>
        <p:blipFill>
          <a:blip r:embed="rId2"/>
          <a:stretch>
            <a:fillRect/>
          </a:stretch>
        </p:blipFill>
        <p:spPr>
          <a:xfrm>
            <a:off x="0" y="0"/>
            <a:ext cx="10902462" cy="6624046"/>
          </a:xfrm>
          <a:prstGeom prst="rect">
            <a:avLst/>
          </a:prstGeom>
        </p:spPr>
      </p:pic>
      <p:graphicFrame>
        <p:nvGraphicFramePr>
          <p:cNvPr id="7" name="Content Placeholder 8"/>
          <p:cNvGraphicFramePr>
            <a:graphicFrameLocks/>
          </p:cNvGraphicFramePr>
          <p:nvPr>
            <p:extLst>
              <p:ext uri="{D42A27DB-BD31-4B8C-83A1-F6EECF244321}">
                <p14:modId xmlns:p14="http://schemas.microsoft.com/office/powerpoint/2010/main" val="2488051426"/>
              </p:ext>
            </p:extLst>
          </p:nvPr>
        </p:nvGraphicFramePr>
        <p:xfrm>
          <a:off x="613227" y="1627834"/>
          <a:ext cx="9997832" cy="4508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8070584D-8C9D-2745-934C-F8EF84AC531B}"/>
              </a:ext>
            </a:extLst>
          </p:cNvPr>
          <p:cNvSpPr txBox="1">
            <a:spLocks/>
          </p:cNvSpPr>
          <p:nvPr/>
        </p:nvSpPr>
        <p:spPr>
          <a:xfrm>
            <a:off x="1" y="282368"/>
            <a:ext cx="6250074" cy="993773"/>
          </a:xfrm>
          <a:prstGeom prst="rect">
            <a:avLst/>
          </a:prstGeom>
          <a:solidFill>
            <a:srgbClr val="00ADE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bg1"/>
                </a:solidFill>
                <a:latin typeface="Helvetica Light" panose="020B0403020202020204" pitchFamily="34" charset="0"/>
              </a:rPr>
              <a:t>Why does History matter?</a:t>
            </a:r>
            <a:endParaRPr lang="en-US" sz="4000" dirty="0">
              <a:solidFill>
                <a:schemeClr val="bg1"/>
              </a:solidFill>
            </a:endParaRPr>
          </a:p>
        </p:txBody>
      </p:sp>
      <p:sp>
        <p:nvSpPr>
          <p:cNvPr id="2" name="Rectangle 1">
            <a:extLst>
              <a:ext uri="{FF2B5EF4-FFF2-40B4-BE49-F238E27FC236}">
                <a16:creationId xmlns:a16="http://schemas.microsoft.com/office/drawing/2014/main" id="{9031DDCB-6A31-EB6B-5A4F-7AA5EEE797A4}"/>
              </a:ext>
            </a:extLst>
          </p:cNvPr>
          <p:cNvSpPr/>
          <p:nvPr/>
        </p:nvSpPr>
        <p:spPr>
          <a:xfrm>
            <a:off x="11006356" y="5495925"/>
            <a:ext cx="11856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428364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graphicEl>
                                              <a:dgm id="{EBB1DF79-FBF3-4E4A-8D97-67C79862543A}"/>
                                            </p:graphicEl>
                                          </p:spTgt>
                                        </p:tgtEl>
                                        <p:attrNameLst>
                                          <p:attrName>style.visibility</p:attrName>
                                        </p:attrNameLst>
                                      </p:cBhvr>
                                      <p:to>
                                        <p:strVal val="visible"/>
                                      </p:to>
                                    </p:set>
                                    <p:anim calcmode="lin" valueType="num">
                                      <p:cBhvr additive="base">
                                        <p:cTn id="7" dur="500" fill="hold"/>
                                        <p:tgtEl>
                                          <p:spTgt spid="7">
                                            <p:graphicEl>
                                              <a:dgm id="{EBB1DF79-FBF3-4E4A-8D97-67C79862543A}"/>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graphicEl>
                                              <a:dgm id="{EBB1DF79-FBF3-4E4A-8D97-67C79862543A}"/>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graphicEl>
                                              <a:dgm id="{92D0590D-EBD6-4E25-A306-013BF531D291}"/>
                                            </p:graphicEl>
                                          </p:spTgt>
                                        </p:tgtEl>
                                        <p:attrNameLst>
                                          <p:attrName>style.visibility</p:attrName>
                                        </p:attrNameLst>
                                      </p:cBhvr>
                                      <p:to>
                                        <p:strVal val="visible"/>
                                      </p:to>
                                    </p:set>
                                    <p:anim calcmode="lin" valueType="num">
                                      <p:cBhvr additive="base">
                                        <p:cTn id="13" dur="500" fill="hold"/>
                                        <p:tgtEl>
                                          <p:spTgt spid="7">
                                            <p:graphicEl>
                                              <a:dgm id="{92D0590D-EBD6-4E25-A306-013BF531D291}"/>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graphicEl>
                                              <a:dgm id="{92D0590D-EBD6-4E25-A306-013BF531D291}"/>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graphicEl>
                                              <a:dgm id="{05E76657-5302-4E09-AD37-6E7E237FA924}"/>
                                            </p:graphicEl>
                                          </p:spTgt>
                                        </p:tgtEl>
                                        <p:attrNameLst>
                                          <p:attrName>style.visibility</p:attrName>
                                        </p:attrNameLst>
                                      </p:cBhvr>
                                      <p:to>
                                        <p:strVal val="visible"/>
                                      </p:to>
                                    </p:set>
                                    <p:anim calcmode="lin" valueType="num">
                                      <p:cBhvr additive="base">
                                        <p:cTn id="19" dur="500" fill="hold"/>
                                        <p:tgtEl>
                                          <p:spTgt spid="7">
                                            <p:graphicEl>
                                              <a:dgm id="{05E76657-5302-4E09-AD37-6E7E237FA924}"/>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graphicEl>
                                              <a:dgm id="{05E76657-5302-4E09-AD37-6E7E237FA924}"/>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graphicEl>
                                              <a:dgm id="{59CAD7E5-75AA-4FEB-A26E-CCE21FD61F3F}"/>
                                            </p:graphicEl>
                                          </p:spTgt>
                                        </p:tgtEl>
                                        <p:attrNameLst>
                                          <p:attrName>style.visibility</p:attrName>
                                        </p:attrNameLst>
                                      </p:cBhvr>
                                      <p:to>
                                        <p:strVal val="visible"/>
                                      </p:to>
                                    </p:set>
                                    <p:anim calcmode="lin" valueType="num">
                                      <p:cBhvr additive="base">
                                        <p:cTn id="25" dur="500" fill="hold"/>
                                        <p:tgtEl>
                                          <p:spTgt spid="7">
                                            <p:graphicEl>
                                              <a:dgm id="{59CAD7E5-75AA-4FEB-A26E-CCE21FD61F3F}"/>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graphicEl>
                                              <a:dgm id="{59CAD7E5-75AA-4FEB-A26E-CCE21FD61F3F}"/>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029"/>
            <a:ext cx="6979273" cy="873194"/>
          </a:xfrm>
          <a:solidFill>
            <a:srgbClr val="00ADEF"/>
          </a:solidFill>
        </p:spPr>
        <p:txBody>
          <a:bodyPr/>
          <a:lstStyle/>
          <a:p>
            <a:r>
              <a:rPr lang="en-GB" dirty="0">
                <a:solidFill>
                  <a:schemeClr val="bg1"/>
                </a:solidFill>
                <a:latin typeface="Helvetica Light" panose="020B0403020202020204" pitchFamily="34" charset="0"/>
              </a:rPr>
              <a:t>Why does History matter?</a:t>
            </a:r>
          </a:p>
        </p:txBody>
      </p:sp>
      <p:sp>
        <p:nvSpPr>
          <p:cNvPr id="3" name="Content Placeholder 2"/>
          <p:cNvSpPr>
            <a:spLocks noGrp="1"/>
          </p:cNvSpPr>
          <p:nvPr>
            <p:ph idx="1"/>
          </p:nvPr>
        </p:nvSpPr>
        <p:spPr>
          <a:xfrm>
            <a:off x="528066" y="1575369"/>
            <a:ext cx="5557265" cy="4674705"/>
          </a:xfrm>
          <a:ln w="38100">
            <a:solidFill>
              <a:schemeClr val="accent1"/>
            </a:solidFill>
          </a:ln>
        </p:spPr>
        <p:txBody>
          <a:bodyPr anchor="ctr">
            <a:noAutofit/>
          </a:bodyPr>
          <a:lstStyle/>
          <a:p>
            <a:r>
              <a:rPr lang="en-GB" sz="2200" dirty="0">
                <a:latin typeface="Helvetica Light" panose="020B0403020202020204" pitchFamily="34" charset="0"/>
              </a:rPr>
              <a:t>It’s hard to know where to begin with this question.</a:t>
            </a:r>
          </a:p>
          <a:p>
            <a:r>
              <a:rPr lang="en-GB" sz="2200" dirty="0">
                <a:latin typeface="Helvetica Light" panose="020B0403020202020204" pitchFamily="34" charset="0"/>
              </a:rPr>
              <a:t>Many students make the mistake of thinking History is not important.</a:t>
            </a:r>
          </a:p>
          <a:p>
            <a:r>
              <a:rPr lang="en-GB" sz="2200" dirty="0">
                <a:latin typeface="Helvetica Light" panose="020B0403020202020204" pitchFamily="34" charset="0"/>
              </a:rPr>
              <a:t>As a result they miss out on one of the most rewarding, interesting and enjoyable GCSEs available.</a:t>
            </a:r>
          </a:p>
          <a:p>
            <a:r>
              <a:rPr lang="en-GB" sz="2200" dirty="0">
                <a:latin typeface="Helvetica Light" panose="020B0403020202020204" pitchFamily="34" charset="0"/>
              </a:rPr>
              <a:t>If you speak to some adults you know, many of them will often remark that they wished they’d tried harder at History in school as they’ve found themselves more interested in their adult life.</a:t>
            </a:r>
          </a:p>
          <a:p>
            <a:r>
              <a:rPr lang="en-GB" sz="2200" dirty="0">
                <a:latin typeface="Helvetica Light" panose="020B0403020202020204" pitchFamily="34" charset="0"/>
              </a:rPr>
              <a:t>Don’t become one of those adults.</a:t>
            </a:r>
          </a:p>
        </p:txBody>
      </p:sp>
      <p:pic>
        <p:nvPicPr>
          <p:cNvPr id="4" name="Picture 3"/>
          <p:cNvPicPr>
            <a:picLocks noChangeAspect="1"/>
          </p:cNvPicPr>
          <p:nvPr/>
        </p:nvPicPr>
        <p:blipFill>
          <a:blip r:embed="rId3"/>
          <a:stretch>
            <a:fillRect/>
          </a:stretch>
        </p:blipFill>
        <p:spPr>
          <a:xfrm>
            <a:off x="6458552" y="1575370"/>
            <a:ext cx="5557266" cy="3882156"/>
          </a:xfrm>
          <a:prstGeom prst="rect">
            <a:avLst/>
          </a:prstGeom>
          <a:ln>
            <a:noFill/>
          </a:ln>
          <a:effectLst>
            <a:softEdge rad="112500"/>
          </a:effectLst>
        </p:spPr>
      </p:pic>
      <p:sp>
        <p:nvSpPr>
          <p:cNvPr id="5" name="Rectangle 4">
            <a:extLst>
              <a:ext uri="{FF2B5EF4-FFF2-40B4-BE49-F238E27FC236}">
                <a16:creationId xmlns:a16="http://schemas.microsoft.com/office/drawing/2014/main" id="{89CBF66B-D6A6-4346-8EC6-89A05B70E729}"/>
              </a:ext>
            </a:extLst>
          </p:cNvPr>
          <p:cNvSpPr/>
          <p:nvPr/>
        </p:nvSpPr>
        <p:spPr>
          <a:xfrm>
            <a:off x="6350818" y="4688085"/>
            <a:ext cx="5772734" cy="769441"/>
          </a:xfrm>
          <a:prstGeom prst="rect">
            <a:avLst/>
          </a:prstGeom>
          <a:solidFill>
            <a:srgbClr val="FFFF00"/>
          </a:solidFill>
        </p:spPr>
        <p:txBody>
          <a:bodyPr wrap="none">
            <a:spAutoFit/>
          </a:bodyPr>
          <a:lstStyle/>
          <a:p>
            <a:r>
              <a:rPr lang="en-GB" sz="4400" b="1" dirty="0">
                <a:latin typeface="Helvetica Light" panose="020B0403020202020204" pitchFamily="34" charset="0"/>
              </a:rPr>
              <a:t>Embrace History now!</a:t>
            </a:r>
          </a:p>
        </p:txBody>
      </p:sp>
      <p:pic>
        <p:nvPicPr>
          <p:cNvPr id="6" name="Picture 5">
            <a:extLst>
              <a:ext uri="{FF2B5EF4-FFF2-40B4-BE49-F238E27FC236}">
                <a16:creationId xmlns:a16="http://schemas.microsoft.com/office/drawing/2014/main" id="{1148D131-9A4B-45AF-B3BB-F199A91A8B12}"/>
              </a:ext>
            </a:extLst>
          </p:cNvPr>
          <p:cNvPicPr>
            <a:picLocks noChangeAspect="1"/>
          </p:cNvPicPr>
          <p:nvPr/>
        </p:nvPicPr>
        <p:blipFill>
          <a:blip r:embed="rId4"/>
          <a:stretch>
            <a:fillRect/>
          </a:stretch>
        </p:blipFill>
        <p:spPr>
          <a:xfrm>
            <a:off x="10297435" y="5517965"/>
            <a:ext cx="1894565" cy="1065693"/>
          </a:xfrm>
          <a:prstGeom prst="rect">
            <a:avLst/>
          </a:prstGeom>
        </p:spPr>
      </p:pic>
      <p:sp>
        <p:nvSpPr>
          <p:cNvPr id="7" name="Rectangle 6">
            <a:extLst>
              <a:ext uri="{FF2B5EF4-FFF2-40B4-BE49-F238E27FC236}">
                <a16:creationId xmlns:a16="http://schemas.microsoft.com/office/drawing/2014/main" id="{7577EE1F-DC8A-23E4-1F99-F1AF0AE78319}"/>
              </a:ext>
            </a:extLst>
          </p:cNvPr>
          <p:cNvSpPr/>
          <p:nvPr/>
        </p:nvSpPr>
        <p:spPr>
          <a:xfrm>
            <a:off x="10717956" y="549592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433672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532BB8-3E2D-424C-AEC1-C653461C2789}"/>
              </a:ext>
            </a:extLst>
          </p:cNvPr>
          <p:cNvPicPr>
            <a:picLocks noChangeAspect="1"/>
          </p:cNvPicPr>
          <p:nvPr/>
        </p:nvPicPr>
        <p:blipFill>
          <a:blip r:embed="rId3"/>
          <a:stretch>
            <a:fillRect/>
          </a:stretch>
        </p:blipFill>
        <p:spPr>
          <a:xfrm>
            <a:off x="10297435" y="5517965"/>
            <a:ext cx="1894565" cy="1065693"/>
          </a:xfrm>
          <a:prstGeom prst="rect">
            <a:avLst/>
          </a:prstGeom>
        </p:spPr>
      </p:pic>
      <p:sp>
        <p:nvSpPr>
          <p:cNvPr id="2" name="Title 1"/>
          <p:cNvSpPr>
            <a:spLocks noGrp="1"/>
          </p:cNvSpPr>
          <p:nvPr>
            <p:ph type="title"/>
          </p:nvPr>
        </p:nvSpPr>
        <p:spPr>
          <a:xfrm>
            <a:off x="-17882" y="232531"/>
            <a:ext cx="9413092" cy="1325563"/>
          </a:xfrm>
          <a:solidFill>
            <a:srgbClr val="00ADEF"/>
          </a:solidFill>
        </p:spPr>
        <p:txBody>
          <a:bodyPr/>
          <a:lstStyle/>
          <a:p>
            <a:r>
              <a:rPr lang="en-GB" dirty="0">
                <a:solidFill>
                  <a:schemeClr val="bg1"/>
                </a:solidFill>
                <a:latin typeface="Helvetica Light" panose="020B0403020202020204" pitchFamily="34" charset="0"/>
              </a:rPr>
              <a:t>And if you won’t take my word for it… take theirs…</a:t>
            </a:r>
          </a:p>
        </p:txBody>
      </p:sp>
      <p:sp>
        <p:nvSpPr>
          <p:cNvPr id="8" name="Rounded Rectangular Callout 7"/>
          <p:cNvSpPr/>
          <p:nvPr/>
        </p:nvSpPr>
        <p:spPr>
          <a:xfrm>
            <a:off x="7848600" y="1358900"/>
            <a:ext cx="4285556" cy="1916552"/>
          </a:xfrm>
          <a:prstGeom prst="wedgeRoundRectCallout">
            <a:avLst>
              <a:gd name="adj1" fmla="val -57848"/>
              <a:gd name="adj2" fmla="val 13682"/>
              <a:gd name="adj3" fmla="val 16667"/>
            </a:avLst>
          </a:prstGeom>
          <a:solidFill>
            <a:srgbClr val="515352"/>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Light" panose="020B0403020202020204" pitchFamily="34" charset="0"/>
              </a:rPr>
              <a:t>We are not makers of History, we are made by History!</a:t>
            </a:r>
          </a:p>
          <a:p>
            <a:pPr algn="ctr"/>
            <a:r>
              <a:rPr lang="en-GB" sz="2400" dirty="0">
                <a:latin typeface="Helvetica Light" panose="020B0403020202020204" pitchFamily="34" charset="0"/>
              </a:rPr>
              <a:t>Martin Luther King</a:t>
            </a:r>
          </a:p>
        </p:txBody>
      </p:sp>
      <p:sp>
        <p:nvSpPr>
          <p:cNvPr id="9" name="Rounded Rectangular Callout 8"/>
          <p:cNvSpPr/>
          <p:nvPr/>
        </p:nvSpPr>
        <p:spPr>
          <a:xfrm>
            <a:off x="8458200" y="3755880"/>
            <a:ext cx="3517994" cy="1916552"/>
          </a:xfrm>
          <a:prstGeom prst="wedgeRoundRectCallout">
            <a:avLst>
              <a:gd name="adj1" fmla="val -67884"/>
              <a:gd name="adj2" fmla="val -6004"/>
              <a:gd name="adj3" fmla="val 16667"/>
            </a:avLst>
          </a:prstGeom>
          <a:solidFill>
            <a:srgbClr val="515352"/>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Light" panose="020B0403020202020204" pitchFamily="34" charset="0"/>
              </a:rPr>
              <a:t>History shall be kind to me, for I intend to write it!</a:t>
            </a:r>
          </a:p>
          <a:p>
            <a:pPr algn="ctr"/>
            <a:r>
              <a:rPr lang="en-GB" sz="2400" dirty="0">
                <a:latin typeface="Helvetica Light" panose="020B0403020202020204" pitchFamily="34" charset="0"/>
              </a:rPr>
              <a:t>Winston Churchill</a:t>
            </a:r>
          </a:p>
        </p:txBody>
      </p:sp>
      <p:sp>
        <p:nvSpPr>
          <p:cNvPr id="10" name="Rounded Rectangular Callout 9"/>
          <p:cNvSpPr/>
          <p:nvPr/>
        </p:nvSpPr>
        <p:spPr>
          <a:xfrm>
            <a:off x="406400" y="1841500"/>
            <a:ext cx="3180862" cy="3675045"/>
          </a:xfrm>
          <a:prstGeom prst="wedgeRoundRectCallout">
            <a:avLst>
              <a:gd name="adj1" fmla="val 62700"/>
              <a:gd name="adj2" fmla="val 34932"/>
              <a:gd name="adj3" fmla="val 16667"/>
            </a:avLst>
          </a:prstGeom>
          <a:solidFill>
            <a:srgbClr val="515352"/>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Light" panose="020B0403020202020204" pitchFamily="34" charset="0"/>
              </a:rPr>
              <a:t>The upward course of a nation's history is due in the long run to the soundness of heart of its average men and women.</a:t>
            </a:r>
          </a:p>
          <a:p>
            <a:pPr algn="ctr"/>
            <a:endParaRPr lang="en-GB" sz="2400" dirty="0">
              <a:latin typeface="Helvetica Light" panose="020B0403020202020204" pitchFamily="34" charset="0"/>
            </a:endParaRPr>
          </a:p>
          <a:p>
            <a:pPr algn="ctr"/>
            <a:r>
              <a:rPr lang="en-GB" sz="2400" dirty="0">
                <a:latin typeface="Helvetica Light" panose="020B0403020202020204" pitchFamily="34" charset="0"/>
              </a:rPr>
              <a:t>Queen Elizabeth II</a:t>
            </a:r>
          </a:p>
        </p:txBody>
      </p:sp>
      <p:pic>
        <p:nvPicPr>
          <p:cNvPr id="12" name="Picture 11"/>
          <p:cNvPicPr>
            <a:picLocks noChangeAspect="1"/>
          </p:cNvPicPr>
          <p:nvPr/>
        </p:nvPicPr>
        <p:blipFill>
          <a:blip r:embed="rId4"/>
          <a:stretch>
            <a:fillRect/>
          </a:stretch>
        </p:blipFill>
        <p:spPr>
          <a:xfrm>
            <a:off x="5879299" y="1230573"/>
            <a:ext cx="1746656" cy="2470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https://upload.wikimedia.org/wikipedia/commons/thumb/5/5f/Elizabeth_II_greets_NASA_GSFC_employees%2C_May_8%2C_2007_edit.jpg/800px-Elizabeth_II_greets_NASA_GSFC_employees%2C_May_8%2C_2007_ed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9836" y="3827674"/>
            <a:ext cx="1616075" cy="2238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File:Sir Winston Churchill - 19086236948.jpg"/>
          <p:cNvPicPr>
            <a:picLocks noChangeAspect="1" noChangeArrowheads="1"/>
          </p:cNvPicPr>
          <p:nvPr/>
        </p:nvPicPr>
        <p:blipFill rotWithShape="1">
          <a:blip r:embed="rId6">
            <a:extLst>
              <a:ext uri="{28A0092B-C50C-407E-A947-70E740481C1C}">
                <a14:useLocalDpi xmlns:a14="http://schemas.microsoft.com/office/drawing/2010/main" val="0"/>
              </a:ext>
            </a:extLst>
          </a:blip>
          <a:srcRect l="23708" t="6984" r="16843" b="23789"/>
          <a:stretch/>
        </p:blipFill>
        <p:spPr bwMode="auto">
          <a:xfrm>
            <a:off x="6499551" y="4161178"/>
            <a:ext cx="1399173" cy="20721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452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randombar(horizontal)">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B41446-0800-434C-86CA-0A2DF1DD531E}"/>
              </a:ext>
            </a:extLst>
          </p:cNvPr>
          <p:cNvSpPr>
            <a:spLocks noGrp="1"/>
          </p:cNvSpPr>
          <p:nvPr>
            <p:ph type="title"/>
          </p:nvPr>
        </p:nvSpPr>
        <p:spPr>
          <a:xfrm>
            <a:off x="197457" y="222637"/>
            <a:ext cx="4597180" cy="922351"/>
          </a:xfrm>
          <a:solidFill>
            <a:schemeClr val="accent5"/>
          </a:solidFill>
          <a:ln w="57150">
            <a:solidFill>
              <a:srgbClr val="9FD0F8"/>
            </a:solidFill>
          </a:ln>
        </p:spPr>
        <p:txBody>
          <a:bodyPr/>
          <a:lstStyle/>
          <a:p>
            <a:r>
              <a:rPr lang="en-GB" dirty="0">
                <a:solidFill>
                  <a:schemeClr val="bg1"/>
                </a:solidFill>
              </a:rPr>
              <a:t>History and Careers</a:t>
            </a:r>
          </a:p>
        </p:txBody>
      </p:sp>
      <p:sp>
        <p:nvSpPr>
          <p:cNvPr id="5" name="Content Placeholder 4">
            <a:extLst>
              <a:ext uri="{FF2B5EF4-FFF2-40B4-BE49-F238E27FC236}">
                <a16:creationId xmlns:a16="http://schemas.microsoft.com/office/drawing/2014/main" id="{8FAC6028-2FB1-43D5-ADAD-C6EC870B95E7}"/>
              </a:ext>
            </a:extLst>
          </p:cNvPr>
          <p:cNvSpPr>
            <a:spLocks noGrp="1"/>
          </p:cNvSpPr>
          <p:nvPr>
            <p:ph sz="half" idx="1"/>
          </p:nvPr>
        </p:nvSpPr>
        <p:spPr>
          <a:xfrm>
            <a:off x="270344" y="1253331"/>
            <a:ext cx="4238045" cy="5123616"/>
          </a:xfrm>
          <a:solidFill>
            <a:srgbClr val="9FD0F8"/>
          </a:solidFill>
          <a:ln>
            <a:solidFill>
              <a:srgbClr val="0070C0"/>
            </a:solidFill>
          </a:ln>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buNone/>
            </a:pPr>
            <a:r>
              <a:rPr lang="en-GB" dirty="0"/>
              <a:t>History is useful in so many different careers.  The ability to analyse, evaluate, communicate ideas well, create arguments, use evidence effectively, make cogent judgements and use and develop persuasive arguments are vital in many career fields.  Opposite are just a few ideas of the different careers where your study of HISTORY will come in handy.</a:t>
            </a:r>
          </a:p>
        </p:txBody>
      </p:sp>
      <p:sp>
        <p:nvSpPr>
          <p:cNvPr id="2" name="Rectangle 1">
            <a:extLst>
              <a:ext uri="{FF2B5EF4-FFF2-40B4-BE49-F238E27FC236}">
                <a16:creationId xmlns:a16="http://schemas.microsoft.com/office/drawing/2014/main" id="{AA84B836-7AC9-E681-284E-7609A3C4CD9F}"/>
              </a:ext>
            </a:extLst>
          </p:cNvPr>
          <p:cNvSpPr/>
          <p:nvPr/>
        </p:nvSpPr>
        <p:spPr>
          <a:xfrm>
            <a:off x="10717956" y="549592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6" name="Content Placeholder 5">
            <a:extLst>
              <a:ext uri="{FF2B5EF4-FFF2-40B4-BE49-F238E27FC236}">
                <a16:creationId xmlns:a16="http://schemas.microsoft.com/office/drawing/2014/main" id="{BBFB6C36-577D-4575-BA72-461FF0AA36CB}"/>
              </a:ext>
            </a:extLst>
          </p:cNvPr>
          <p:cNvSpPr>
            <a:spLocks noGrp="1"/>
          </p:cNvSpPr>
          <p:nvPr>
            <p:ph sz="half" idx="2"/>
          </p:nvPr>
        </p:nvSpPr>
        <p:spPr>
          <a:xfrm>
            <a:off x="4898004" y="222637"/>
            <a:ext cx="7199905" cy="6321286"/>
          </a:xfrm>
          <a:ln w="57150">
            <a:solidFill>
              <a:srgbClr val="9FD0F8"/>
            </a:solidFill>
          </a:ln>
        </p:spPr>
        <p:txBody>
          <a:bodyPr>
            <a:noAutofit/>
          </a:bodyPr>
          <a:lstStyle/>
          <a:p>
            <a:pPr marL="0" indent="0">
              <a:buNone/>
            </a:pPr>
            <a:r>
              <a:rPr lang="en-GB" sz="3200" dirty="0"/>
              <a:t>Historian, Print Journalist, Politician (many Prime Ministers and American Presidents Studied History), Writer, Editor, Actor/Comedian, Curator, Art Historian, Lawyer –Barrister or Solicitor, Teacher, Academic, Civil Servant,  Accountant, Owning a business, Archaeologist, Anthropologist, Advertising, Marketing,  Working in Museums, Research, Archivist, Broadcast Journalist, Restoration work –e.g. listed buildings and planning, Costume History and Design, Working in heritage organisations and conservation and many more…</a:t>
            </a:r>
          </a:p>
        </p:txBody>
      </p:sp>
    </p:spTree>
    <p:extLst>
      <p:ext uri="{BB962C8B-B14F-4D97-AF65-F5344CB8AC3E}">
        <p14:creationId xmlns:p14="http://schemas.microsoft.com/office/powerpoint/2010/main" val="603675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A917-3F4D-4E10-AAFE-EE62AD13E580}"/>
              </a:ext>
            </a:extLst>
          </p:cNvPr>
          <p:cNvSpPr>
            <a:spLocks noGrp="1"/>
          </p:cNvSpPr>
          <p:nvPr>
            <p:ph type="title"/>
          </p:nvPr>
        </p:nvSpPr>
        <p:spPr/>
        <p:txBody>
          <a:bodyPr/>
          <a:lstStyle/>
          <a:p>
            <a:r>
              <a:rPr lang="en-GB" dirty="0"/>
              <a:t>For more information, use these links:</a:t>
            </a:r>
          </a:p>
        </p:txBody>
      </p:sp>
      <p:sp>
        <p:nvSpPr>
          <p:cNvPr id="3" name="Content Placeholder 2">
            <a:extLst>
              <a:ext uri="{FF2B5EF4-FFF2-40B4-BE49-F238E27FC236}">
                <a16:creationId xmlns:a16="http://schemas.microsoft.com/office/drawing/2014/main" id="{3D4F2A27-DCFD-4A32-9A18-626226DDC78D}"/>
              </a:ext>
            </a:extLst>
          </p:cNvPr>
          <p:cNvSpPr>
            <a:spLocks noGrp="1"/>
          </p:cNvSpPr>
          <p:nvPr>
            <p:ph idx="1"/>
          </p:nvPr>
        </p:nvSpPr>
        <p:spPr/>
        <p:txBody>
          <a:bodyPr/>
          <a:lstStyle/>
          <a:p>
            <a:r>
              <a:rPr lang="en-GB" dirty="0"/>
              <a:t>Information on careers in History:</a:t>
            </a:r>
          </a:p>
          <a:p>
            <a:pPr lvl="0"/>
            <a:r>
              <a:rPr lang="en-GB" u="sng" dirty="0">
                <a:hlinkClick r:id="rId2"/>
              </a:rPr>
              <a:t>https://icould.com/explore/subject/history</a:t>
            </a:r>
            <a:r>
              <a:rPr lang="en-GB" dirty="0"/>
              <a:t> </a:t>
            </a:r>
          </a:p>
          <a:p>
            <a:r>
              <a:rPr lang="en-GB" dirty="0"/>
              <a:t>Watch a video on someone using History in their career:</a:t>
            </a:r>
          </a:p>
          <a:p>
            <a:pPr lvl="0"/>
            <a:r>
              <a:rPr lang="en-GB" u="sng" dirty="0">
                <a:hlinkClick r:id="rId3"/>
              </a:rPr>
              <a:t>https://www.careersbox.co.uk/blog/</a:t>
            </a:r>
            <a:r>
              <a:rPr lang="en-GB" dirty="0"/>
              <a:t> </a:t>
            </a:r>
          </a:p>
          <a:p>
            <a:endParaRPr lang="en-GB" dirty="0"/>
          </a:p>
        </p:txBody>
      </p:sp>
      <p:sp>
        <p:nvSpPr>
          <p:cNvPr id="5" name="Rectangle 4">
            <a:extLst>
              <a:ext uri="{FF2B5EF4-FFF2-40B4-BE49-F238E27FC236}">
                <a16:creationId xmlns:a16="http://schemas.microsoft.com/office/drawing/2014/main" id="{83C5BEEC-9912-55A8-15A5-3E6DB4570C54}"/>
              </a:ext>
            </a:extLst>
          </p:cNvPr>
          <p:cNvSpPr/>
          <p:nvPr/>
        </p:nvSpPr>
        <p:spPr>
          <a:xfrm>
            <a:off x="10717956" y="549592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2293582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22" y="200446"/>
            <a:ext cx="9943668" cy="1325563"/>
          </a:xfrm>
          <a:solidFill>
            <a:srgbClr val="00ADEF"/>
          </a:solidFill>
        </p:spPr>
        <p:txBody>
          <a:bodyPr>
            <a:normAutofit/>
          </a:bodyPr>
          <a:lstStyle/>
          <a:p>
            <a:r>
              <a:rPr lang="en-GB" sz="3600" dirty="0">
                <a:solidFill>
                  <a:schemeClr val="bg1"/>
                </a:solidFill>
                <a:latin typeface="Helvetica Light" panose="020B0403020202020204" pitchFamily="34" charset="0"/>
              </a:rPr>
              <a:t>Sorry – but I just don’t see why History matters to me and I can think of five reasons why.</a:t>
            </a:r>
          </a:p>
        </p:txBody>
      </p:sp>
      <p:sp>
        <p:nvSpPr>
          <p:cNvPr id="4" name="Rectangle 3">
            <a:extLst>
              <a:ext uri="{FF2B5EF4-FFF2-40B4-BE49-F238E27FC236}">
                <a16:creationId xmlns:a16="http://schemas.microsoft.com/office/drawing/2014/main" id="{84E13255-A9F0-F331-A91B-448CA8910501}"/>
              </a:ext>
            </a:extLst>
          </p:cNvPr>
          <p:cNvSpPr/>
          <p:nvPr/>
        </p:nvSpPr>
        <p:spPr>
          <a:xfrm>
            <a:off x="10717956" y="550705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357342181"/>
              </p:ext>
            </p:extLst>
          </p:nvPr>
        </p:nvGraphicFramePr>
        <p:xfrm>
          <a:off x="1062663" y="156948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Multiply 9"/>
          <p:cNvSpPr/>
          <p:nvPr/>
        </p:nvSpPr>
        <p:spPr>
          <a:xfrm>
            <a:off x="-39173" y="200446"/>
            <a:ext cx="12045244" cy="7089421"/>
          </a:xfrm>
          <a:prstGeom prst="mathMultiply">
            <a:avLst>
              <a:gd name="adj1" fmla="val 41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024129" y="3115276"/>
            <a:ext cx="10105208" cy="2585323"/>
          </a:xfrm>
          <a:prstGeom prst="rect">
            <a:avLst/>
          </a:prstGeom>
          <a:solidFill>
            <a:srgbClr val="FF0000"/>
          </a:solidFill>
        </p:spPr>
        <p:txBody>
          <a:bodyPr wrap="square" lIns="91440" tIns="45720" rIns="91440" bIns="45720">
            <a:spAutoFit/>
          </a:bodyPr>
          <a:lstStyle/>
          <a:p>
            <a:pPr algn="ctr"/>
            <a:r>
              <a:rPr lang="en-US" sz="5400" b="1" dirty="0">
                <a:ln w="38100">
                  <a:noFill/>
                  <a:prstDash val="solid"/>
                </a:ln>
                <a:solidFill>
                  <a:schemeClr val="bg1"/>
                </a:solidFill>
                <a:effectLst>
                  <a:outerShdw blurRad="38100" dist="22860" dir="5400000" algn="tl" rotWithShape="0">
                    <a:srgbClr val="000000">
                      <a:alpha val="30000"/>
                    </a:srgbClr>
                  </a:outerShdw>
                </a:effectLst>
                <a:latin typeface="Helvetica Light" panose="020B0403020202020204" pitchFamily="34" charset="0"/>
              </a:rPr>
              <a:t>None of these are valid reasons and this</a:t>
            </a:r>
            <a:br>
              <a:rPr lang="en-US" sz="5400" b="1" dirty="0">
                <a:ln w="38100">
                  <a:noFill/>
                  <a:prstDash val="solid"/>
                </a:ln>
                <a:solidFill>
                  <a:schemeClr val="bg1"/>
                </a:solidFill>
                <a:effectLst>
                  <a:outerShdw blurRad="38100" dist="22860" dir="5400000" algn="tl" rotWithShape="0">
                    <a:srgbClr val="000000">
                      <a:alpha val="30000"/>
                    </a:srgbClr>
                  </a:outerShdw>
                </a:effectLst>
                <a:latin typeface="Helvetica Light" panose="020B0403020202020204" pitchFamily="34" charset="0"/>
              </a:rPr>
            </a:br>
            <a:r>
              <a:rPr lang="en-US" sz="5400" b="1" dirty="0">
                <a:ln w="38100">
                  <a:noFill/>
                  <a:prstDash val="solid"/>
                </a:ln>
                <a:solidFill>
                  <a:schemeClr val="bg1"/>
                </a:solidFill>
                <a:effectLst>
                  <a:outerShdw blurRad="38100" dist="22860" dir="5400000" algn="tl" rotWithShape="0">
                    <a:srgbClr val="000000">
                      <a:alpha val="30000"/>
                    </a:srgbClr>
                  </a:outerShdw>
                </a:effectLst>
                <a:latin typeface="Helvetica Light" panose="020B0403020202020204" pitchFamily="34" charset="0"/>
              </a:rPr>
              <a:t>is why not...</a:t>
            </a:r>
            <a:endParaRPr lang="en-US" sz="5400" b="1" cap="none" spc="0" dirty="0">
              <a:ln w="38100">
                <a:noFill/>
                <a:prstDash val="solid"/>
              </a:ln>
              <a:solidFill>
                <a:schemeClr val="bg1"/>
              </a:solidFill>
              <a:effectLst>
                <a:outerShdw blurRad="38100" dist="22860" dir="5400000" algn="tl" rotWithShape="0">
                  <a:srgbClr val="000000">
                    <a:alpha val="30000"/>
                  </a:srgbClr>
                </a:outerShdw>
              </a:effectLst>
              <a:latin typeface="Helvetica Light" panose="020B0403020202020204" pitchFamily="34" charset="0"/>
            </a:endParaRPr>
          </a:p>
        </p:txBody>
      </p:sp>
    </p:spTree>
    <p:extLst>
      <p:ext uri="{BB962C8B-B14F-4D97-AF65-F5344CB8AC3E}">
        <p14:creationId xmlns:p14="http://schemas.microsoft.com/office/powerpoint/2010/main" val="3797768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graphicEl>
                                              <a:dgm id="{6C88155D-45A4-4197-B133-623252E634BF}"/>
                                            </p:graphicEl>
                                          </p:spTgt>
                                        </p:tgtEl>
                                        <p:attrNameLst>
                                          <p:attrName>style.visibility</p:attrName>
                                        </p:attrNameLst>
                                      </p:cBhvr>
                                      <p:to>
                                        <p:strVal val="visible"/>
                                      </p:to>
                                    </p:set>
                                    <p:anim calcmode="lin" valueType="num">
                                      <p:cBhvr additive="base">
                                        <p:cTn id="7" dur="500" fill="hold"/>
                                        <p:tgtEl>
                                          <p:spTgt spid="9">
                                            <p:graphicEl>
                                              <a:dgm id="{6C88155D-45A4-4197-B133-623252E634BF}"/>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graphicEl>
                                              <a:dgm id="{6C88155D-45A4-4197-B133-623252E634BF}"/>
                                            </p:graphic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graphicEl>
                                              <a:dgm id="{3848C39E-D817-41B6-9CA9-DEFF0B839BFD}"/>
                                            </p:graphicEl>
                                          </p:spTgt>
                                        </p:tgtEl>
                                        <p:attrNameLst>
                                          <p:attrName>style.visibility</p:attrName>
                                        </p:attrNameLst>
                                      </p:cBhvr>
                                      <p:to>
                                        <p:strVal val="visible"/>
                                      </p:to>
                                    </p:set>
                                    <p:anim calcmode="lin" valueType="num">
                                      <p:cBhvr additive="base">
                                        <p:cTn id="12" dur="500" fill="hold"/>
                                        <p:tgtEl>
                                          <p:spTgt spid="9">
                                            <p:graphicEl>
                                              <a:dgm id="{3848C39E-D817-41B6-9CA9-DEFF0B839BFD}"/>
                                            </p:graphic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
                                            <p:graphicEl>
                                              <a:dgm id="{3848C39E-D817-41B6-9CA9-DEFF0B839BFD}"/>
                                            </p:graphic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9">
                                            <p:graphicEl>
                                              <a:dgm id="{2F2B77DA-EF62-4EC6-91BD-C7CA591DA650}"/>
                                            </p:graphicEl>
                                          </p:spTgt>
                                        </p:tgtEl>
                                        <p:attrNameLst>
                                          <p:attrName>style.visibility</p:attrName>
                                        </p:attrNameLst>
                                      </p:cBhvr>
                                      <p:to>
                                        <p:strVal val="visible"/>
                                      </p:to>
                                    </p:set>
                                    <p:anim calcmode="lin" valueType="num">
                                      <p:cBhvr additive="base">
                                        <p:cTn id="17" dur="500" fill="hold"/>
                                        <p:tgtEl>
                                          <p:spTgt spid="9">
                                            <p:graphicEl>
                                              <a:dgm id="{2F2B77DA-EF62-4EC6-91BD-C7CA591DA650}"/>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9">
                                            <p:graphicEl>
                                              <a:dgm id="{2F2B77DA-EF62-4EC6-91BD-C7CA591DA650}"/>
                                            </p:graphic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9">
                                            <p:graphicEl>
                                              <a:dgm id="{840545DD-030C-4814-9B8C-66481A4A23D0}"/>
                                            </p:graphicEl>
                                          </p:spTgt>
                                        </p:tgtEl>
                                        <p:attrNameLst>
                                          <p:attrName>style.visibility</p:attrName>
                                        </p:attrNameLst>
                                      </p:cBhvr>
                                      <p:to>
                                        <p:strVal val="visible"/>
                                      </p:to>
                                    </p:set>
                                    <p:anim calcmode="lin" valueType="num">
                                      <p:cBhvr additive="base">
                                        <p:cTn id="22" dur="500" fill="hold"/>
                                        <p:tgtEl>
                                          <p:spTgt spid="9">
                                            <p:graphicEl>
                                              <a:dgm id="{840545DD-030C-4814-9B8C-66481A4A23D0}"/>
                                            </p:graphic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9">
                                            <p:graphicEl>
                                              <a:dgm id="{840545DD-030C-4814-9B8C-66481A4A23D0}"/>
                                            </p:graphic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9">
                                            <p:graphicEl>
                                              <a:dgm id="{7FF51254-AA90-4CC6-A82A-FFD3A6009E2E}"/>
                                            </p:graphicEl>
                                          </p:spTgt>
                                        </p:tgtEl>
                                        <p:attrNameLst>
                                          <p:attrName>style.visibility</p:attrName>
                                        </p:attrNameLst>
                                      </p:cBhvr>
                                      <p:to>
                                        <p:strVal val="visible"/>
                                      </p:to>
                                    </p:set>
                                    <p:anim calcmode="lin" valueType="num">
                                      <p:cBhvr additive="base">
                                        <p:cTn id="27" dur="500" fill="hold"/>
                                        <p:tgtEl>
                                          <p:spTgt spid="9">
                                            <p:graphicEl>
                                              <a:dgm id="{7FF51254-AA90-4CC6-A82A-FFD3A6009E2E}"/>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9">
                                            <p:graphicEl>
                                              <a:dgm id="{7FF51254-AA90-4CC6-A82A-FFD3A6009E2E}"/>
                                            </p:graphic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9">
                                            <p:graphicEl>
                                              <a:dgm id="{B196562E-AD3D-49CC-9575-A77C5EDEE9AD}"/>
                                            </p:graphicEl>
                                          </p:spTgt>
                                        </p:tgtEl>
                                        <p:attrNameLst>
                                          <p:attrName>style.visibility</p:attrName>
                                        </p:attrNameLst>
                                      </p:cBhvr>
                                      <p:to>
                                        <p:strVal val="visible"/>
                                      </p:to>
                                    </p:set>
                                    <p:anim calcmode="lin" valueType="num">
                                      <p:cBhvr additive="base">
                                        <p:cTn id="32" dur="500" fill="hold"/>
                                        <p:tgtEl>
                                          <p:spTgt spid="9">
                                            <p:graphicEl>
                                              <a:dgm id="{B196562E-AD3D-49CC-9575-A77C5EDEE9AD}"/>
                                            </p:graphic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9">
                                            <p:graphicEl>
                                              <a:dgm id="{B196562E-AD3D-49CC-9575-A77C5EDEE9AD}"/>
                                            </p:graphic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9">
                                            <p:graphicEl>
                                              <a:dgm id="{EBB1DF79-FBF3-4E4A-8D97-67C79862543A}"/>
                                            </p:graphicEl>
                                          </p:spTgt>
                                        </p:tgtEl>
                                        <p:attrNameLst>
                                          <p:attrName>style.visibility</p:attrName>
                                        </p:attrNameLst>
                                      </p:cBhvr>
                                      <p:to>
                                        <p:strVal val="visible"/>
                                      </p:to>
                                    </p:set>
                                    <p:anim calcmode="lin" valueType="num">
                                      <p:cBhvr additive="base">
                                        <p:cTn id="37" dur="500" fill="hold"/>
                                        <p:tgtEl>
                                          <p:spTgt spid="9">
                                            <p:graphicEl>
                                              <a:dgm id="{EBB1DF79-FBF3-4E4A-8D97-67C79862543A}"/>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
                                            <p:graphicEl>
                                              <a:dgm id="{EBB1DF79-FBF3-4E4A-8D97-67C79862543A}"/>
                                            </p:graphic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9">
                                            <p:graphicEl>
                                              <a:dgm id="{92D0590D-EBD6-4E25-A306-013BF531D291}"/>
                                            </p:graphicEl>
                                          </p:spTgt>
                                        </p:tgtEl>
                                        <p:attrNameLst>
                                          <p:attrName>style.visibility</p:attrName>
                                        </p:attrNameLst>
                                      </p:cBhvr>
                                      <p:to>
                                        <p:strVal val="visible"/>
                                      </p:to>
                                    </p:set>
                                    <p:anim calcmode="lin" valueType="num">
                                      <p:cBhvr additive="base">
                                        <p:cTn id="42" dur="500" fill="hold"/>
                                        <p:tgtEl>
                                          <p:spTgt spid="9">
                                            <p:graphicEl>
                                              <a:dgm id="{92D0590D-EBD6-4E25-A306-013BF531D291}"/>
                                            </p:graphic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9">
                                            <p:graphicEl>
                                              <a:dgm id="{92D0590D-EBD6-4E25-A306-013BF531D291}"/>
                                            </p:graphic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9">
                                            <p:graphicEl>
                                              <a:dgm id="{05E76657-5302-4E09-AD37-6E7E237FA924}"/>
                                            </p:graphicEl>
                                          </p:spTgt>
                                        </p:tgtEl>
                                        <p:attrNameLst>
                                          <p:attrName>style.visibility</p:attrName>
                                        </p:attrNameLst>
                                      </p:cBhvr>
                                      <p:to>
                                        <p:strVal val="visible"/>
                                      </p:to>
                                    </p:set>
                                    <p:anim calcmode="lin" valueType="num">
                                      <p:cBhvr additive="base">
                                        <p:cTn id="47" dur="500" fill="hold"/>
                                        <p:tgtEl>
                                          <p:spTgt spid="9">
                                            <p:graphicEl>
                                              <a:dgm id="{05E76657-5302-4E09-AD37-6E7E237FA924}"/>
                                            </p:graphic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9">
                                            <p:graphicEl>
                                              <a:dgm id="{05E76657-5302-4E09-AD37-6E7E237FA924}"/>
                                            </p:graphic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9">
                                            <p:graphicEl>
                                              <a:dgm id="{59CAD7E5-75AA-4FEB-A26E-CCE21FD61F3F}"/>
                                            </p:graphicEl>
                                          </p:spTgt>
                                        </p:tgtEl>
                                        <p:attrNameLst>
                                          <p:attrName>style.visibility</p:attrName>
                                        </p:attrNameLst>
                                      </p:cBhvr>
                                      <p:to>
                                        <p:strVal val="visible"/>
                                      </p:to>
                                    </p:set>
                                    <p:anim calcmode="lin" valueType="num">
                                      <p:cBhvr additive="base">
                                        <p:cTn id="52" dur="500" fill="hold"/>
                                        <p:tgtEl>
                                          <p:spTgt spid="9">
                                            <p:graphicEl>
                                              <a:dgm id="{59CAD7E5-75AA-4FEB-A26E-CCE21FD61F3F}"/>
                                            </p:graphic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9">
                                            <p:graphicEl>
                                              <a:dgm id="{59CAD7E5-75AA-4FEB-A26E-CCE21FD61F3F}"/>
                                            </p:graphic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0" presetClass="emph" presetSubtype="0" fill="hold" grpId="1" nodeType="clickEffect">
                                  <p:stCondLst>
                                    <p:cond delay="0"/>
                                  </p:stCondLst>
                                  <p:childTnLst>
                                    <p:animClr clrSpc="hsl" dir="cw">
                                      <p:cBhvr override="childStyle">
                                        <p:cTn id="57" dur="500" fill="hold"/>
                                        <p:tgtEl>
                                          <p:spTgt spid="9">
                                            <p:graphicEl>
                                              <a:dgm id="{6C88155D-45A4-4197-B133-623252E634BF}"/>
                                            </p:graphicEl>
                                          </p:spTgt>
                                        </p:tgtEl>
                                        <p:attrNameLst>
                                          <p:attrName>style.color</p:attrName>
                                        </p:attrNameLst>
                                      </p:cBhvr>
                                      <p:by>
                                        <p:hsl h="0" s="12549" l="25098"/>
                                      </p:by>
                                    </p:animClr>
                                    <p:animClr clrSpc="hsl" dir="cw">
                                      <p:cBhvr>
                                        <p:cTn id="58" dur="500" fill="hold"/>
                                        <p:tgtEl>
                                          <p:spTgt spid="9">
                                            <p:graphicEl>
                                              <a:dgm id="{6C88155D-45A4-4197-B133-623252E634BF}"/>
                                            </p:graphicEl>
                                          </p:spTgt>
                                        </p:tgtEl>
                                        <p:attrNameLst>
                                          <p:attrName>fillcolor</p:attrName>
                                        </p:attrNameLst>
                                      </p:cBhvr>
                                      <p:by>
                                        <p:hsl h="0" s="12549" l="25098"/>
                                      </p:by>
                                    </p:animClr>
                                    <p:animClr clrSpc="hsl" dir="cw">
                                      <p:cBhvr>
                                        <p:cTn id="59" dur="500" fill="hold"/>
                                        <p:tgtEl>
                                          <p:spTgt spid="9">
                                            <p:graphicEl>
                                              <a:dgm id="{6C88155D-45A4-4197-B133-623252E634BF}"/>
                                            </p:graphicEl>
                                          </p:spTgt>
                                        </p:tgtEl>
                                        <p:attrNameLst>
                                          <p:attrName>stroke.color</p:attrName>
                                        </p:attrNameLst>
                                      </p:cBhvr>
                                      <p:by>
                                        <p:hsl h="0" s="12549" l="25098"/>
                                      </p:by>
                                    </p:animClr>
                                    <p:set>
                                      <p:cBhvr>
                                        <p:cTn id="60" dur="500" fill="hold"/>
                                        <p:tgtEl>
                                          <p:spTgt spid="9">
                                            <p:graphicEl>
                                              <a:dgm id="{6C88155D-45A4-4197-B133-623252E634BF}"/>
                                            </p:graphicEl>
                                          </p:spTgt>
                                        </p:tgtEl>
                                        <p:attrNameLst>
                                          <p:attrName>fill.type</p:attrName>
                                        </p:attrNameLst>
                                      </p:cBhvr>
                                      <p:to>
                                        <p:strVal val="solid"/>
                                      </p:to>
                                    </p:set>
                                  </p:childTnLst>
                                </p:cTn>
                              </p:par>
                              <p:par>
                                <p:cTn id="61" presetID="30" presetClass="emph" presetSubtype="0" fill="hold" grpId="1" nodeType="withEffect">
                                  <p:stCondLst>
                                    <p:cond delay="0"/>
                                  </p:stCondLst>
                                  <p:childTnLst>
                                    <p:animClr clrSpc="hsl" dir="cw">
                                      <p:cBhvr override="childStyle">
                                        <p:cTn id="62" dur="500" fill="hold"/>
                                        <p:tgtEl>
                                          <p:spTgt spid="9">
                                            <p:graphicEl>
                                              <a:dgm id="{3848C39E-D817-41B6-9CA9-DEFF0B839BFD}"/>
                                            </p:graphicEl>
                                          </p:spTgt>
                                        </p:tgtEl>
                                        <p:attrNameLst>
                                          <p:attrName>style.color</p:attrName>
                                        </p:attrNameLst>
                                      </p:cBhvr>
                                      <p:by>
                                        <p:hsl h="0" s="12549" l="25098"/>
                                      </p:by>
                                    </p:animClr>
                                    <p:animClr clrSpc="hsl" dir="cw">
                                      <p:cBhvr>
                                        <p:cTn id="63" dur="500" fill="hold"/>
                                        <p:tgtEl>
                                          <p:spTgt spid="9">
                                            <p:graphicEl>
                                              <a:dgm id="{3848C39E-D817-41B6-9CA9-DEFF0B839BFD}"/>
                                            </p:graphicEl>
                                          </p:spTgt>
                                        </p:tgtEl>
                                        <p:attrNameLst>
                                          <p:attrName>fillcolor</p:attrName>
                                        </p:attrNameLst>
                                      </p:cBhvr>
                                      <p:by>
                                        <p:hsl h="0" s="12549" l="25098"/>
                                      </p:by>
                                    </p:animClr>
                                    <p:animClr clrSpc="hsl" dir="cw">
                                      <p:cBhvr>
                                        <p:cTn id="64" dur="500" fill="hold"/>
                                        <p:tgtEl>
                                          <p:spTgt spid="9">
                                            <p:graphicEl>
                                              <a:dgm id="{3848C39E-D817-41B6-9CA9-DEFF0B839BFD}"/>
                                            </p:graphicEl>
                                          </p:spTgt>
                                        </p:tgtEl>
                                        <p:attrNameLst>
                                          <p:attrName>stroke.color</p:attrName>
                                        </p:attrNameLst>
                                      </p:cBhvr>
                                      <p:by>
                                        <p:hsl h="0" s="12549" l="25098"/>
                                      </p:by>
                                    </p:animClr>
                                    <p:set>
                                      <p:cBhvr>
                                        <p:cTn id="65" dur="500" fill="hold"/>
                                        <p:tgtEl>
                                          <p:spTgt spid="9">
                                            <p:graphicEl>
                                              <a:dgm id="{3848C39E-D817-41B6-9CA9-DEFF0B839BFD}"/>
                                            </p:graphicEl>
                                          </p:spTgt>
                                        </p:tgtEl>
                                        <p:attrNameLst>
                                          <p:attrName>fill.type</p:attrName>
                                        </p:attrNameLst>
                                      </p:cBhvr>
                                      <p:to>
                                        <p:strVal val="solid"/>
                                      </p:to>
                                    </p:set>
                                  </p:childTnLst>
                                </p:cTn>
                              </p:par>
                              <p:par>
                                <p:cTn id="66" presetID="30" presetClass="emph" presetSubtype="0" fill="hold" grpId="1" nodeType="withEffect">
                                  <p:stCondLst>
                                    <p:cond delay="0"/>
                                  </p:stCondLst>
                                  <p:childTnLst>
                                    <p:animClr clrSpc="hsl" dir="cw">
                                      <p:cBhvr override="childStyle">
                                        <p:cTn id="67" dur="500" fill="hold"/>
                                        <p:tgtEl>
                                          <p:spTgt spid="9">
                                            <p:graphicEl>
                                              <a:dgm id="{2F2B77DA-EF62-4EC6-91BD-C7CA591DA650}"/>
                                            </p:graphicEl>
                                          </p:spTgt>
                                        </p:tgtEl>
                                        <p:attrNameLst>
                                          <p:attrName>style.color</p:attrName>
                                        </p:attrNameLst>
                                      </p:cBhvr>
                                      <p:by>
                                        <p:hsl h="0" s="12549" l="25098"/>
                                      </p:by>
                                    </p:animClr>
                                    <p:animClr clrSpc="hsl" dir="cw">
                                      <p:cBhvr>
                                        <p:cTn id="68" dur="500" fill="hold"/>
                                        <p:tgtEl>
                                          <p:spTgt spid="9">
                                            <p:graphicEl>
                                              <a:dgm id="{2F2B77DA-EF62-4EC6-91BD-C7CA591DA650}"/>
                                            </p:graphicEl>
                                          </p:spTgt>
                                        </p:tgtEl>
                                        <p:attrNameLst>
                                          <p:attrName>fillcolor</p:attrName>
                                        </p:attrNameLst>
                                      </p:cBhvr>
                                      <p:by>
                                        <p:hsl h="0" s="12549" l="25098"/>
                                      </p:by>
                                    </p:animClr>
                                    <p:animClr clrSpc="hsl" dir="cw">
                                      <p:cBhvr>
                                        <p:cTn id="69" dur="500" fill="hold"/>
                                        <p:tgtEl>
                                          <p:spTgt spid="9">
                                            <p:graphicEl>
                                              <a:dgm id="{2F2B77DA-EF62-4EC6-91BD-C7CA591DA650}"/>
                                            </p:graphicEl>
                                          </p:spTgt>
                                        </p:tgtEl>
                                        <p:attrNameLst>
                                          <p:attrName>stroke.color</p:attrName>
                                        </p:attrNameLst>
                                      </p:cBhvr>
                                      <p:by>
                                        <p:hsl h="0" s="12549" l="25098"/>
                                      </p:by>
                                    </p:animClr>
                                    <p:set>
                                      <p:cBhvr>
                                        <p:cTn id="70" dur="500" fill="hold"/>
                                        <p:tgtEl>
                                          <p:spTgt spid="9">
                                            <p:graphicEl>
                                              <a:dgm id="{2F2B77DA-EF62-4EC6-91BD-C7CA591DA650}"/>
                                            </p:graphicEl>
                                          </p:spTgt>
                                        </p:tgtEl>
                                        <p:attrNameLst>
                                          <p:attrName>fill.type</p:attrName>
                                        </p:attrNameLst>
                                      </p:cBhvr>
                                      <p:to>
                                        <p:strVal val="solid"/>
                                      </p:to>
                                    </p:set>
                                  </p:childTnLst>
                                </p:cTn>
                              </p:par>
                              <p:par>
                                <p:cTn id="71" presetID="30" presetClass="emph" presetSubtype="0" fill="hold" grpId="1" nodeType="withEffect">
                                  <p:stCondLst>
                                    <p:cond delay="0"/>
                                  </p:stCondLst>
                                  <p:childTnLst>
                                    <p:animClr clrSpc="hsl" dir="cw">
                                      <p:cBhvr override="childStyle">
                                        <p:cTn id="72" dur="500" fill="hold"/>
                                        <p:tgtEl>
                                          <p:spTgt spid="9">
                                            <p:graphicEl>
                                              <a:dgm id="{840545DD-030C-4814-9B8C-66481A4A23D0}"/>
                                            </p:graphicEl>
                                          </p:spTgt>
                                        </p:tgtEl>
                                        <p:attrNameLst>
                                          <p:attrName>style.color</p:attrName>
                                        </p:attrNameLst>
                                      </p:cBhvr>
                                      <p:by>
                                        <p:hsl h="0" s="12549" l="25098"/>
                                      </p:by>
                                    </p:animClr>
                                    <p:animClr clrSpc="hsl" dir="cw">
                                      <p:cBhvr>
                                        <p:cTn id="73" dur="500" fill="hold"/>
                                        <p:tgtEl>
                                          <p:spTgt spid="9">
                                            <p:graphicEl>
                                              <a:dgm id="{840545DD-030C-4814-9B8C-66481A4A23D0}"/>
                                            </p:graphicEl>
                                          </p:spTgt>
                                        </p:tgtEl>
                                        <p:attrNameLst>
                                          <p:attrName>fillcolor</p:attrName>
                                        </p:attrNameLst>
                                      </p:cBhvr>
                                      <p:by>
                                        <p:hsl h="0" s="12549" l="25098"/>
                                      </p:by>
                                    </p:animClr>
                                    <p:animClr clrSpc="hsl" dir="cw">
                                      <p:cBhvr>
                                        <p:cTn id="74" dur="500" fill="hold"/>
                                        <p:tgtEl>
                                          <p:spTgt spid="9">
                                            <p:graphicEl>
                                              <a:dgm id="{840545DD-030C-4814-9B8C-66481A4A23D0}"/>
                                            </p:graphicEl>
                                          </p:spTgt>
                                        </p:tgtEl>
                                        <p:attrNameLst>
                                          <p:attrName>stroke.color</p:attrName>
                                        </p:attrNameLst>
                                      </p:cBhvr>
                                      <p:by>
                                        <p:hsl h="0" s="12549" l="25098"/>
                                      </p:by>
                                    </p:animClr>
                                    <p:set>
                                      <p:cBhvr>
                                        <p:cTn id="75" dur="500" fill="hold"/>
                                        <p:tgtEl>
                                          <p:spTgt spid="9">
                                            <p:graphicEl>
                                              <a:dgm id="{840545DD-030C-4814-9B8C-66481A4A23D0}"/>
                                            </p:graphicEl>
                                          </p:spTgt>
                                        </p:tgtEl>
                                        <p:attrNameLst>
                                          <p:attrName>fill.type</p:attrName>
                                        </p:attrNameLst>
                                      </p:cBhvr>
                                      <p:to>
                                        <p:strVal val="solid"/>
                                      </p:to>
                                    </p:set>
                                  </p:childTnLst>
                                </p:cTn>
                              </p:par>
                              <p:par>
                                <p:cTn id="76" presetID="30" presetClass="emph" presetSubtype="0" fill="hold" grpId="1" nodeType="withEffect">
                                  <p:stCondLst>
                                    <p:cond delay="0"/>
                                  </p:stCondLst>
                                  <p:childTnLst>
                                    <p:animClr clrSpc="hsl" dir="cw">
                                      <p:cBhvr override="childStyle">
                                        <p:cTn id="77" dur="500" fill="hold"/>
                                        <p:tgtEl>
                                          <p:spTgt spid="9">
                                            <p:graphicEl>
                                              <a:dgm id="{7FF51254-AA90-4CC6-A82A-FFD3A6009E2E}"/>
                                            </p:graphicEl>
                                          </p:spTgt>
                                        </p:tgtEl>
                                        <p:attrNameLst>
                                          <p:attrName>style.color</p:attrName>
                                        </p:attrNameLst>
                                      </p:cBhvr>
                                      <p:by>
                                        <p:hsl h="0" s="12549" l="25098"/>
                                      </p:by>
                                    </p:animClr>
                                    <p:animClr clrSpc="hsl" dir="cw">
                                      <p:cBhvr>
                                        <p:cTn id="78" dur="500" fill="hold"/>
                                        <p:tgtEl>
                                          <p:spTgt spid="9">
                                            <p:graphicEl>
                                              <a:dgm id="{7FF51254-AA90-4CC6-A82A-FFD3A6009E2E}"/>
                                            </p:graphicEl>
                                          </p:spTgt>
                                        </p:tgtEl>
                                        <p:attrNameLst>
                                          <p:attrName>fillcolor</p:attrName>
                                        </p:attrNameLst>
                                      </p:cBhvr>
                                      <p:by>
                                        <p:hsl h="0" s="12549" l="25098"/>
                                      </p:by>
                                    </p:animClr>
                                    <p:animClr clrSpc="hsl" dir="cw">
                                      <p:cBhvr>
                                        <p:cTn id="79" dur="500" fill="hold"/>
                                        <p:tgtEl>
                                          <p:spTgt spid="9">
                                            <p:graphicEl>
                                              <a:dgm id="{7FF51254-AA90-4CC6-A82A-FFD3A6009E2E}"/>
                                            </p:graphicEl>
                                          </p:spTgt>
                                        </p:tgtEl>
                                        <p:attrNameLst>
                                          <p:attrName>stroke.color</p:attrName>
                                        </p:attrNameLst>
                                      </p:cBhvr>
                                      <p:by>
                                        <p:hsl h="0" s="12549" l="25098"/>
                                      </p:by>
                                    </p:animClr>
                                    <p:set>
                                      <p:cBhvr>
                                        <p:cTn id="80" dur="500" fill="hold"/>
                                        <p:tgtEl>
                                          <p:spTgt spid="9">
                                            <p:graphicEl>
                                              <a:dgm id="{7FF51254-AA90-4CC6-A82A-FFD3A6009E2E}"/>
                                            </p:graphicEl>
                                          </p:spTgt>
                                        </p:tgtEl>
                                        <p:attrNameLst>
                                          <p:attrName>fill.type</p:attrName>
                                        </p:attrNameLst>
                                      </p:cBhvr>
                                      <p:to>
                                        <p:strVal val="solid"/>
                                      </p:to>
                                    </p:set>
                                  </p:childTnLst>
                                </p:cTn>
                              </p:par>
                              <p:par>
                                <p:cTn id="81" presetID="30" presetClass="emph" presetSubtype="0" fill="hold" grpId="1" nodeType="withEffect">
                                  <p:stCondLst>
                                    <p:cond delay="0"/>
                                  </p:stCondLst>
                                  <p:childTnLst>
                                    <p:animClr clrSpc="hsl" dir="cw">
                                      <p:cBhvr override="childStyle">
                                        <p:cTn id="82" dur="500" fill="hold"/>
                                        <p:tgtEl>
                                          <p:spTgt spid="9">
                                            <p:graphicEl>
                                              <a:dgm id="{B196562E-AD3D-49CC-9575-A77C5EDEE9AD}"/>
                                            </p:graphicEl>
                                          </p:spTgt>
                                        </p:tgtEl>
                                        <p:attrNameLst>
                                          <p:attrName>style.color</p:attrName>
                                        </p:attrNameLst>
                                      </p:cBhvr>
                                      <p:by>
                                        <p:hsl h="0" s="12549" l="25098"/>
                                      </p:by>
                                    </p:animClr>
                                    <p:animClr clrSpc="hsl" dir="cw">
                                      <p:cBhvr>
                                        <p:cTn id="83" dur="500" fill="hold"/>
                                        <p:tgtEl>
                                          <p:spTgt spid="9">
                                            <p:graphicEl>
                                              <a:dgm id="{B196562E-AD3D-49CC-9575-A77C5EDEE9AD}"/>
                                            </p:graphicEl>
                                          </p:spTgt>
                                        </p:tgtEl>
                                        <p:attrNameLst>
                                          <p:attrName>fillcolor</p:attrName>
                                        </p:attrNameLst>
                                      </p:cBhvr>
                                      <p:by>
                                        <p:hsl h="0" s="12549" l="25098"/>
                                      </p:by>
                                    </p:animClr>
                                    <p:animClr clrSpc="hsl" dir="cw">
                                      <p:cBhvr>
                                        <p:cTn id="84" dur="500" fill="hold"/>
                                        <p:tgtEl>
                                          <p:spTgt spid="9">
                                            <p:graphicEl>
                                              <a:dgm id="{B196562E-AD3D-49CC-9575-A77C5EDEE9AD}"/>
                                            </p:graphicEl>
                                          </p:spTgt>
                                        </p:tgtEl>
                                        <p:attrNameLst>
                                          <p:attrName>stroke.color</p:attrName>
                                        </p:attrNameLst>
                                      </p:cBhvr>
                                      <p:by>
                                        <p:hsl h="0" s="12549" l="25098"/>
                                      </p:by>
                                    </p:animClr>
                                    <p:set>
                                      <p:cBhvr>
                                        <p:cTn id="85" dur="500" fill="hold"/>
                                        <p:tgtEl>
                                          <p:spTgt spid="9">
                                            <p:graphicEl>
                                              <a:dgm id="{B196562E-AD3D-49CC-9575-A77C5EDEE9AD}"/>
                                            </p:graphicEl>
                                          </p:spTgt>
                                        </p:tgtEl>
                                        <p:attrNameLst>
                                          <p:attrName>fill.type</p:attrName>
                                        </p:attrNameLst>
                                      </p:cBhvr>
                                      <p:to>
                                        <p:strVal val="solid"/>
                                      </p:to>
                                    </p:set>
                                  </p:childTnLst>
                                </p:cTn>
                              </p:par>
                              <p:par>
                                <p:cTn id="86" presetID="30" presetClass="emph" presetSubtype="0" fill="hold" grpId="1" nodeType="withEffect">
                                  <p:stCondLst>
                                    <p:cond delay="0"/>
                                  </p:stCondLst>
                                  <p:childTnLst>
                                    <p:animClr clrSpc="hsl" dir="cw">
                                      <p:cBhvr override="childStyle">
                                        <p:cTn id="87" dur="500" fill="hold"/>
                                        <p:tgtEl>
                                          <p:spTgt spid="9">
                                            <p:graphicEl>
                                              <a:dgm id="{EBB1DF79-FBF3-4E4A-8D97-67C79862543A}"/>
                                            </p:graphicEl>
                                          </p:spTgt>
                                        </p:tgtEl>
                                        <p:attrNameLst>
                                          <p:attrName>style.color</p:attrName>
                                        </p:attrNameLst>
                                      </p:cBhvr>
                                      <p:by>
                                        <p:hsl h="0" s="12549" l="25098"/>
                                      </p:by>
                                    </p:animClr>
                                    <p:animClr clrSpc="hsl" dir="cw">
                                      <p:cBhvr>
                                        <p:cTn id="88" dur="500" fill="hold"/>
                                        <p:tgtEl>
                                          <p:spTgt spid="9">
                                            <p:graphicEl>
                                              <a:dgm id="{EBB1DF79-FBF3-4E4A-8D97-67C79862543A}"/>
                                            </p:graphicEl>
                                          </p:spTgt>
                                        </p:tgtEl>
                                        <p:attrNameLst>
                                          <p:attrName>fillcolor</p:attrName>
                                        </p:attrNameLst>
                                      </p:cBhvr>
                                      <p:by>
                                        <p:hsl h="0" s="12549" l="25098"/>
                                      </p:by>
                                    </p:animClr>
                                    <p:animClr clrSpc="hsl" dir="cw">
                                      <p:cBhvr>
                                        <p:cTn id="89" dur="500" fill="hold"/>
                                        <p:tgtEl>
                                          <p:spTgt spid="9">
                                            <p:graphicEl>
                                              <a:dgm id="{EBB1DF79-FBF3-4E4A-8D97-67C79862543A}"/>
                                            </p:graphicEl>
                                          </p:spTgt>
                                        </p:tgtEl>
                                        <p:attrNameLst>
                                          <p:attrName>stroke.color</p:attrName>
                                        </p:attrNameLst>
                                      </p:cBhvr>
                                      <p:by>
                                        <p:hsl h="0" s="12549" l="25098"/>
                                      </p:by>
                                    </p:animClr>
                                    <p:set>
                                      <p:cBhvr>
                                        <p:cTn id="90" dur="500" fill="hold"/>
                                        <p:tgtEl>
                                          <p:spTgt spid="9">
                                            <p:graphicEl>
                                              <a:dgm id="{EBB1DF79-FBF3-4E4A-8D97-67C79862543A}"/>
                                            </p:graphicEl>
                                          </p:spTgt>
                                        </p:tgtEl>
                                        <p:attrNameLst>
                                          <p:attrName>fill.type</p:attrName>
                                        </p:attrNameLst>
                                      </p:cBhvr>
                                      <p:to>
                                        <p:strVal val="solid"/>
                                      </p:to>
                                    </p:set>
                                  </p:childTnLst>
                                </p:cTn>
                              </p:par>
                              <p:par>
                                <p:cTn id="91" presetID="30" presetClass="emph" presetSubtype="0" fill="hold" grpId="1" nodeType="withEffect">
                                  <p:stCondLst>
                                    <p:cond delay="0"/>
                                  </p:stCondLst>
                                  <p:childTnLst>
                                    <p:animClr clrSpc="hsl" dir="cw">
                                      <p:cBhvr override="childStyle">
                                        <p:cTn id="92" dur="500" fill="hold"/>
                                        <p:tgtEl>
                                          <p:spTgt spid="9">
                                            <p:graphicEl>
                                              <a:dgm id="{92D0590D-EBD6-4E25-A306-013BF531D291}"/>
                                            </p:graphicEl>
                                          </p:spTgt>
                                        </p:tgtEl>
                                        <p:attrNameLst>
                                          <p:attrName>style.color</p:attrName>
                                        </p:attrNameLst>
                                      </p:cBhvr>
                                      <p:by>
                                        <p:hsl h="0" s="12549" l="25098"/>
                                      </p:by>
                                    </p:animClr>
                                    <p:animClr clrSpc="hsl" dir="cw">
                                      <p:cBhvr>
                                        <p:cTn id="93" dur="500" fill="hold"/>
                                        <p:tgtEl>
                                          <p:spTgt spid="9">
                                            <p:graphicEl>
                                              <a:dgm id="{92D0590D-EBD6-4E25-A306-013BF531D291}"/>
                                            </p:graphicEl>
                                          </p:spTgt>
                                        </p:tgtEl>
                                        <p:attrNameLst>
                                          <p:attrName>fillcolor</p:attrName>
                                        </p:attrNameLst>
                                      </p:cBhvr>
                                      <p:by>
                                        <p:hsl h="0" s="12549" l="25098"/>
                                      </p:by>
                                    </p:animClr>
                                    <p:animClr clrSpc="hsl" dir="cw">
                                      <p:cBhvr>
                                        <p:cTn id="94" dur="500" fill="hold"/>
                                        <p:tgtEl>
                                          <p:spTgt spid="9">
                                            <p:graphicEl>
                                              <a:dgm id="{92D0590D-EBD6-4E25-A306-013BF531D291}"/>
                                            </p:graphicEl>
                                          </p:spTgt>
                                        </p:tgtEl>
                                        <p:attrNameLst>
                                          <p:attrName>stroke.color</p:attrName>
                                        </p:attrNameLst>
                                      </p:cBhvr>
                                      <p:by>
                                        <p:hsl h="0" s="12549" l="25098"/>
                                      </p:by>
                                    </p:animClr>
                                    <p:set>
                                      <p:cBhvr>
                                        <p:cTn id="95" dur="500" fill="hold"/>
                                        <p:tgtEl>
                                          <p:spTgt spid="9">
                                            <p:graphicEl>
                                              <a:dgm id="{92D0590D-EBD6-4E25-A306-013BF531D291}"/>
                                            </p:graphicEl>
                                          </p:spTgt>
                                        </p:tgtEl>
                                        <p:attrNameLst>
                                          <p:attrName>fill.type</p:attrName>
                                        </p:attrNameLst>
                                      </p:cBhvr>
                                      <p:to>
                                        <p:strVal val="solid"/>
                                      </p:to>
                                    </p:set>
                                  </p:childTnLst>
                                </p:cTn>
                              </p:par>
                              <p:par>
                                <p:cTn id="96" presetID="30" presetClass="emph" presetSubtype="0" fill="hold" grpId="1" nodeType="withEffect">
                                  <p:stCondLst>
                                    <p:cond delay="0"/>
                                  </p:stCondLst>
                                  <p:childTnLst>
                                    <p:animClr clrSpc="hsl" dir="cw">
                                      <p:cBhvr override="childStyle">
                                        <p:cTn id="97" dur="500" fill="hold"/>
                                        <p:tgtEl>
                                          <p:spTgt spid="9">
                                            <p:graphicEl>
                                              <a:dgm id="{05E76657-5302-4E09-AD37-6E7E237FA924}"/>
                                            </p:graphicEl>
                                          </p:spTgt>
                                        </p:tgtEl>
                                        <p:attrNameLst>
                                          <p:attrName>style.color</p:attrName>
                                        </p:attrNameLst>
                                      </p:cBhvr>
                                      <p:by>
                                        <p:hsl h="0" s="12549" l="25098"/>
                                      </p:by>
                                    </p:animClr>
                                    <p:animClr clrSpc="hsl" dir="cw">
                                      <p:cBhvr>
                                        <p:cTn id="98" dur="500" fill="hold"/>
                                        <p:tgtEl>
                                          <p:spTgt spid="9">
                                            <p:graphicEl>
                                              <a:dgm id="{05E76657-5302-4E09-AD37-6E7E237FA924}"/>
                                            </p:graphicEl>
                                          </p:spTgt>
                                        </p:tgtEl>
                                        <p:attrNameLst>
                                          <p:attrName>fillcolor</p:attrName>
                                        </p:attrNameLst>
                                      </p:cBhvr>
                                      <p:by>
                                        <p:hsl h="0" s="12549" l="25098"/>
                                      </p:by>
                                    </p:animClr>
                                    <p:animClr clrSpc="hsl" dir="cw">
                                      <p:cBhvr>
                                        <p:cTn id="99" dur="500" fill="hold"/>
                                        <p:tgtEl>
                                          <p:spTgt spid="9">
                                            <p:graphicEl>
                                              <a:dgm id="{05E76657-5302-4E09-AD37-6E7E237FA924}"/>
                                            </p:graphicEl>
                                          </p:spTgt>
                                        </p:tgtEl>
                                        <p:attrNameLst>
                                          <p:attrName>stroke.color</p:attrName>
                                        </p:attrNameLst>
                                      </p:cBhvr>
                                      <p:by>
                                        <p:hsl h="0" s="12549" l="25098"/>
                                      </p:by>
                                    </p:animClr>
                                    <p:set>
                                      <p:cBhvr>
                                        <p:cTn id="100" dur="500" fill="hold"/>
                                        <p:tgtEl>
                                          <p:spTgt spid="9">
                                            <p:graphicEl>
                                              <a:dgm id="{05E76657-5302-4E09-AD37-6E7E237FA924}"/>
                                            </p:graphicEl>
                                          </p:spTgt>
                                        </p:tgtEl>
                                        <p:attrNameLst>
                                          <p:attrName>fill.type</p:attrName>
                                        </p:attrNameLst>
                                      </p:cBhvr>
                                      <p:to>
                                        <p:strVal val="solid"/>
                                      </p:to>
                                    </p:set>
                                  </p:childTnLst>
                                </p:cTn>
                              </p:par>
                              <p:par>
                                <p:cTn id="101" presetID="30" presetClass="emph" presetSubtype="0" fill="hold" grpId="1" nodeType="withEffect">
                                  <p:stCondLst>
                                    <p:cond delay="0"/>
                                  </p:stCondLst>
                                  <p:childTnLst>
                                    <p:animClr clrSpc="hsl" dir="cw">
                                      <p:cBhvr override="childStyle">
                                        <p:cTn id="102" dur="500" fill="hold"/>
                                        <p:tgtEl>
                                          <p:spTgt spid="9">
                                            <p:graphicEl>
                                              <a:dgm id="{59CAD7E5-75AA-4FEB-A26E-CCE21FD61F3F}"/>
                                            </p:graphicEl>
                                          </p:spTgt>
                                        </p:tgtEl>
                                        <p:attrNameLst>
                                          <p:attrName>style.color</p:attrName>
                                        </p:attrNameLst>
                                      </p:cBhvr>
                                      <p:by>
                                        <p:hsl h="0" s="12549" l="25098"/>
                                      </p:by>
                                    </p:animClr>
                                    <p:animClr clrSpc="hsl" dir="cw">
                                      <p:cBhvr>
                                        <p:cTn id="103" dur="500" fill="hold"/>
                                        <p:tgtEl>
                                          <p:spTgt spid="9">
                                            <p:graphicEl>
                                              <a:dgm id="{59CAD7E5-75AA-4FEB-A26E-CCE21FD61F3F}"/>
                                            </p:graphicEl>
                                          </p:spTgt>
                                        </p:tgtEl>
                                        <p:attrNameLst>
                                          <p:attrName>fillcolor</p:attrName>
                                        </p:attrNameLst>
                                      </p:cBhvr>
                                      <p:by>
                                        <p:hsl h="0" s="12549" l="25098"/>
                                      </p:by>
                                    </p:animClr>
                                    <p:animClr clrSpc="hsl" dir="cw">
                                      <p:cBhvr>
                                        <p:cTn id="104" dur="500" fill="hold"/>
                                        <p:tgtEl>
                                          <p:spTgt spid="9">
                                            <p:graphicEl>
                                              <a:dgm id="{59CAD7E5-75AA-4FEB-A26E-CCE21FD61F3F}"/>
                                            </p:graphicEl>
                                          </p:spTgt>
                                        </p:tgtEl>
                                        <p:attrNameLst>
                                          <p:attrName>stroke.color</p:attrName>
                                        </p:attrNameLst>
                                      </p:cBhvr>
                                      <p:by>
                                        <p:hsl h="0" s="12549" l="25098"/>
                                      </p:by>
                                    </p:animClr>
                                    <p:set>
                                      <p:cBhvr>
                                        <p:cTn id="105" dur="500" fill="hold"/>
                                        <p:tgtEl>
                                          <p:spTgt spid="9">
                                            <p:graphicEl>
                                              <a:dgm id="{59CAD7E5-75AA-4FEB-A26E-CCE21FD61F3F}"/>
                                            </p:graphicEl>
                                          </p:spTgt>
                                        </p:tgtEl>
                                        <p:attrNameLst>
                                          <p:attrName>fill.type</p:attrName>
                                        </p:attrNameLst>
                                      </p:cBhvr>
                                      <p:to>
                                        <p:strVal val="solid"/>
                                      </p:to>
                                    </p:set>
                                  </p:childTnLst>
                                </p:cTn>
                              </p:par>
                              <p:par>
                                <p:cTn id="106" presetID="10" presetClass="entr" presetSubtype="0" fill="hold" grpId="0" nodeType="withEffect">
                                  <p:stCondLst>
                                    <p:cond delay="0"/>
                                  </p:stCondLst>
                                  <p:childTnLst>
                                    <p:set>
                                      <p:cBhvr>
                                        <p:cTn id="107" dur="1" fill="hold">
                                          <p:stCondLst>
                                            <p:cond delay="0"/>
                                          </p:stCondLst>
                                        </p:cTn>
                                        <p:tgtEl>
                                          <p:spTgt spid="10"/>
                                        </p:tgtEl>
                                        <p:attrNameLst>
                                          <p:attrName>style.visibility</p:attrName>
                                        </p:attrNameLst>
                                      </p:cBhvr>
                                      <p:to>
                                        <p:strVal val="visible"/>
                                      </p:to>
                                    </p:set>
                                    <p:animEffect transition="in" filter="fade">
                                      <p:cBhvr>
                                        <p:cTn id="108" dur="500"/>
                                        <p:tgtEl>
                                          <p:spTgt spid="10"/>
                                        </p:tgtEl>
                                      </p:cBhvr>
                                    </p:animEffect>
                                  </p:childTnLst>
                                </p:cTn>
                              </p:par>
                            </p:childTnLst>
                          </p:cTn>
                        </p:par>
                        <p:par>
                          <p:cTn id="109" fill="hold">
                            <p:stCondLst>
                              <p:cond delay="500"/>
                            </p:stCondLst>
                            <p:childTnLst>
                              <p:par>
                                <p:cTn id="110" presetID="6" presetClass="entr" presetSubtype="16" fill="hold" grpId="0" nodeType="after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circle(in)">
                                      <p:cBhvr>
                                        <p:cTn id="1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9" grpId="1">
        <p:bldSub>
          <a:bldDgm/>
        </p:bldSub>
      </p:bldGraphic>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FEBB6D-09FA-0275-29AC-CC4C2571574B}"/>
              </a:ext>
            </a:extLst>
          </p:cNvPr>
          <p:cNvSpPr/>
          <p:nvPr/>
        </p:nvSpPr>
        <p:spPr>
          <a:xfrm>
            <a:off x="10717956" y="549592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4" name="Title 1">
            <a:extLst>
              <a:ext uri="{FF2B5EF4-FFF2-40B4-BE49-F238E27FC236}">
                <a16:creationId xmlns:a16="http://schemas.microsoft.com/office/drawing/2014/main" id="{8170F37A-6DBF-2441-AA31-BCAFD53E191C}"/>
              </a:ext>
            </a:extLst>
          </p:cNvPr>
          <p:cNvSpPr txBox="1">
            <a:spLocks/>
          </p:cNvSpPr>
          <p:nvPr/>
        </p:nvSpPr>
        <p:spPr>
          <a:xfrm>
            <a:off x="0" y="282368"/>
            <a:ext cx="10239270" cy="873194"/>
          </a:xfrm>
          <a:prstGeom prst="rect">
            <a:avLst/>
          </a:prstGeom>
          <a:solidFill>
            <a:srgbClr val="00ADEF"/>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Helvetica Light" panose="020B0403020202020204" pitchFamily="34" charset="0"/>
              </a:rPr>
              <a:t>1. It’s over, it happened and it won’t happen again!</a:t>
            </a:r>
          </a:p>
        </p:txBody>
      </p:sp>
      <p:sp>
        <p:nvSpPr>
          <p:cNvPr id="5" name="Content Placeholder 2">
            <a:extLst>
              <a:ext uri="{FF2B5EF4-FFF2-40B4-BE49-F238E27FC236}">
                <a16:creationId xmlns:a16="http://schemas.microsoft.com/office/drawing/2014/main" id="{7543848B-E370-7E45-8401-747DFB0D4D47}"/>
              </a:ext>
            </a:extLst>
          </p:cNvPr>
          <p:cNvSpPr txBox="1">
            <a:spLocks/>
          </p:cNvSpPr>
          <p:nvPr/>
        </p:nvSpPr>
        <p:spPr>
          <a:xfrm>
            <a:off x="5119635" y="1577594"/>
            <a:ext cx="5818337" cy="4551902"/>
          </a:xfrm>
          <a:prstGeom prst="rect">
            <a:avLst/>
          </a:prstGeom>
          <a:ln w="38100">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000" dirty="0">
                <a:latin typeface="Helvetica Light" panose="020B0403020202020204" pitchFamily="34" charset="0"/>
              </a:rPr>
              <a:t>In 1945 it was discovered six million people had been murdered by a government because of their race, religion, sexuality and beliefs.  </a:t>
            </a:r>
          </a:p>
          <a:p>
            <a:r>
              <a:rPr lang="en-GB" sz="2000" dirty="0">
                <a:latin typeface="Helvetica Light" panose="020B0403020202020204" pitchFamily="34" charset="0"/>
              </a:rPr>
              <a:t>This became known as </a:t>
            </a:r>
            <a:r>
              <a:rPr lang="en-GB" sz="2000" b="1" dirty="0">
                <a:latin typeface="Helvetica Light" panose="020B0403020202020204" pitchFamily="34" charset="0"/>
              </a:rPr>
              <a:t>Genocide.</a:t>
            </a:r>
          </a:p>
          <a:p>
            <a:r>
              <a:rPr lang="en-GB" sz="2000" dirty="0">
                <a:latin typeface="Helvetica Light" panose="020B0403020202020204" pitchFamily="34" charset="0"/>
              </a:rPr>
              <a:t>This example was called the </a:t>
            </a:r>
            <a:r>
              <a:rPr lang="en-GB" sz="2000" b="1" dirty="0">
                <a:latin typeface="Helvetica Light" panose="020B0403020202020204" pitchFamily="34" charset="0"/>
              </a:rPr>
              <a:t>Holocaust.</a:t>
            </a:r>
          </a:p>
          <a:p>
            <a:r>
              <a:rPr lang="en-GB" sz="2000" dirty="0">
                <a:latin typeface="Helvetica Light" panose="020B0403020202020204" pitchFamily="34" charset="0"/>
              </a:rPr>
              <a:t>Despite a belief it would never happen again there has been genocide across the world in places such as:</a:t>
            </a:r>
          </a:p>
          <a:p>
            <a:pPr>
              <a:buFontTx/>
              <a:buChar char="-"/>
            </a:pPr>
            <a:r>
              <a:rPr lang="en-GB" sz="2000" dirty="0">
                <a:latin typeface="Helvetica Light" panose="020B0403020202020204" pitchFamily="34" charset="0"/>
              </a:rPr>
              <a:t>Cambodia, Asia (1972)</a:t>
            </a:r>
          </a:p>
          <a:p>
            <a:pPr>
              <a:buFontTx/>
              <a:buChar char="-"/>
            </a:pPr>
            <a:r>
              <a:rPr lang="en-GB" sz="2000" dirty="0">
                <a:latin typeface="Helvetica Light" panose="020B0403020202020204" pitchFamily="34" charset="0"/>
              </a:rPr>
              <a:t>Guatemala, America (1981-1983)</a:t>
            </a:r>
          </a:p>
          <a:p>
            <a:pPr>
              <a:buFontTx/>
              <a:buChar char="-"/>
            </a:pPr>
            <a:r>
              <a:rPr lang="en-GB" sz="2000" dirty="0">
                <a:latin typeface="Helvetica Light" panose="020B0403020202020204" pitchFamily="34" charset="0"/>
              </a:rPr>
              <a:t>Bosnia, Europe (1992-1995)</a:t>
            </a:r>
          </a:p>
          <a:p>
            <a:pPr>
              <a:buFontTx/>
              <a:buChar char="-"/>
            </a:pPr>
            <a:r>
              <a:rPr lang="en-GB" sz="2000" dirty="0">
                <a:latin typeface="Helvetica Light" panose="020B0403020202020204" pitchFamily="34" charset="0"/>
              </a:rPr>
              <a:t>Rwanda, Africa (1994)</a:t>
            </a:r>
          </a:p>
        </p:txBody>
      </p:sp>
      <p:sp>
        <p:nvSpPr>
          <p:cNvPr id="6" name="Rectangle 5">
            <a:extLst>
              <a:ext uri="{FF2B5EF4-FFF2-40B4-BE49-F238E27FC236}">
                <a16:creationId xmlns:a16="http://schemas.microsoft.com/office/drawing/2014/main" id="{212881F5-D1F9-6649-91B7-73EC1686B06E}"/>
              </a:ext>
            </a:extLst>
          </p:cNvPr>
          <p:cNvSpPr/>
          <p:nvPr/>
        </p:nvSpPr>
        <p:spPr>
          <a:xfrm>
            <a:off x="358235" y="1669480"/>
            <a:ext cx="3932411" cy="1754326"/>
          </a:xfrm>
          <a:prstGeom prst="rect">
            <a:avLst/>
          </a:prstGeom>
        </p:spPr>
        <p:txBody>
          <a:bodyPr wrap="square">
            <a:spAutoFit/>
          </a:bodyPr>
          <a:lstStyle/>
          <a:p>
            <a:r>
              <a:rPr lang="en-GB" sz="3600" b="1" dirty="0">
                <a:solidFill>
                  <a:srgbClr val="00ADEF"/>
                </a:solidFill>
                <a:latin typeface="Helvetica Light" panose="020B0403020202020204" pitchFamily="34" charset="0"/>
              </a:rPr>
              <a:t>Not true… History repeats itself all of the time! </a:t>
            </a:r>
          </a:p>
        </p:txBody>
      </p:sp>
      <p:pic>
        <p:nvPicPr>
          <p:cNvPr id="10" name="Picture 9">
            <a:extLst>
              <a:ext uri="{FF2B5EF4-FFF2-40B4-BE49-F238E27FC236}">
                <a16:creationId xmlns:a16="http://schemas.microsoft.com/office/drawing/2014/main" id="{07E52269-E3DE-734F-96A9-F931E779E919}"/>
              </a:ext>
            </a:extLst>
          </p:cNvPr>
          <p:cNvPicPr>
            <a:picLocks noChangeAspect="1"/>
          </p:cNvPicPr>
          <p:nvPr/>
        </p:nvPicPr>
        <p:blipFill>
          <a:blip r:embed="rId2"/>
          <a:stretch>
            <a:fillRect/>
          </a:stretch>
        </p:blipFill>
        <p:spPr>
          <a:xfrm>
            <a:off x="420635" y="3383260"/>
            <a:ext cx="4181510" cy="2746235"/>
          </a:xfrm>
          <a:prstGeom prst="rect">
            <a:avLst/>
          </a:prstGeom>
        </p:spPr>
      </p:pic>
    </p:spTree>
    <p:extLst>
      <p:ext uri="{BB962C8B-B14F-4D97-AF65-F5344CB8AC3E}">
        <p14:creationId xmlns:p14="http://schemas.microsoft.com/office/powerpoint/2010/main" val="225645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500"/>
                                        <p:tgtEl>
                                          <p:spTgt spid="5">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left)">
                                      <p:cBhvr>
                                        <p:cTn id="23" dur="500"/>
                                        <p:tgtEl>
                                          <p:spTgt spid="5">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wipe(left)">
                                      <p:cBhvr>
                                        <p:cTn id="31" dur="500"/>
                                        <p:tgtEl>
                                          <p:spTgt spid="5">
                                            <p:txEl>
                                              <p:pRg st="6" end="6"/>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wipe(left)">
                                      <p:cBhvr>
                                        <p:cTn id="3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6B14DD-8506-D843-BB7A-5F6E85DE83E2}"/>
              </a:ext>
            </a:extLst>
          </p:cNvPr>
          <p:cNvPicPr>
            <a:picLocks noChangeAspect="1"/>
          </p:cNvPicPr>
          <p:nvPr/>
        </p:nvPicPr>
        <p:blipFill>
          <a:blip r:embed="rId2"/>
          <a:stretch>
            <a:fillRect/>
          </a:stretch>
        </p:blipFill>
        <p:spPr>
          <a:xfrm>
            <a:off x="2130110" y="-41992"/>
            <a:ext cx="9988201" cy="6617624"/>
          </a:xfrm>
          <a:prstGeom prst="rect">
            <a:avLst/>
          </a:prstGeom>
        </p:spPr>
      </p:pic>
      <p:graphicFrame>
        <p:nvGraphicFramePr>
          <p:cNvPr id="15" name="Diagram 14"/>
          <p:cNvGraphicFramePr/>
          <p:nvPr>
            <p:extLst>
              <p:ext uri="{D42A27DB-BD31-4B8C-83A1-F6EECF244321}">
                <p14:modId xmlns:p14="http://schemas.microsoft.com/office/powerpoint/2010/main" val="212018061"/>
              </p:ext>
            </p:extLst>
          </p:nvPr>
        </p:nvGraphicFramePr>
        <p:xfrm>
          <a:off x="5436211" y="1155562"/>
          <a:ext cx="6133782" cy="5174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A51F863D-E031-2041-9641-E53C8172C914}"/>
              </a:ext>
            </a:extLst>
          </p:cNvPr>
          <p:cNvSpPr/>
          <p:nvPr/>
        </p:nvSpPr>
        <p:spPr>
          <a:xfrm>
            <a:off x="478141" y="1479922"/>
            <a:ext cx="4409752" cy="4185761"/>
          </a:xfrm>
          <a:prstGeom prst="rect">
            <a:avLst/>
          </a:prstGeom>
          <a:solidFill>
            <a:srgbClr val="515352"/>
          </a:solidFill>
        </p:spPr>
        <p:txBody>
          <a:bodyPr wrap="square">
            <a:spAutoFit/>
          </a:bodyPr>
          <a:lstStyle/>
          <a:p>
            <a:pPr marL="457200" indent="-457200">
              <a:spcBef>
                <a:spcPts val="1200"/>
              </a:spcBef>
              <a:buFont typeface="Arial" panose="020B0604020202020204" pitchFamily="34" charset="0"/>
              <a:buChar char="•"/>
            </a:pPr>
            <a:r>
              <a:rPr lang="en-GB" sz="3200" dirty="0">
                <a:solidFill>
                  <a:schemeClr val="bg1"/>
                </a:solidFill>
                <a:latin typeface="Helvetica Light" panose="020B0403020202020204" pitchFamily="34" charset="0"/>
              </a:rPr>
              <a:t>It is vital to know our History to spot when it inevitably reoccurs.</a:t>
            </a:r>
          </a:p>
          <a:p>
            <a:pPr marL="457200" indent="-457200">
              <a:spcBef>
                <a:spcPts val="1200"/>
              </a:spcBef>
              <a:buFont typeface="Arial" panose="020B0604020202020204" pitchFamily="34" charset="0"/>
              <a:buChar char="•"/>
            </a:pPr>
            <a:r>
              <a:rPr lang="en-GB" sz="3200" dirty="0">
                <a:solidFill>
                  <a:schemeClr val="bg1"/>
                </a:solidFill>
                <a:latin typeface="Helvetica Light" panose="020B0403020202020204" pitchFamily="34" charset="0"/>
              </a:rPr>
              <a:t>Only by doing this will society continue to develop and go forward.</a:t>
            </a:r>
          </a:p>
        </p:txBody>
      </p:sp>
      <p:sp>
        <p:nvSpPr>
          <p:cNvPr id="8" name="Title 1">
            <a:extLst>
              <a:ext uri="{FF2B5EF4-FFF2-40B4-BE49-F238E27FC236}">
                <a16:creationId xmlns:a16="http://schemas.microsoft.com/office/drawing/2014/main" id="{E8C2F2C8-1B34-554A-8331-798FFB485F80}"/>
              </a:ext>
            </a:extLst>
          </p:cNvPr>
          <p:cNvSpPr txBox="1">
            <a:spLocks/>
          </p:cNvSpPr>
          <p:nvPr/>
        </p:nvSpPr>
        <p:spPr>
          <a:xfrm>
            <a:off x="0" y="282368"/>
            <a:ext cx="10239270" cy="873194"/>
          </a:xfrm>
          <a:prstGeom prst="rect">
            <a:avLst/>
          </a:prstGeom>
          <a:solidFill>
            <a:srgbClr val="00ADEF"/>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Helvetica Light" panose="020B0403020202020204" pitchFamily="34" charset="0"/>
              </a:rPr>
              <a:t>1. It’s over, it happened and it won’t happen again!</a:t>
            </a:r>
          </a:p>
        </p:txBody>
      </p:sp>
    </p:spTree>
    <p:extLst>
      <p:ext uri="{BB962C8B-B14F-4D97-AF65-F5344CB8AC3E}">
        <p14:creationId xmlns:p14="http://schemas.microsoft.com/office/powerpoint/2010/main" val="318308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D1F687-2E17-4EBD-BC59-E731D9024E61}"/>
              </a:ext>
            </a:extLst>
          </p:cNvPr>
          <p:cNvPicPr>
            <a:picLocks noChangeAspect="1"/>
          </p:cNvPicPr>
          <p:nvPr/>
        </p:nvPicPr>
        <p:blipFill>
          <a:blip r:embed="rId2"/>
          <a:stretch>
            <a:fillRect/>
          </a:stretch>
        </p:blipFill>
        <p:spPr>
          <a:xfrm>
            <a:off x="10297435" y="5517965"/>
            <a:ext cx="1894565" cy="1065693"/>
          </a:xfrm>
          <a:prstGeom prst="rect">
            <a:avLst/>
          </a:prstGeom>
        </p:spPr>
      </p:pic>
      <p:sp>
        <p:nvSpPr>
          <p:cNvPr id="4" name="Title 1">
            <a:extLst>
              <a:ext uri="{FF2B5EF4-FFF2-40B4-BE49-F238E27FC236}">
                <a16:creationId xmlns:a16="http://schemas.microsoft.com/office/drawing/2014/main" id="{D8085815-129F-D24B-8469-6C4E0D6D50EF}"/>
              </a:ext>
            </a:extLst>
          </p:cNvPr>
          <p:cNvSpPr txBox="1">
            <a:spLocks/>
          </p:cNvSpPr>
          <p:nvPr/>
        </p:nvSpPr>
        <p:spPr>
          <a:xfrm>
            <a:off x="0" y="282368"/>
            <a:ext cx="11020926" cy="1241632"/>
          </a:xfrm>
          <a:prstGeom prst="rect">
            <a:avLst/>
          </a:prstGeom>
          <a:solidFill>
            <a:srgbClr val="00ADE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chemeClr val="bg1"/>
                </a:solidFill>
                <a:latin typeface="Helvetica Light" panose="020B0403020202020204" pitchFamily="34" charset="0"/>
              </a:rPr>
              <a:t> 2. Unlike Maths and English it doesn’t offer me  </a:t>
            </a:r>
          </a:p>
          <a:p>
            <a:r>
              <a:rPr lang="en-GB" sz="3600" dirty="0">
                <a:solidFill>
                  <a:schemeClr val="bg1"/>
                </a:solidFill>
                <a:latin typeface="Helvetica Light" panose="020B0403020202020204" pitchFamily="34" charset="0"/>
              </a:rPr>
              <a:t> anything I’ll ever need in the future</a:t>
            </a:r>
            <a:endParaRPr lang="en-US" sz="3600" dirty="0">
              <a:solidFill>
                <a:schemeClr val="bg1"/>
              </a:solidFill>
            </a:endParaRPr>
          </a:p>
        </p:txBody>
      </p:sp>
      <p:sp>
        <p:nvSpPr>
          <p:cNvPr id="5" name="Content Placeholder 2">
            <a:extLst>
              <a:ext uri="{FF2B5EF4-FFF2-40B4-BE49-F238E27FC236}">
                <a16:creationId xmlns:a16="http://schemas.microsoft.com/office/drawing/2014/main" id="{4BABAB8A-2919-A84E-ACFC-8DBF13934925}"/>
              </a:ext>
            </a:extLst>
          </p:cNvPr>
          <p:cNvSpPr>
            <a:spLocks noGrp="1"/>
          </p:cNvSpPr>
          <p:nvPr>
            <p:ph idx="1"/>
          </p:nvPr>
        </p:nvSpPr>
        <p:spPr>
          <a:xfrm>
            <a:off x="330185" y="1838849"/>
            <a:ext cx="5765815" cy="4471516"/>
          </a:xfrm>
          <a:ln w="38100">
            <a:solidFill>
              <a:schemeClr val="accent1"/>
            </a:solidFill>
          </a:ln>
        </p:spPr>
        <p:txBody>
          <a:bodyPr anchor="ctr">
            <a:normAutofit/>
          </a:bodyPr>
          <a:lstStyle/>
          <a:p>
            <a:r>
              <a:rPr lang="en-GB" sz="2400" dirty="0">
                <a:latin typeface="Helvetica Light" panose="020B0403020202020204" pitchFamily="34" charset="0"/>
              </a:rPr>
              <a:t>History is </a:t>
            </a:r>
            <a:r>
              <a:rPr lang="en-GB" sz="2400" b="1" dirty="0">
                <a:latin typeface="Helvetica Light" panose="020B0403020202020204" pitchFamily="34" charset="0"/>
              </a:rPr>
              <a:t>a lot of work</a:t>
            </a:r>
            <a:r>
              <a:rPr lang="en-GB" sz="2400" dirty="0">
                <a:latin typeface="Helvetica Light" panose="020B0403020202020204" pitchFamily="34" charset="0"/>
              </a:rPr>
              <a:t>.</a:t>
            </a:r>
          </a:p>
          <a:p>
            <a:r>
              <a:rPr lang="en-GB" sz="2400" dirty="0">
                <a:latin typeface="Helvetica Light" panose="020B0403020202020204" pitchFamily="34" charset="0"/>
              </a:rPr>
              <a:t>But that means those with History qualifications have </a:t>
            </a:r>
            <a:r>
              <a:rPr lang="en-GB" sz="2400" b="1" dirty="0">
                <a:latin typeface="Helvetica Light" panose="020B0403020202020204" pitchFamily="34" charset="0"/>
              </a:rPr>
              <a:t>achieved lots of skills </a:t>
            </a:r>
            <a:r>
              <a:rPr lang="en-GB" sz="2400" dirty="0">
                <a:latin typeface="Helvetica Light" panose="020B0403020202020204" pitchFamily="34" charset="0"/>
              </a:rPr>
              <a:t>through one subject.</a:t>
            </a:r>
          </a:p>
          <a:p>
            <a:r>
              <a:rPr lang="en-GB" sz="2400" dirty="0">
                <a:latin typeface="Helvetica Light" panose="020B0403020202020204" pitchFamily="34" charset="0"/>
              </a:rPr>
              <a:t>No other subject will support your literacy and English as much as History does.</a:t>
            </a:r>
          </a:p>
          <a:p>
            <a:r>
              <a:rPr lang="en-GB" sz="2400" dirty="0">
                <a:latin typeface="Helvetica Light" panose="020B0403020202020204" pitchFamily="34" charset="0"/>
              </a:rPr>
              <a:t>The skills required for all History qualifications can be used in other subjects as well.</a:t>
            </a:r>
          </a:p>
          <a:p>
            <a:r>
              <a:rPr lang="en-GB" sz="2400" dirty="0">
                <a:latin typeface="Helvetica Light" panose="020B0403020202020204" pitchFamily="34" charset="0"/>
              </a:rPr>
              <a:t>You </a:t>
            </a:r>
            <a:r>
              <a:rPr lang="en-GB" sz="2400" b="1" dirty="0">
                <a:latin typeface="Helvetica Light" panose="020B0403020202020204" pitchFamily="34" charset="0"/>
              </a:rPr>
              <a:t>WILL develop these </a:t>
            </a:r>
            <a:r>
              <a:rPr lang="en-GB" sz="2400" dirty="0">
                <a:latin typeface="Helvetica Light" panose="020B0403020202020204" pitchFamily="34" charset="0"/>
              </a:rPr>
              <a:t>as part of your History course.</a:t>
            </a:r>
          </a:p>
        </p:txBody>
      </p:sp>
      <p:pic>
        <p:nvPicPr>
          <p:cNvPr id="7" name="Picture 6">
            <a:extLst>
              <a:ext uri="{FF2B5EF4-FFF2-40B4-BE49-F238E27FC236}">
                <a16:creationId xmlns:a16="http://schemas.microsoft.com/office/drawing/2014/main" id="{FF35480C-5FEC-5742-9DE3-E23EBABB6EE9}"/>
              </a:ext>
            </a:extLst>
          </p:cNvPr>
          <p:cNvPicPr>
            <a:picLocks noChangeAspect="1"/>
          </p:cNvPicPr>
          <p:nvPr/>
        </p:nvPicPr>
        <p:blipFill>
          <a:blip r:embed="rId3"/>
          <a:stretch>
            <a:fillRect/>
          </a:stretch>
        </p:blipFill>
        <p:spPr>
          <a:xfrm>
            <a:off x="6289842" y="1802754"/>
            <a:ext cx="5740400" cy="3784600"/>
          </a:xfrm>
          <a:prstGeom prst="rect">
            <a:avLst/>
          </a:prstGeom>
        </p:spPr>
      </p:pic>
      <p:sp>
        <p:nvSpPr>
          <p:cNvPr id="2" name="Rectangle 1">
            <a:extLst>
              <a:ext uri="{FF2B5EF4-FFF2-40B4-BE49-F238E27FC236}">
                <a16:creationId xmlns:a16="http://schemas.microsoft.com/office/drawing/2014/main" id="{151C8823-BCFA-6615-B382-B79989263CDD}"/>
              </a:ext>
            </a:extLst>
          </p:cNvPr>
          <p:cNvSpPr/>
          <p:nvPr/>
        </p:nvSpPr>
        <p:spPr>
          <a:xfrm>
            <a:off x="10717956" y="5670958"/>
            <a:ext cx="1474023" cy="8727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318352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5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wipe(left)">
                                      <p:cBhvr>
                                        <p:cTn id="2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40A1DB-B514-864D-B75C-AB2B1E4BD68B}"/>
              </a:ext>
            </a:extLst>
          </p:cNvPr>
          <p:cNvSpPr txBox="1">
            <a:spLocks/>
          </p:cNvSpPr>
          <p:nvPr/>
        </p:nvSpPr>
        <p:spPr>
          <a:xfrm>
            <a:off x="0" y="282368"/>
            <a:ext cx="11020926" cy="1241632"/>
          </a:xfrm>
          <a:prstGeom prst="rect">
            <a:avLst/>
          </a:prstGeom>
          <a:solidFill>
            <a:srgbClr val="00ADE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chemeClr val="bg1"/>
                </a:solidFill>
                <a:latin typeface="Helvetica Light" panose="020B0403020202020204" pitchFamily="34" charset="0"/>
              </a:rPr>
              <a:t> 2. Unlike Maths and English it doesn’t offer me  </a:t>
            </a:r>
          </a:p>
          <a:p>
            <a:r>
              <a:rPr lang="en-GB" sz="3600" dirty="0">
                <a:solidFill>
                  <a:schemeClr val="bg1"/>
                </a:solidFill>
                <a:latin typeface="Helvetica Light" panose="020B0403020202020204" pitchFamily="34" charset="0"/>
              </a:rPr>
              <a:t> anything I’ll ever need in the future</a:t>
            </a:r>
            <a:endParaRPr lang="en-US" sz="3600" dirty="0">
              <a:solidFill>
                <a:schemeClr val="bg1"/>
              </a:solidFill>
            </a:endParaRPr>
          </a:p>
        </p:txBody>
      </p:sp>
      <p:graphicFrame>
        <p:nvGraphicFramePr>
          <p:cNvPr id="7" name="Diagram 6">
            <a:extLst>
              <a:ext uri="{FF2B5EF4-FFF2-40B4-BE49-F238E27FC236}">
                <a16:creationId xmlns:a16="http://schemas.microsoft.com/office/drawing/2014/main" id="{A2CE0F6A-CD27-524A-9D90-A0B24252A4DF}"/>
              </a:ext>
            </a:extLst>
          </p:cNvPr>
          <p:cNvGraphicFramePr/>
          <p:nvPr>
            <p:extLst>
              <p:ext uri="{D42A27DB-BD31-4B8C-83A1-F6EECF244321}">
                <p14:modId xmlns:p14="http://schemas.microsoft.com/office/powerpoint/2010/main" val="3817677501"/>
              </p:ext>
            </p:extLst>
          </p:nvPr>
        </p:nvGraphicFramePr>
        <p:xfrm>
          <a:off x="4951460" y="1509032"/>
          <a:ext cx="7168277" cy="470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6B3314DB-D899-CA47-A441-FA5B91FA1C06}"/>
              </a:ext>
            </a:extLst>
          </p:cNvPr>
          <p:cNvPicPr>
            <a:picLocks noChangeAspect="1"/>
          </p:cNvPicPr>
          <p:nvPr/>
        </p:nvPicPr>
        <p:blipFill>
          <a:blip r:embed="rId7"/>
          <a:stretch>
            <a:fillRect/>
          </a:stretch>
        </p:blipFill>
        <p:spPr>
          <a:xfrm>
            <a:off x="298660" y="2140081"/>
            <a:ext cx="5532448" cy="3642844"/>
          </a:xfrm>
          <a:prstGeom prst="rect">
            <a:avLst/>
          </a:prstGeom>
        </p:spPr>
      </p:pic>
      <p:sp>
        <p:nvSpPr>
          <p:cNvPr id="2" name="Rectangle 1">
            <a:extLst>
              <a:ext uri="{FF2B5EF4-FFF2-40B4-BE49-F238E27FC236}">
                <a16:creationId xmlns:a16="http://schemas.microsoft.com/office/drawing/2014/main" id="{4ECA0266-8792-9AD0-E3CD-EA7FEE2B53E9}"/>
              </a:ext>
            </a:extLst>
          </p:cNvPr>
          <p:cNvSpPr/>
          <p:nvPr/>
        </p:nvSpPr>
        <p:spPr>
          <a:xfrm>
            <a:off x="10717956" y="549592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56046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grpId="0" nodeType="afterEffect">
                                  <p:stCondLst>
                                    <p:cond delay="0"/>
                                  </p:stCondLst>
                                  <p:childTnLst>
                                    <p:animEffect transition="out" filter="fade">
                                      <p:cBhvr>
                                        <p:cTn id="6" dur="2000"/>
                                        <p:tgtEl>
                                          <p:spTgt spid="7"/>
                                        </p:tgtEl>
                                      </p:cBhvr>
                                    </p:animEffect>
                                    <p:anim calcmode="lin" valueType="num">
                                      <p:cBhvr>
                                        <p:cTn id="7"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7"/>
                                        </p:tgtEl>
                                        <p:attrNameLst>
                                          <p:attrName>ppt_h</p:attrName>
                                        </p:attrNameLst>
                                      </p:cBhvr>
                                      <p:tavLst>
                                        <p:tav tm="0">
                                          <p:val>
                                            <p:strVal val="ppt_h"/>
                                          </p:val>
                                        </p:tav>
                                        <p:tav tm="100000">
                                          <p:val>
                                            <p:strVal val="ppt_h"/>
                                          </p:val>
                                        </p:tav>
                                      </p:tavLst>
                                    </p:anim>
                                    <p:set>
                                      <p:cBhvr>
                                        <p:cTn id="9"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3A1635-046B-7341-A16B-B93E841B90A3}"/>
              </a:ext>
            </a:extLst>
          </p:cNvPr>
          <p:cNvPicPr>
            <a:picLocks noChangeAspect="1"/>
          </p:cNvPicPr>
          <p:nvPr/>
        </p:nvPicPr>
        <p:blipFill>
          <a:blip r:embed="rId2"/>
          <a:stretch>
            <a:fillRect/>
          </a:stretch>
        </p:blipFill>
        <p:spPr>
          <a:xfrm>
            <a:off x="6175372" y="1738364"/>
            <a:ext cx="5503543" cy="3655925"/>
          </a:xfrm>
          <a:prstGeom prst="rect">
            <a:avLst/>
          </a:prstGeom>
        </p:spPr>
      </p:pic>
      <p:sp>
        <p:nvSpPr>
          <p:cNvPr id="4" name="Content Placeholder 2">
            <a:extLst>
              <a:ext uri="{FF2B5EF4-FFF2-40B4-BE49-F238E27FC236}">
                <a16:creationId xmlns:a16="http://schemas.microsoft.com/office/drawing/2014/main" id="{16FF10F6-E411-7543-806C-857A2ED0791C}"/>
              </a:ext>
            </a:extLst>
          </p:cNvPr>
          <p:cNvSpPr>
            <a:spLocks noGrp="1"/>
          </p:cNvSpPr>
          <p:nvPr>
            <p:ph idx="1"/>
          </p:nvPr>
        </p:nvSpPr>
        <p:spPr>
          <a:xfrm>
            <a:off x="386820" y="1738364"/>
            <a:ext cx="5039290" cy="4640768"/>
          </a:xfrm>
          <a:ln w="38100">
            <a:solidFill>
              <a:schemeClr val="accent1"/>
            </a:solidFill>
          </a:ln>
        </p:spPr>
        <p:txBody>
          <a:bodyPr anchor="ctr">
            <a:normAutofit/>
          </a:bodyPr>
          <a:lstStyle/>
          <a:p>
            <a:r>
              <a:rPr lang="en-GB" sz="2400" dirty="0">
                <a:latin typeface="Helvetica Light" panose="020B0403020202020204" pitchFamily="34" charset="0"/>
              </a:rPr>
              <a:t>Not everything is about qualifications and subjects however.</a:t>
            </a:r>
          </a:p>
          <a:p>
            <a:r>
              <a:rPr lang="en-GB" sz="2400" dirty="0">
                <a:latin typeface="Helvetica Light" panose="020B0403020202020204" pitchFamily="34" charset="0"/>
              </a:rPr>
              <a:t>These skills will also make you a better person. </a:t>
            </a:r>
          </a:p>
          <a:p>
            <a:r>
              <a:rPr lang="en-GB" sz="2400" dirty="0">
                <a:latin typeface="Helvetica Light" panose="020B0403020202020204" pitchFamily="34" charset="0"/>
              </a:rPr>
              <a:t>Being able to do these things will make you:</a:t>
            </a:r>
          </a:p>
          <a:p>
            <a:pPr>
              <a:buFontTx/>
              <a:buChar char="-"/>
            </a:pPr>
            <a:r>
              <a:rPr lang="en-GB" sz="2400" b="1" dirty="0">
                <a:latin typeface="Helvetica Light" panose="020B0403020202020204" pitchFamily="34" charset="0"/>
              </a:rPr>
              <a:t>More confident</a:t>
            </a:r>
          </a:p>
          <a:p>
            <a:pPr>
              <a:buFontTx/>
              <a:buChar char="-"/>
            </a:pPr>
            <a:r>
              <a:rPr lang="en-GB" sz="2400" b="1" dirty="0">
                <a:latin typeface="Helvetica Light" panose="020B0403020202020204" pitchFamily="34" charset="0"/>
              </a:rPr>
              <a:t>A better communicator</a:t>
            </a:r>
          </a:p>
          <a:p>
            <a:pPr>
              <a:buFontTx/>
              <a:buChar char="-"/>
            </a:pPr>
            <a:r>
              <a:rPr lang="en-GB" sz="2400" b="1" dirty="0">
                <a:latin typeface="Helvetica Light" panose="020B0403020202020204" pitchFamily="34" charset="0"/>
              </a:rPr>
              <a:t>A more opinionated person</a:t>
            </a:r>
          </a:p>
          <a:p>
            <a:pPr>
              <a:buFontTx/>
              <a:buChar char="-"/>
            </a:pPr>
            <a:r>
              <a:rPr lang="en-GB" sz="2400" b="1" dirty="0">
                <a:latin typeface="Helvetica Light" panose="020B0403020202020204" pitchFamily="34" charset="0"/>
              </a:rPr>
              <a:t>A better leader </a:t>
            </a:r>
          </a:p>
        </p:txBody>
      </p:sp>
      <p:sp>
        <p:nvSpPr>
          <p:cNvPr id="5" name="Rectangle 4">
            <a:extLst>
              <a:ext uri="{FF2B5EF4-FFF2-40B4-BE49-F238E27FC236}">
                <a16:creationId xmlns:a16="http://schemas.microsoft.com/office/drawing/2014/main" id="{3B10BF42-9286-AE4F-A236-08D3A7E26277}"/>
              </a:ext>
            </a:extLst>
          </p:cNvPr>
          <p:cNvSpPr/>
          <p:nvPr/>
        </p:nvSpPr>
        <p:spPr>
          <a:xfrm>
            <a:off x="6175373" y="4700712"/>
            <a:ext cx="6016628" cy="1815882"/>
          </a:xfrm>
          <a:prstGeom prst="rect">
            <a:avLst/>
          </a:prstGeom>
          <a:solidFill>
            <a:srgbClr val="FFFF00"/>
          </a:solidFill>
        </p:spPr>
        <p:txBody>
          <a:bodyPr wrap="square" lIns="91440" tIns="45720" rIns="91440" bIns="45720">
            <a:spAutoFit/>
          </a:bodyPr>
          <a:lstStyle/>
          <a:p>
            <a:pPr algn="ctr"/>
            <a:r>
              <a:rPr lang="en-US" sz="2800" dirty="0">
                <a:ln w="38100">
                  <a:noFill/>
                  <a:prstDash val="solid"/>
                </a:ln>
                <a:solidFill>
                  <a:schemeClr val="tx1">
                    <a:lumMod val="85000"/>
                    <a:lumOff val="15000"/>
                  </a:schemeClr>
                </a:solidFill>
                <a:effectLst>
                  <a:outerShdw blurRad="38100" dist="22860" dir="5400000" algn="tl" rotWithShape="0">
                    <a:srgbClr val="000000">
                      <a:alpha val="30000"/>
                    </a:srgbClr>
                  </a:outerShdw>
                </a:effectLst>
                <a:latin typeface="Helvetica Light" panose="020B0403020202020204" pitchFamily="34" charset="0"/>
              </a:rPr>
              <a:t>And these characteristics will </a:t>
            </a:r>
            <a:br>
              <a:rPr lang="en-US" sz="2800" dirty="0">
                <a:ln w="38100">
                  <a:noFill/>
                  <a:prstDash val="solid"/>
                </a:ln>
                <a:solidFill>
                  <a:schemeClr val="tx1">
                    <a:lumMod val="85000"/>
                    <a:lumOff val="15000"/>
                  </a:schemeClr>
                </a:solidFill>
                <a:effectLst>
                  <a:outerShdw blurRad="38100" dist="22860" dir="5400000" algn="tl" rotWithShape="0">
                    <a:srgbClr val="000000">
                      <a:alpha val="30000"/>
                    </a:srgbClr>
                  </a:outerShdw>
                </a:effectLst>
                <a:latin typeface="Helvetica Light" panose="020B0403020202020204" pitchFamily="34" charset="0"/>
              </a:rPr>
            </a:br>
            <a:r>
              <a:rPr lang="en-US" sz="2800" dirty="0">
                <a:ln w="38100">
                  <a:noFill/>
                  <a:prstDash val="solid"/>
                </a:ln>
                <a:solidFill>
                  <a:schemeClr val="tx1">
                    <a:lumMod val="85000"/>
                    <a:lumOff val="15000"/>
                  </a:schemeClr>
                </a:solidFill>
                <a:effectLst>
                  <a:outerShdw blurRad="38100" dist="22860" dir="5400000" algn="tl" rotWithShape="0">
                    <a:srgbClr val="000000">
                      <a:alpha val="30000"/>
                    </a:srgbClr>
                  </a:outerShdw>
                </a:effectLst>
                <a:latin typeface="Helvetica Light" panose="020B0403020202020204" pitchFamily="34" charset="0"/>
              </a:rPr>
              <a:t>bring you future success, happiness and</a:t>
            </a:r>
            <a:br>
              <a:rPr lang="en-US" sz="2800" dirty="0">
                <a:ln w="38100">
                  <a:noFill/>
                  <a:prstDash val="solid"/>
                </a:ln>
                <a:solidFill>
                  <a:schemeClr val="tx1">
                    <a:lumMod val="85000"/>
                    <a:lumOff val="15000"/>
                  </a:schemeClr>
                </a:solidFill>
                <a:effectLst>
                  <a:outerShdw blurRad="38100" dist="22860" dir="5400000" algn="tl" rotWithShape="0">
                    <a:srgbClr val="000000">
                      <a:alpha val="30000"/>
                    </a:srgbClr>
                  </a:outerShdw>
                </a:effectLst>
                <a:latin typeface="Helvetica Light" panose="020B0403020202020204" pitchFamily="34" charset="0"/>
              </a:rPr>
            </a:br>
            <a:r>
              <a:rPr lang="en-US" sz="2800" dirty="0">
                <a:ln w="38100">
                  <a:noFill/>
                  <a:prstDash val="solid"/>
                </a:ln>
                <a:solidFill>
                  <a:schemeClr val="tx1">
                    <a:lumMod val="85000"/>
                    <a:lumOff val="15000"/>
                  </a:schemeClr>
                </a:solidFill>
                <a:effectLst>
                  <a:outerShdw blurRad="38100" dist="22860" dir="5400000" algn="tl" rotWithShape="0">
                    <a:srgbClr val="000000">
                      <a:alpha val="30000"/>
                    </a:srgbClr>
                  </a:outerShdw>
                </a:effectLst>
                <a:latin typeface="Helvetica Light" panose="020B0403020202020204" pitchFamily="34" charset="0"/>
              </a:rPr>
              <a:t>well-being! </a:t>
            </a:r>
            <a:endParaRPr lang="en-US" sz="2800" cap="none" spc="0" dirty="0">
              <a:ln w="38100">
                <a:noFill/>
                <a:prstDash val="solid"/>
              </a:ln>
              <a:solidFill>
                <a:schemeClr val="tx1">
                  <a:lumMod val="85000"/>
                  <a:lumOff val="15000"/>
                </a:schemeClr>
              </a:solidFill>
              <a:effectLst>
                <a:outerShdw blurRad="38100" dist="22860" dir="5400000" algn="tl" rotWithShape="0">
                  <a:srgbClr val="000000">
                    <a:alpha val="30000"/>
                  </a:srgbClr>
                </a:outerShdw>
              </a:effectLst>
              <a:latin typeface="Helvetica Light" panose="020B0403020202020204" pitchFamily="34" charset="0"/>
            </a:endParaRPr>
          </a:p>
        </p:txBody>
      </p:sp>
      <p:sp>
        <p:nvSpPr>
          <p:cNvPr id="6" name="Title 1">
            <a:extLst>
              <a:ext uri="{FF2B5EF4-FFF2-40B4-BE49-F238E27FC236}">
                <a16:creationId xmlns:a16="http://schemas.microsoft.com/office/drawing/2014/main" id="{8F50C0C3-3DC1-4C44-A6C2-1F34BE73A617}"/>
              </a:ext>
            </a:extLst>
          </p:cNvPr>
          <p:cNvSpPr txBox="1">
            <a:spLocks/>
          </p:cNvSpPr>
          <p:nvPr/>
        </p:nvSpPr>
        <p:spPr>
          <a:xfrm>
            <a:off x="0" y="282368"/>
            <a:ext cx="11020926" cy="1241632"/>
          </a:xfrm>
          <a:prstGeom prst="rect">
            <a:avLst/>
          </a:prstGeom>
          <a:solidFill>
            <a:srgbClr val="00ADE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chemeClr val="bg1"/>
                </a:solidFill>
                <a:latin typeface="Helvetica Light" panose="020B0403020202020204" pitchFamily="34" charset="0"/>
              </a:rPr>
              <a:t> 2. Unlike Maths and English it doesn’t offer me  </a:t>
            </a:r>
          </a:p>
          <a:p>
            <a:r>
              <a:rPr lang="en-GB" sz="3600" dirty="0">
                <a:solidFill>
                  <a:schemeClr val="bg1"/>
                </a:solidFill>
                <a:latin typeface="Helvetica Light" panose="020B0403020202020204" pitchFamily="34" charset="0"/>
              </a:rPr>
              <a:t> anything I’ll ever need in the future</a:t>
            </a:r>
            <a:endParaRPr lang="en-US" sz="3600" dirty="0">
              <a:solidFill>
                <a:schemeClr val="bg1"/>
              </a:solidFill>
            </a:endParaRPr>
          </a:p>
        </p:txBody>
      </p:sp>
    </p:spTree>
    <p:extLst>
      <p:ext uri="{BB962C8B-B14F-4D97-AF65-F5344CB8AC3E}">
        <p14:creationId xmlns:p14="http://schemas.microsoft.com/office/powerpoint/2010/main" val="165611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left)">
                                      <p:cBhvr>
                                        <p:cTn id="16" dur="500"/>
                                        <p:tgtEl>
                                          <p:spTgt spid="4">
                                            <p:txEl>
                                              <p:pRg st="2" end="2"/>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left)">
                                      <p:cBhvr>
                                        <p:cTn id="20" dur="500"/>
                                        <p:tgtEl>
                                          <p:spTgt spid="4">
                                            <p:txEl>
                                              <p:pRg st="3" end="3"/>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wipe(left)">
                                      <p:cBhvr>
                                        <p:cTn id="24" dur="500"/>
                                        <p:tgtEl>
                                          <p:spTgt spid="4">
                                            <p:txEl>
                                              <p:pRg st="4" end="4"/>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wipe(left)">
                                      <p:cBhvr>
                                        <p:cTn id="28" dur="500"/>
                                        <p:tgtEl>
                                          <p:spTgt spid="4">
                                            <p:txEl>
                                              <p:pRg st="5" end="5"/>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4">
                                            <p:txEl>
                                              <p:pRg st="0" end="0"/>
                                            </p:txEl>
                                          </p:spTgt>
                                        </p:tgtEl>
                                      </p:cBhvr>
                                    </p:animEffect>
                                    <p:set>
                                      <p:cBhvr>
                                        <p:cTn id="37" dur="1" fill="hold">
                                          <p:stCondLst>
                                            <p:cond delay="499"/>
                                          </p:stCondLst>
                                        </p:cTn>
                                        <p:tgtEl>
                                          <p:spTgt spid="4">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4">
                                            <p:txEl>
                                              <p:pRg st="1" end="1"/>
                                            </p:txEl>
                                          </p:spTgt>
                                        </p:tgtEl>
                                      </p:cBhvr>
                                    </p:animEffect>
                                    <p:set>
                                      <p:cBhvr>
                                        <p:cTn id="40" dur="1" fill="hold">
                                          <p:stCondLst>
                                            <p:cond delay="499"/>
                                          </p:stCondLst>
                                        </p:cTn>
                                        <p:tgtEl>
                                          <p:spTgt spid="4">
                                            <p:txEl>
                                              <p:pRg st="1" end="1"/>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4">
                                            <p:txEl>
                                              <p:pRg st="2" end="2"/>
                                            </p:txEl>
                                          </p:spTgt>
                                        </p:tgtEl>
                                      </p:cBhvr>
                                    </p:animEffect>
                                    <p:set>
                                      <p:cBhvr>
                                        <p:cTn id="43" dur="1" fill="hold">
                                          <p:stCondLst>
                                            <p:cond delay="499"/>
                                          </p:stCondLst>
                                        </p:cTn>
                                        <p:tgtEl>
                                          <p:spTgt spid="4">
                                            <p:txEl>
                                              <p:pRg st="2" end="2"/>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4">
                                            <p:txEl>
                                              <p:pRg st="3" end="3"/>
                                            </p:txEl>
                                          </p:spTgt>
                                        </p:tgtEl>
                                      </p:cBhvr>
                                    </p:animEffect>
                                    <p:set>
                                      <p:cBhvr>
                                        <p:cTn id="46" dur="1" fill="hold">
                                          <p:stCondLst>
                                            <p:cond delay="499"/>
                                          </p:stCondLst>
                                        </p:cTn>
                                        <p:tgtEl>
                                          <p:spTgt spid="4">
                                            <p:txEl>
                                              <p:pRg st="3" end="3"/>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
                                            <p:txEl>
                                              <p:pRg st="4" end="4"/>
                                            </p:txEl>
                                          </p:spTgt>
                                        </p:tgtEl>
                                      </p:cBhvr>
                                    </p:animEffect>
                                    <p:set>
                                      <p:cBhvr>
                                        <p:cTn id="49" dur="1" fill="hold">
                                          <p:stCondLst>
                                            <p:cond delay="499"/>
                                          </p:stCondLst>
                                        </p:cTn>
                                        <p:tgtEl>
                                          <p:spTgt spid="4">
                                            <p:txEl>
                                              <p:pRg st="4" end="4"/>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4">
                                            <p:txEl>
                                              <p:pRg st="5" end="5"/>
                                            </p:txEl>
                                          </p:spTgt>
                                        </p:tgtEl>
                                      </p:cBhvr>
                                    </p:animEffect>
                                    <p:set>
                                      <p:cBhvr>
                                        <p:cTn id="52" dur="1" fill="hold">
                                          <p:stCondLst>
                                            <p:cond delay="499"/>
                                          </p:stCondLst>
                                        </p:cTn>
                                        <p:tgtEl>
                                          <p:spTgt spid="4">
                                            <p:txEl>
                                              <p:pRg st="5" end="5"/>
                                            </p:txEl>
                                          </p:spTgt>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4">
                                            <p:txEl>
                                              <p:pRg st="6" end="6"/>
                                            </p:txEl>
                                          </p:spTgt>
                                        </p:tgtEl>
                                      </p:cBhvr>
                                    </p:animEffect>
                                    <p:set>
                                      <p:cBhvr>
                                        <p:cTn id="55" dur="1" fill="hold">
                                          <p:stCondLst>
                                            <p:cond delay="499"/>
                                          </p:stCondLst>
                                        </p:cTn>
                                        <p:tgtEl>
                                          <p:spTgt spid="4">
                                            <p:txEl>
                                              <p:pRg st="6" end="6"/>
                                            </p:tx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4">
                                            <p:bg/>
                                          </p:spTgt>
                                        </p:tgtEl>
                                      </p:cBhvr>
                                    </p:animEffect>
                                    <p:set>
                                      <p:cBhvr>
                                        <p:cTn id="58" dur="1" fill="hold">
                                          <p:stCondLst>
                                            <p:cond delay="499"/>
                                          </p:stCondLst>
                                        </p:cTn>
                                        <p:tgtEl>
                                          <p:spTgt spid="4">
                                            <p:bg/>
                                          </p:spTgt>
                                        </p:tgtEl>
                                        <p:attrNameLst>
                                          <p:attrName>style.visibility</p:attrName>
                                        </p:attrNameLst>
                                      </p:cBhvr>
                                      <p:to>
                                        <p:strVal val="hidden"/>
                                      </p:to>
                                    </p:set>
                                  </p:childTnLst>
                                </p:cTn>
                              </p:par>
                            </p:childTnLst>
                          </p:cTn>
                        </p:par>
                        <p:par>
                          <p:cTn id="59" fill="hold">
                            <p:stCondLst>
                              <p:cond delay="500"/>
                            </p:stCondLst>
                            <p:childTnLst>
                              <p:par>
                                <p:cTn id="60" presetID="6" presetClass="entr" presetSubtype="16"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circle(in)">
                                      <p:cBhvr>
                                        <p:cTn id="6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A54501-8DD4-5E48-B0C5-96EBE28C4205}"/>
              </a:ext>
            </a:extLst>
          </p:cNvPr>
          <p:cNvSpPr txBox="1">
            <a:spLocks/>
          </p:cNvSpPr>
          <p:nvPr/>
        </p:nvSpPr>
        <p:spPr>
          <a:xfrm>
            <a:off x="0" y="282368"/>
            <a:ext cx="10018207" cy="772709"/>
          </a:xfrm>
          <a:prstGeom prst="rect">
            <a:avLst/>
          </a:prstGeom>
          <a:solidFill>
            <a:srgbClr val="00ADE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bg1"/>
                </a:solidFill>
                <a:latin typeface="Helvetica Light" panose="020B0403020202020204" pitchFamily="34" charset="0"/>
              </a:rPr>
              <a:t> 3. All you can do with it is become a History Teacher!  </a:t>
            </a:r>
            <a:endParaRPr lang="en-US" sz="3200" dirty="0">
              <a:solidFill>
                <a:schemeClr val="bg1"/>
              </a:solidFill>
            </a:endParaRPr>
          </a:p>
        </p:txBody>
      </p:sp>
      <p:sp>
        <p:nvSpPr>
          <p:cNvPr id="5" name="Content Placeholder 2">
            <a:extLst>
              <a:ext uri="{FF2B5EF4-FFF2-40B4-BE49-F238E27FC236}">
                <a16:creationId xmlns:a16="http://schemas.microsoft.com/office/drawing/2014/main" id="{F13D7F01-49A8-164C-ACC7-D3626F6D93AB}"/>
              </a:ext>
            </a:extLst>
          </p:cNvPr>
          <p:cNvSpPr txBox="1">
            <a:spLocks/>
          </p:cNvSpPr>
          <p:nvPr/>
        </p:nvSpPr>
        <p:spPr>
          <a:xfrm>
            <a:off x="399211" y="1614040"/>
            <a:ext cx="4815884" cy="4465213"/>
          </a:xfrm>
          <a:prstGeom prst="rect">
            <a:avLst/>
          </a:prstGeom>
          <a:ln w="38100">
            <a:solidFill>
              <a:srgbClr val="00ADEF"/>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1600"/>
              </a:spcBef>
            </a:pPr>
            <a:r>
              <a:rPr lang="en-GB" dirty="0">
                <a:latin typeface="Helvetica Light" panose="020B0403020202020204" pitchFamily="34" charset="0"/>
              </a:rPr>
              <a:t>It is true most History graduates go into teaching or further education.</a:t>
            </a:r>
          </a:p>
          <a:p>
            <a:pPr>
              <a:spcBef>
                <a:spcPts val="1600"/>
              </a:spcBef>
            </a:pPr>
            <a:r>
              <a:rPr lang="en-GB" dirty="0">
                <a:latin typeface="Helvetica Light" panose="020B0403020202020204" pitchFamily="34" charset="0"/>
              </a:rPr>
              <a:t>But it doesn’t mean it’s all you can do.</a:t>
            </a:r>
          </a:p>
          <a:p>
            <a:pPr>
              <a:spcBef>
                <a:spcPts val="1600"/>
              </a:spcBef>
            </a:pPr>
            <a:r>
              <a:rPr lang="en-GB" dirty="0">
                <a:latin typeface="Helvetica Light" panose="020B0403020202020204" pitchFamily="34" charset="0"/>
              </a:rPr>
              <a:t>People in a range of professions have studied History.</a:t>
            </a:r>
          </a:p>
        </p:txBody>
      </p:sp>
      <p:grpSp>
        <p:nvGrpSpPr>
          <p:cNvPr id="6" name="Group 5">
            <a:extLst>
              <a:ext uri="{FF2B5EF4-FFF2-40B4-BE49-F238E27FC236}">
                <a16:creationId xmlns:a16="http://schemas.microsoft.com/office/drawing/2014/main" id="{8010C0A6-EA9F-494D-A6A6-27DB28EF2B00}"/>
              </a:ext>
            </a:extLst>
          </p:cNvPr>
          <p:cNvGrpSpPr/>
          <p:nvPr/>
        </p:nvGrpSpPr>
        <p:grpSpPr>
          <a:xfrm>
            <a:off x="5454088" y="1591815"/>
            <a:ext cx="2013236" cy="3403173"/>
            <a:chOff x="-580322" y="-1237792"/>
            <a:chExt cx="2013236" cy="3403173"/>
          </a:xfrm>
        </p:grpSpPr>
        <p:pic>
          <p:nvPicPr>
            <p:cNvPr id="7" name="Picture 2" descr="File:George-W-Bush.jpeg">
              <a:extLst>
                <a:ext uri="{FF2B5EF4-FFF2-40B4-BE49-F238E27FC236}">
                  <a16:creationId xmlns:a16="http://schemas.microsoft.com/office/drawing/2014/main" id="{095F0059-9AC3-A74D-8D8B-F25260C72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21" y="-1237792"/>
              <a:ext cx="2013235" cy="26620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92BA2EA-916F-7243-9CE3-7AE9B7762987}"/>
                </a:ext>
              </a:extLst>
            </p:cNvPr>
            <p:cNvSpPr/>
            <p:nvPr/>
          </p:nvSpPr>
          <p:spPr>
            <a:xfrm>
              <a:off x="-580322" y="1519050"/>
              <a:ext cx="2013235" cy="646331"/>
            </a:xfrm>
            <a:prstGeom prst="rect">
              <a:avLst/>
            </a:prstGeom>
            <a:noFill/>
          </p:spPr>
          <p:txBody>
            <a:bodyPr wrap="squar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George W Bush</a:t>
              </a:r>
            </a:p>
            <a:p>
              <a:pPr algn="ctr"/>
              <a:r>
                <a:rPr lang="en-US" sz="1200" dirty="0">
                  <a:ln w="0"/>
                  <a:effectLst>
                    <a:outerShdw blurRad="38100" dist="19050" dir="2700000" algn="tl" rotWithShape="0">
                      <a:schemeClr val="dk1">
                        <a:alpha val="40000"/>
                      </a:schemeClr>
                    </a:outerShdw>
                  </a:effectLst>
                  <a:latin typeface="Century Gothic" panose="020B0502020202020204" pitchFamily="34" charset="0"/>
                </a:rPr>
                <a:t>Former President of the USA</a:t>
              </a:r>
              <a:endParaRPr lang="en-US" sz="12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grpSp>
      <p:grpSp>
        <p:nvGrpSpPr>
          <p:cNvPr id="9" name="Group 8">
            <a:extLst>
              <a:ext uri="{FF2B5EF4-FFF2-40B4-BE49-F238E27FC236}">
                <a16:creationId xmlns:a16="http://schemas.microsoft.com/office/drawing/2014/main" id="{417A271D-37BB-F448-B6E9-2077494BEC08}"/>
              </a:ext>
            </a:extLst>
          </p:cNvPr>
          <p:cNvGrpSpPr/>
          <p:nvPr/>
        </p:nvGrpSpPr>
        <p:grpSpPr>
          <a:xfrm>
            <a:off x="7840167" y="1591815"/>
            <a:ext cx="1428750" cy="3425398"/>
            <a:chOff x="2695411" y="1481283"/>
            <a:chExt cx="1428750" cy="3425398"/>
          </a:xfrm>
        </p:grpSpPr>
        <p:pic>
          <p:nvPicPr>
            <p:cNvPr id="10" name="Picture 6" descr="https://upload.wikimedia.org/wikipedia/commons/thumb/c/c4/Obama_and_Duke_Duchess_of_Cambridge.jpg/1024px-Obama_and_Duke_Duchess_of_Cambridge.jpg">
              <a:extLst>
                <a:ext uri="{FF2B5EF4-FFF2-40B4-BE49-F238E27FC236}">
                  <a16:creationId xmlns:a16="http://schemas.microsoft.com/office/drawing/2014/main" id="{4A6D1D9A-E8A9-9247-BFAC-E6D93004C4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46" t="17594" r="34505" b="41145"/>
            <a:stretch/>
          </p:blipFill>
          <p:spPr bwMode="auto">
            <a:xfrm>
              <a:off x="2695411" y="1481283"/>
              <a:ext cx="1428750" cy="268431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CDECCA6-7936-834A-B96C-CA29177B00A6}"/>
                </a:ext>
              </a:extLst>
            </p:cNvPr>
            <p:cNvSpPr/>
            <p:nvPr/>
          </p:nvSpPr>
          <p:spPr>
            <a:xfrm>
              <a:off x="2695411" y="4260350"/>
              <a:ext cx="1428750" cy="646331"/>
            </a:xfrm>
            <a:prstGeom prst="rect">
              <a:avLst/>
            </a:prstGeom>
            <a:noFill/>
          </p:spPr>
          <p:txBody>
            <a:bodyPr wrap="squar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Kate Middleton Duchess of Cambridge </a:t>
              </a:r>
            </a:p>
          </p:txBody>
        </p:sp>
      </p:grpSp>
      <p:grpSp>
        <p:nvGrpSpPr>
          <p:cNvPr id="12" name="Group 11">
            <a:extLst>
              <a:ext uri="{FF2B5EF4-FFF2-40B4-BE49-F238E27FC236}">
                <a16:creationId xmlns:a16="http://schemas.microsoft.com/office/drawing/2014/main" id="{00E654BD-67AA-6448-AF8F-A7807254B1D7}"/>
              </a:ext>
            </a:extLst>
          </p:cNvPr>
          <p:cNvGrpSpPr/>
          <p:nvPr/>
        </p:nvGrpSpPr>
        <p:grpSpPr>
          <a:xfrm>
            <a:off x="9634398" y="1614040"/>
            <a:ext cx="1945314" cy="3218507"/>
            <a:chOff x="4489642" y="1503508"/>
            <a:chExt cx="1945314" cy="3218507"/>
          </a:xfrm>
        </p:grpSpPr>
        <p:pic>
          <p:nvPicPr>
            <p:cNvPr id="13" name="Picture 4" descr="https://upload.wikimedia.org/wikipedia/commons/d/d8/AliG-Harv.jpg">
              <a:extLst>
                <a:ext uri="{FF2B5EF4-FFF2-40B4-BE49-F238E27FC236}">
                  <a16:creationId xmlns:a16="http://schemas.microsoft.com/office/drawing/2014/main" id="{BF522503-50B3-D246-876D-661EEEA7CFC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715"/>
            <a:stretch/>
          </p:blipFill>
          <p:spPr bwMode="auto">
            <a:xfrm>
              <a:off x="4489643" y="1503508"/>
              <a:ext cx="1945313" cy="266209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6969D06-F640-2448-B6EC-03B05BAA34D0}"/>
                </a:ext>
              </a:extLst>
            </p:cNvPr>
            <p:cNvSpPr/>
            <p:nvPr/>
          </p:nvSpPr>
          <p:spPr>
            <a:xfrm>
              <a:off x="4489642" y="4260350"/>
              <a:ext cx="1945313" cy="461665"/>
            </a:xfrm>
            <a:prstGeom prst="rect">
              <a:avLst/>
            </a:prstGeom>
            <a:noFill/>
          </p:spPr>
          <p:txBody>
            <a:bodyPr wrap="square" lIns="91440" tIns="45720" rIns="91440" bIns="45720">
              <a:spAutoFit/>
            </a:bodyPr>
            <a:lstStyle/>
            <a:p>
              <a:pPr algn="ctr"/>
              <a:r>
                <a:rPr lang="en-US" sz="1200" dirty="0">
                  <a:ln w="0"/>
                  <a:effectLst>
                    <a:outerShdw blurRad="38100" dist="19050" dir="2700000" algn="tl" rotWithShape="0">
                      <a:schemeClr val="dk1">
                        <a:alpha val="40000"/>
                      </a:schemeClr>
                    </a:outerShdw>
                  </a:effectLst>
                  <a:latin typeface="Century Gothic" panose="020B0502020202020204" pitchFamily="34" charset="0"/>
                </a:rPr>
                <a:t>Sacha Baron Cohen Comedian and Actor</a:t>
              </a:r>
              <a:endParaRPr lang="en-US" sz="12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grpSp>
      <p:sp>
        <p:nvSpPr>
          <p:cNvPr id="2" name="Rectangle 1">
            <a:extLst>
              <a:ext uri="{FF2B5EF4-FFF2-40B4-BE49-F238E27FC236}">
                <a16:creationId xmlns:a16="http://schemas.microsoft.com/office/drawing/2014/main" id="{9E9AC6C7-EF53-4685-B0BA-94641270B3B2}"/>
              </a:ext>
            </a:extLst>
          </p:cNvPr>
          <p:cNvSpPr/>
          <p:nvPr/>
        </p:nvSpPr>
        <p:spPr>
          <a:xfrm>
            <a:off x="10717956" y="5495925"/>
            <a:ext cx="1474023" cy="1047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411151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1"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6"/>
                                        </p:tgtEl>
                                        <p:attrNameLst>
                                          <p:attrName>ppt_x</p:attrName>
                                        </p:attrNameLst>
                                      </p:cBhvr>
                                      <p:tavLst>
                                        <p:tav tm="0">
                                          <p:val>
                                            <p:strVal val="ppt_x"/>
                                          </p:val>
                                        </p:tav>
                                        <p:tav tm="100000">
                                          <p:val>
                                            <p:strVal val="ppt_x"/>
                                          </p:val>
                                        </p:tav>
                                      </p:tavLst>
                                    </p:anim>
                                    <p:anim calcmode="lin" valueType="num">
                                      <p:cBhvr additive="base">
                                        <p:cTn id="35" dur="500"/>
                                        <p:tgtEl>
                                          <p:spTgt spid="6"/>
                                        </p:tgtEl>
                                        <p:attrNameLst>
                                          <p:attrName>ppt_y</p:attrName>
                                        </p:attrNameLst>
                                      </p:cBhvr>
                                      <p:tavLst>
                                        <p:tav tm="0">
                                          <p:val>
                                            <p:strVal val="ppt_y"/>
                                          </p:val>
                                        </p:tav>
                                        <p:tav tm="100000">
                                          <p:val>
                                            <p:strVal val="1+ppt_h/2"/>
                                          </p:val>
                                        </p:tav>
                                      </p:tavLst>
                                    </p:anim>
                                    <p:set>
                                      <p:cBhvr>
                                        <p:cTn id="36" dur="1" fill="hold">
                                          <p:stCondLst>
                                            <p:cond delay="499"/>
                                          </p:stCondLst>
                                        </p:cTn>
                                        <p:tgtEl>
                                          <p:spTgt spid="6"/>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9"/>
                                        </p:tgtEl>
                                        <p:attrNameLst>
                                          <p:attrName>ppt_x</p:attrName>
                                        </p:attrNameLst>
                                      </p:cBhvr>
                                      <p:tavLst>
                                        <p:tav tm="0">
                                          <p:val>
                                            <p:strVal val="ppt_x"/>
                                          </p:val>
                                        </p:tav>
                                        <p:tav tm="100000">
                                          <p:val>
                                            <p:strVal val="ppt_x"/>
                                          </p:val>
                                        </p:tav>
                                      </p:tavLst>
                                    </p:anim>
                                    <p:anim calcmode="lin" valueType="num">
                                      <p:cBhvr additive="base">
                                        <p:cTn id="39" dur="500"/>
                                        <p:tgtEl>
                                          <p:spTgt spid="9"/>
                                        </p:tgtEl>
                                        <p:attrNameLst>
                                          <p:attrName>ppt_y</p:attrName>
                                        </p:attrNameLst>
                                      </p:cBhvr>
                                      <p:tavLst>
                                        <p:tav tm="0">
                                          <p:val>
                                            <p:strVal val="ppt_y"/>
                                          </p:val>
                                        </p:tav>
                                        <p:tav tm="100000">
                                          <p:val>
                                            <p:strVal val="1+ppt_h/2"/>
                                          </p:val>
                                        </p:tav>
                                      </p:tavLst>
                                    </p:anim>
                                    <p:set>
                                      <p:cBhvr>
                                        <p:cTn id="40" dur="1" fill="hold">
                                          <p:stCondLst>
                                            <p:cond delay="499"/>
                                          </p:stCondLst>
                                        </p:cTn>
                                        <p:tgtEl>
                                          <p:spTgt spid="9"/>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500"/>
                                        <p:tgtEl>
                                          <p:spTgt spid="12"/>
                                        </p:tgtEl>
                                        <p:attrNameLst>
                                          <p:attrName>ppt_x</p:attrName>
                                        </p:attrNameLst>
                                      </p:cBhvr>
                                      <p:tavLst>
                                        <p:tav tm="0">
                                          <p:val>
                                            <p:strVal val="ppt_x"/>
                                          </p:val>
                                        </p:tav>
                                        <p:tav tm="100000">
                                          <p:val>
                                            <p:strVal val="ppt_x"/>
                                          </p:val>
                                        </p:tav>
                                      </p:tavLst>
                                    </p:anim>
                                    <p:anim calcmode="lin" valueType="num">
                                      <p:cBhvr additive="base">
                                        <p:cTn id="43" dur="500"/>
                                        <p:tgtEl>
                                          <p:spTgt spid="12"/>
                                        </p:tgtEl>
                                        <p:attrNameLst>
                                          <p:attrName>ppt_y</p:attrName>
                                        </p:attrNameLst>
                                      </p:cBhvr>
                                      <p:tavLst>
                                        <p:tav tm="0">
                                          <p:val>
                                            <p:strVal val="ppt_y"/>
                                          </p:val>
                                        </p:tav>
                                        <p:tav tm="100000">
                                          <p:val>
                                            <p:strVal val="1+ppt_h/2"/>
                                          </p:val>
                                        </p:tav>
                                      </p:tavLst>
                                    </p:anim>
                                    <p:set>
                                      <p:cBhvr>
                                        <p:cTn id="4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1712</Words>
  <Application>Microsoft Office PowerPoint</Application>
  <PresentationFormat>Widescreen</PresentationFormat>
  <Paragraphs>152</Paragraphs>
  <Slides>22</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Calibri Light</vt:lpstr>
      <vt:lpstr>Century Gothic</vt:lpstr>
      <vt:lpstr>Helvetica Light</vt:lpstr>
      <vt:lpstr>Office Theme</vt:lpstr>
      <vt:lpstr>1_Office Theme</vt:lpstr>
      <vt:lpstr>PowerPoint Presentation</vt:lpstr>
      <vt:lpstr>Why does History matter?</vt:lpstr>
      <vt:lpstr>Sorry – but I just don’t see why History matters to me and I can think of five reasons 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if you won’t take my word for it… take theirs…</vt:lpstr>
      <vt:lpstr>History and Careers</vt:lpstr>
      <vt:lpstr>For more information, use these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Faizul Islam</cp:lastModifiedBy>
  <cp:revision>65</cp:revision>
  <dcterms:created xsi:type="dcterms:W3CDTF">2017-10-31T01:11:11Z</dcterms:created>
  <dcterms:modified xsi:type="dcterms:W3CDTF">2024-03-12T08:55:14Z</dcterms:modified>
</cp:coreProperties>
</file>