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66" r:id="rId2"/>
    <p:sldId id="272" r:id="rId3"/>
    <p:sldId id="273" r:id="rId4"/>
    <p:sldId id="267" r:id="rId5"/>
    <p:sldId id="275" r:id="rId6"/>
    <p:sldId id="276" r:id="rId7"/>
    <p:sldId id="278" r:id="rId8"/>
    <p:sldId id="277" r:id="rId9"/>
    <p:sldId id="280" r:id="rId10"/>
    <p:sldId id="279" r:id="rId11"/>
    <p:sldId id="270" r:id="rId12"/>
    <p:sldId id="281" r:id="rId13"/>
    <p:sldId id="274" r:id="rId14"/>
    <p:sldId id="264" r:id="rId15"/>
    <p:sldId id="283" r:id="rId16"/>
    <p:sldId id="282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776"/>
    <a:srgbClr val="5153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94599"/>
  </p:normalViewPr>
  <p:slideViewPr>
    <p:cSldViewPr snapToGrid="0" snapToObjects="1" showGuides="1">
      <p:cViewPr varScale="1">
        <p:scale>
          <a:sx n="112" d="100"/>
          <a:sy n="112" d="100"/>
        </p:scale>
        <p:origin x="486" y="108"/>
      </p:cViewPr>
      <p:guideLst>
        <p:guide orient="horz" pos="2160"/>
        <p:guide pos="384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32D9B67-1980-43B2-9941-720EE94ABA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C41E6-CCBF-42FA-B1DF-79750BF207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EB740-A51E-44DB-B1CD-4CE9CF5CE7FE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4F0A-701D-4FA5-958E-E98111E07A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7A550-DA11-4CF5-BFFB-BAA9BB200B9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C07D3-9869-4343-A7B6-F7FDAE2D3B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9153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0788CD-007A-4FA5-830E-F35AE35DCDA2}" type="datetimeFigureOut">
              <a:rPr lang="en-GB" smtClean="0"/>
              <a:t>05/03/2024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4B3C7-5E42-4872-A74A-BB16FA5C6E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320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12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58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07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1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9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8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3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6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87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8EB9E-2DBB-9949-91F6-88D5FE93BEC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5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6507" y="312511"/>
            <a:ext cx="112789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507" y="1825625"/>
            <a:ext cx="11278985" cy="3680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6507" y="588849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EB9E-2DBB-9949-91F6-88D5FE93BEC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6907" y="588849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8907" y="5888494"/>
            <a:ext cx="2137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424D3-B686-0845-9AE1-586A25CF7D6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1F95B5-F74C-497D-85CE-B233ECF9CF39}"/>
              </a:ext>
            </a:extLst>
          </p:cNvPr>
          <p:cNvSpPr/>
          <p:nvPr userDrawn="1"/>
        </p:nvSpPr>
        <p:spPr>
          <a:xfrm>
            <a:off x="0" y="6608618"/>
            <a:ext cx="12192000" cy="249382"/>
          </a:xfrm>
          <a:prstGeom prst="rect">
            <a:avLst/>
          </a:prstGeom>
          <a:solidFill>
            <a:srgbClr val="F58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E4A915-AD95-4CD4-904F-147361E8111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8541" y="5646313"/>
            <a:ext cx="1048079" cy="90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zf_tBRvCcz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eersbox.co.uk/" TargetMode="External"/><Relationship Id="rId2" Type="http://schemas.openxmlformats.org/officeDocument/2006/relationships/hyperlink" Target="http://www.thecreativeindustries.co.uk/resources/infographic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://www.icould.com/watch-career-video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outu.be/vKjkx6Pzaj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D69B07-A966-F046-91E1-446A91CBF7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612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A9D53C-F8D4-0043-BF39-71591C6DD9D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rcRect/>
          <a:stretch/>
        </p:blipFill>
        <p:spPr>
          <a:xfrm>
            <a:off x="167904" y="155503"/>
            <a:ext cx="4540459" cy="144754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39FFFF6-F90C-654E-9A7C-345900C75E94}"/>
              </a:ext>
            </a:extLst>
          </p:cNvPr>
          <p:cNvSpPr txBox="1">
            <a:spLocks/>
          </p:cNvSpPr>
          <p:nvPr/>
        </p:nvSpPr>
        <p:spPr>
          <a:xfrm>
            <a:off x="6427304" y="3649578"/>
            <a:ext cx="5380383" cy="1997983"/>
          </a:xfrm>
          <a:prstGeom prst="rect">
            <a:avLst/>
          </a:prstGeom>
          <a:solidFill>
            <a:srgbClr val="F58776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Why Study </a:t>
            </a:r>
            <a:r>
              <a:rPr lang="en-US">
                <a:solidFill>
                  <a:schemeClr val="bg1"/>
                </a:solidFill>
                <a:latin typeface="Helvetica Light" panose="020B0403020202020204" pitchFamily="34" charset="0"/>
              </a:rPr>
              <a:t>Art?</a:t>
            </a:r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489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AE2827-FA07-DC44-9307-D5735F3BA5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0606" y="0"/>
            <a:ext cx="9669187" cy="66322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172AF4F-2858-CE45-B298-FDC3AB86CA98}"/>
              </a:ext>
            </a:extLst>
          </p:cNvPr>
          <p:cNvSpPr/>
          <p:nvPr/>
        </p:nvSpPr>
        <p:spPr>
          <a:xfrm>
            <a:off x="-1607208" y="340247"/>
            <a:ext cx="6761201" cy="5832044"/>
          </a:xfrm>
          <a:prstGeom prst="ellipse">
            <a:avLst/>
          </a:prstGeom>
          <a:solidFill>
            <a:srgbClr val="F58776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B88AF-9A01-9A47-8ED2-269D5D3B8634}"/>
              </a:ext>
            </a:extLst>
          </p:cNvPr>
          <p:cNvSpPr txBox="1"/>
          <p:nvPr/>
        </p:nvSpPr>
        <p:spPr>
          <a:xfrm>
            <a:off x="625642" y="1408956"/>
            <a:ext cx="3645416" cy="2800767"/>
          </a:xfrm>
          <a:prstGeom prst="rect">
            <a:avLst/>
          </a:prstGeom>
          <a:solidFill>
            <a:srgbClr val="F5877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TASK: How can Art develop your character?</a:t>
            </a:r>
            <a:endParaRPr lang="en-US" sz="4400" dirty="0">
              <a:solidFill>
                <a:schemeClr val="bg1"/>
              </a:solidFill>
              <a:latin typeface="Helvetica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97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3CCA48-EAE2-C54B-A0C5-7EF5A3C5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398"/>
            <a:ext cx="7346731" cy="858743"/>
          </a:xfrm>
          <a:solidFill>
            <a:srgbClr val="F58776"/>
          </a:solidFill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Skills Art &amp; Design gives you…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2A7C13-AEF8-B642-8553-EEBB23B6A66B}"/>
              </a:ext>
            </a:extLst>
          </p:cNvPr>
          <p:cNvSpPr/>
          <p:nvPr/>
        </p:nvSpPr>
        <p:spPr>
          <a:xfrm>
            <a:off x="325819" y="1667103"/>
            <a:ext cx="715754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Helvetica Light" panose="020B0403020202020204" pitchFamily="34" charset="0"/>
              </a:rPr>
              <a:t>Explore a personal interest in WHY Art matters.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Helvetica Light" panose="020B0403020202020204" pitchFamily="34" charset="0"/>
              </a:rPr>
              <a:t>Be inspired and enlightened whilst studying.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Helvetica Light" panose="020B0403020202020204" pitchFamily="34" charset="0"/>
              </a:rPr>
              <a:t>Experience of exploring artists and designers in current </a:t>
            </a:r>
            <a:r>
              <a:rPr lang="en-GB" sz="2800" b="1" dirty="0">
                <a:latin typeface="Helvetica Light" panose="020B0403020202020204" pitchFamily="34" charset="0"/>
              </a:rPr>
              <a:t>creative industries</a:t>
            </a:r>
            <a:r>
              <a:rPr lang="en-GB" sz="2800" dirty="0">
                <a:latin typeface="Helvetica Light" panose="020B0403020202020204" pitchFamily="34" charset="0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Helvetica Light" panose="020B0403020202020204" pitchFamily="34" charset="0"/>
              </a:rPr>
              <a:t>An understanding of how to develop your own ideas, make improvements, record for a purpose and realise intentions.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F5A92F-B9E9-1345-9009-78FC9969C9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0369" y="0"/>
            <a:ext cx="4671631" cy="665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323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0E2B8-35BD-E240-A79F-1912387031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8066" y="0"/>
            <a:ext cx="6673933" cy="669960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507" y="1594398"/>
            <a:ext cx="4926653" cy="414742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GB" dirty="0">
                <a:latin typeface="Helvetica Light" panose="020B0403020202020204" pitchFamily="34" charset="0"/>
              </a:rPr>
              <a:t>Learn about our world and explore social, moral, cultural, historical and political issues. E.g. Women’s rights, animal cruelty, Scientific experiments.</a:t>
            </a:r>
          </a:p>
          <a:p>
            <a:pPr>
              <a:spcBef>
                <a:spcPts val="1600"/>
              </a:spcBef>
            </a:pPr>
            <a:r>
              <a:rPr lang="en-GB" dirty="0">
                <a:latin typeface="Helvetica Light" panose="020B0403020202020204" pitchFamily="34" charset="0"/>
              </a:rPr>
              <a:t>Decision making, risk taking and problem solving.</a:t>
            </a:r>
          </a:p>
          <a:p>
            <a:pPr>
              <a:spcBef>
                <a:spcPts val="1600"/>
              </a:spcBef>
            </a:pPr>
            <a:r>
              <a:rPr lang="en-GB" dirty="0">
                <a:latin typeface="Helvetica Light" panose="020B0403020202020204" pitchFamily="34" charset="0"/>
              </a:rPr>
              <a:t>Being resourceful.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3CCA48-EAE2-C54B-A0C5-7EF5A3C5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398"/>
            <a:ext cx="7346731" cy="858743"/>
          </a:xfrm>
          <a:solidFill>
            <a:srgbClr val="F58776"/>
          </a:solidFill>
        </p:spPr>
        <p:txBody>
          <a:bodyPr>
            <a:norm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Skills Art &amp; Design gives you…</a:t>
            </a:r>
          </a:p>
        </p:txBody>
      </p:sp>
    </p:spTree>
    <p:extLst>
      <p:ext uri="{BB962C8B-B14F-4D97-AF65-F5344CB8AC3E}">
        <p14:creationId xmlns:p14="http://schemas.microsoft.com/office/powerpoint/2010/main" val="3716012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12A5CA-5EB3-EF4A-BB0C-AFED5A5202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558" y="0"/>
            <a:ext cx="9948441" cy="6632294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172AF4F-2858-CE45-B298-FDC3AB86CA98}"/>
              </a:ext>
            </a:extLst>
          </p:cNvPr>
          <p:cNvSpPr/>
          <p:nvPr/>
        </p:nvSpPr>
        <p:spPr>
          <a:xfrm>
            <a:off x="-1607208" y="340247"/>
            <a:ext cx="6761201" cy="5832044"/>
          </a:xfrm>
          <a:prstGeom prst="ellipse">
            <a:avLst/>
          </a:prstGeom>
          <a:solidFill>
            <a:srgbClr val="F58776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EB88AF-9A01-9A47-8ED2-269D5D3B8634}"/>
              </a:ext>
            </a:extLst>
          </p:cNvPr>
          <p:cNvSpPr txBox="1"/>
          <p:nvPr/>
        </p:nvSpPr>
        <p:spPr>
          <a:xfrm>
            <a:off x="625642" y="1408956"/>
            <a:ext cx="3384884" cy="2800767"/>
          </a:xfrm>
          <a:prstGeom prst="rect">
            <a:avLst/>
          </a:prstGeom>
          <a:solidFill>
            <a:srgbClr val="F58776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elvetica Light" panose="020B0403020202020204" pitchFamily="34" charset="0"/>
              </a:rPr>
              <a:t>TASK: </a:t>
            </a:r>
            <a:r>
              <a:rPr lang="en-US" sz="4400" dirty="0">
                <a:solidFill>
                  <a:schemeClr val="bg1"/>
                </a:solidFill>
                <a:latin typeface="Helvetica Light" panose="020B0403020202020204" pitchFamily="34" charset="0"/>
              </a:rPr>
              <a:t>What jobs could Art support with?</a:t>
            </a:r>
          </a:p>
        </p:txBody>
      </p:sp>
    </p:spTree>
    <p:extLst>
      <p:ext uri="{BB962C8B-B14F-4D97-AF65-F5344CB8AC3E}">
        <p14:creationId xmlns:p14="http://schemas.microsoft.com/office/powerpoint/2010/main" val="3469729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9689"/>
            <a:ext cx="8650014" cy="756072"/>
          </a:xfrm>
          <a:solidFill>
            <a:srgbClr val="F58776"/>
          </a:solidFill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Helvetica Light" panose="020B0403020202020204" pitchFamily="34" charset="0"/>
              </a:rPr>
              <a:t>What careers can Art take me into?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592" y="1531788"/>
            <a:ext cx="7662528" cy="4711356"/>
          </a:xfrm>
        </p:spPr>
        <p:txBody>
          <a:bodyPr numCol="3">
            <a:no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App Design</a:t>
            </a:r>
          </a:p>
          <a:p>
            <a:r>
              <a:rPr lang="en-GB" dirty="0">
                <a:latin typeface="Helvetica Light" panose="020B0403020202020204" pitchFamily="34" charset="0"/>
              </a:rPr>
              <a:t>Architect</a:t>
            </a:r>
          </a:p>
          <a:p>
            <a:r>
              <a:rPr lang="en-GB" dirty="0">
                <a:latin typeface="Helvetica Light" panose="020B0403020202020204" pitchFamily="34" charset="0"/>
              </a:rPr>
              <a:t>Art Therapists</a:t>
            </a:r>
          </a:p>
          <a:p>
            <a:r>
              <a:rPr lang="en-GB" dirty="0">
                <a:latin typeface="Helvetica Light" panose="020B0403020202020204" pitchFamily="34" charset="0"/>
              </a:rPr>
              <a:t>Book Illustrator</a:t>
            </a:r>
          </a:p>
          <a:p>
            <a:r>
              <a:rPr lang="en-GB" dirty="0">
                <a:latin typeface="Helvetica Light" panose="020B0403020202020204" pitchFamily="34" charset="0"/>
              </a:rPr>
              <a:t>Cake Decorator</a:t>
            </a:r>
          </a:p>
          <a:p>
            <a:r>
              <a:rPr lang="en-GB" dirty="0">
                <a:latin typeface="Helvetica Light" panose="020B0403020202020204" pitchFamily="34" charset="0"/>
              </a:rPr>
              <a:t>Ceramics Designer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EC6D2C-17C9-F54F-BD5F-14017194DD95}"/>
              </a:ext>
            </a:extLst>
          </p:cNvPr>
          <p:cNvSpPr/>
          <p:nvPr/>
        </p:nvSpPr>
        <p:spPr>
          <a:xfrm>
            <a:off x="3279227" y="1531788"/>
            <a:ext cx="6096000" cy="34470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Helvetica Light" panose="020B0403020202020204" pitchFamily="34" charset="0"/>
              </a:rPr>
              <a:t>Comic Book Creator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Helvetica Light" panose="020B0403020202020204" pitchFamily="34" charset="0"/>
              </a:rPr>
              <a:t>Costume Designer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Helvetica Light" panose="020B0403020202020204" pitchFamily="34" charset="0"/>
              </a:rPr>
              <a:t>Digital Imaging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Helvetica Light" panose="020B0403020202020204" pitchFamily="34" charset="0"/>
              </a:rPr>
              <a:t>Fashion Designer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Helvetica Light" panose="020B0403020202020204" pitchFamily="34" charset="0"/>
              </a:rPr>
              <a:t>Film Producer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Helvetica Light" panose="020B0403020202020204" pitchFamily="34" charset="0"/>
              </a:rPr>
              <a:t>Florist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A0849-F106-0E4D-B382-33CE429A9C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439" y="1311071"/>
            <a:ext cx="4652969" cy="3320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19E238-D17C-4549-9655-034ADED8C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6365" y="5515875"/>
            <a:ext cx="1901547" cy="10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40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9689"/>
            <a:ext cx="8650014" cy="756072"/>
          </a:xfrm>
          <a:solidFill>
            <a:srgbClr val="F58776"/>
          </a:solidFill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Helvetica Light" panose="020B0403020202020204" pitchFamily="34" charset="0"/>
              </a:rPr>
              <a:t>What careers can Art take me into?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242" y="1553860"/>
            <a:ext cx="9323648" cy="5508472"/>
          </a:xfrm>
        </p:spPr>
        <p:txBody>
          <a:bodyPr numCol="3">
            <a:noAutofit/>
          </a:bodyPr>
          <a:lstStyle/>
          <a:p>
            <a:r>
              <a:rPr lang="en-GB" sz="2400" dirty="0">
                <a:latin typeface="Helvetica Light" panose="020B0403020202020204" pitchFamily="34" charset="0"/>
              </a:rPr>
              <a:t>Glass Blower</a:t>
            </a:r>
          </a:p>
          <a:p>
            <a:r>
              <a:rPr lang="en-GB" sz="2400" dirty="0">
                <a:latin typeface="Helvetica Light" panose="020B0403020202020204" pitchFamily="34" charset="0"/>
              </a:rPr>
              <a:t>Graphic Designer</a:t>
            </a:r>
          </a:p>
          <a:p>
            <a:r>
              <a:rPr lang="en-GB" sz="2400" dirty="0">
                <a:latin typeface="Helvetica Light" panose="020B0403020202020204" pitchFamily="34" charset="0"/>
              </a:rPr>
              <a:t>Hairdressing</a:t>
            </a:r>
          </a:p>
          <a:p>
            <a:r>
              <a:rPr lang="en-GB" sz="2400" dirty="0">
                <a:latin typeface="Helvetica Light" panose="020B0403020202020204" pitchFamily="34" charset="0"/>
              </a:rPr>
              <a:t>Product Designer</a:t>
            </a:r>
          </a:p>
          <a:p>
            <a:r>
              <a:rPr lang="en-GB" sz="2400" dirty="0">
                <a:latin typeface="Helvetica Light" panose="020B0403020202020204" pitchFamily="34" charset="0"/>
              </a:rPr>
              <a:t>Interior Designer</a:t>
            </a:r>
          </a:p>
          <a:p>
            <a:r>
              <a:rPr lang="en-GB" sz="2400" dirty="0">
                <a:latin typeface="Helvetica Light" panose="020B0403020202020204" pitchFamily="34" charset="0"/>
              </a:rPr>
              <a:t>Jewellery Designer</a:t>
            </a:r>
          </a:p>
          <a:p>
            <a:r>
              <a:rPr lang="en-GB" sz="2400" dirty="0">
                <a:latin typeface="Helvetica Light" panose="020B0403020202020204" pitchFamily="34" charset="0"/>
              </a:rPr>
              <a:t>Make-up Artist</a:t>
            </a:r>
          </a:p>
          <a:p>
            <a:r>
              <a:rPr lang="en-GB" sz="2400" dirty="0">
                <a:latin typeface="Helvetica Light" panose="020B0403020202020204" pitchFamily="34" charset="0"/>
              </a:rPr>
              <a:t>Model Maker</a:t>
            </a:r>
          </a:p>
          <a:p>
            <a:r>
              <a:rPr lang="en-GB" sz="2400" dirty="0">
                <a:latin typeface="Helvetica Light" panose="020B0403020202020204" pitchFamily="34" charset="0"/>
              </a:rPr>
              <a:t>Photographer</a:t>
            </a:r>
          </a:p>
          <a:p>
            <a:endParaRPr lang="en-GB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FBB1C4-4944-FC46-B917-D5DC39BBBA2A}"/>
              </a:ext>
            </a:extLst>
          </p:cNvPr>
          <p:cNvSpPr/>
          <p:nvPr/>
        </p:nvSpPr>
        <p:spPr>
          <a:xfrm>
            <a:off x="4135335" y="1553860"/>
            <a:ext cx="6096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Light" panose="020B0403020202020204" pitchFamily="34" charset="0"/>
              </a:rPr>
              <a:t>Printmaker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Light" panose="020B0403020202020204" pitchFamily="34" charset="0"/>
              </a:rPr>
              <a:t>Production Designer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Light" panose="020B0403020202020204" pitchFamily="34" charset="0"/>
              </a:rPr>
              <a:t>Prop Maker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Light" panose="020B0403020202020204" pitchFamily="34" charset="0"/>
              </a:rPr>
              <a:t>Street Artist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Light" panose="020B0403020202020204" pitchFamily="34" charset="0"/>
              </a:rPr>
              <a:t>Stylist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Light" panose="020B0403020202020204" pitchFamily="34" charset="0"/>
              </a:rPr>
              <a:t>Textile Designer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Light" panose="020B0403020202020204" pitchFamily="34" charset="0"/>
              </a:rPr>
              <a:t>Set Designer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Helvetica Light" panose="020B0403020202020204" pitchFamily="34" charset="0"/>
              </a:rPr>
              <a:t>Software Designer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400" dirty="0">
              <a:latin typeface="Helvetica Light" panose="020B0403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400" dirty="0">
              <a:latin typeface="Helvetica Light" panose="020B04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A06EC8-2450-0B4A-A0B2-6150480C75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8489" y="0"/>
            <a:ext cx="3333510" cy="660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667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ardrop 3">
            <a:extLst>
              <a:ext uri="{FF2B5EF4-FFF2-40B4-BE49-F238E27FC236}">
                <a16:creationId xmlns:a16="http://schemas.microsoft.com/office/drawing/2014/main" id="{BA9D8D75-0A43-B141-9A8E-2F4F384E3717}"/>
              </a:ext>
            </a:extLst>
          </p:cNvPr>
          <p:cNvSpPr/>
          <p:nvPr/>
        </p:nvSpPr>
        <p:spPr>
          <a:xfrm>
            <a:off x="233713" y="767255"/>
            <a:ext cx="4958399" cy="5087007"/>
          </a:xfrm>
          <a:prstGeom prst="teardrop">
            <a:avLst/>
          </a:prstGeom>
          <a:solidFill>
            <a:srgbClr val="515352"/>
          </a:solidFill>
          <a:ln>
            <a:solidFill>
              <a:srgbClr val="F5877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bg1"/>
                </a:solidFill>
                <a:latin typeface="Helvetica Light" panose="020B0403020202020204" pitchFamily="34" charset="0"/>
              </a:rPr>
              <a:t>For more information on how to get a job in Art and Design you could watch: 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  <a:latin typeface="Helvetica Light" panose="020B0403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https://www.youtube.com/watch?v=zf_tBRvCczo</a:t>
            </a:r>
            <a:r>
              <a:rPr lang="en-GB" sz="2800" dirty="0">
                <a:solidFill>
                  <a:schemeClr val="bg1"/>
                </a:solidFill>
                <a:latin typeface="Helvetica Light" panose="020B0403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B644A6-5CAF-DC4D-93D5-23CB389AC9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7787" y="767255"/>
            <a:ext cx="6540500" cy="449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C8B6F4-24C3-43A7-9F7D-6EBC2BAB4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365" y="5515875"/>
            <a:ext cx="1901547" cy="10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7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0470"/>
            <a:ext cx="8246059" cy="864648"/>
          </a:xfrm>
          <a:solidFill>
            <a:srgbClr val="F58776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What could you research next?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6507" y="1825625"/>
            <a:ext cx="11278985" cy="3327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dirty="0">
                <a:latin typeface="Helvetica Light" panose="020B0403020202020204" pitchFamily="34" charset="0"/>
              </a:rPr>
              <a:t>For more information on Creative Industries in the UK:</a:t>
            </a:r>
          </a:p>
          <a:p>
            <a:r>
              <a:rPr lang="en-GB" dirty="0">
                <a:latin typeface="Helvetica Light" panose="020B0403020202020204" pitchFamily="34" charset="0"/>
                <a:hlinkClick r:id="rId2"/>
              </a:rPr>
              <a:t>http://www.thecreativeindustries.co.uk/resources/infographics</a:t>
            </a:r>
            <a:r>
              <a:rPr lang="en-GB" dirty="0">
                <a:latin typeface="Helvetica Light" panose="020B0403020202020204" pitchFamily="34" charset="0"/>
              </a:rPr>
              <a:t> </a:t>
            </a:r>
          </a:p>
          <a:p>
            <a:pPr marL="0" indent="0">
              <a:buNone/>
            </a:pPr>
            <a:endParaRPr lang="en-GB" dirty="0">
              <a:latin typeface="Helvetica Light" panose="020B0403020202020204" pitchFamily="34" charset="0"/>
            </a:endParaRPr>
          </a:p>
          <a:p>
            <a:pPr marL="0" indent="0">
              <a:buNone/>
            </a:pPr>
            <a:r>
              <a:rPr lang="en-GB" dirty="0">
                <a:latin typeface="Helvetica Light" panose="020B0403020202020204" pitchFamily="34" charset="0"/>
              </a:rPr>
              <a:t>Watch videos from real people who have been filmed at work, talking about their jobs. An excellent way to find out </a:t>
            </a:r>
            <a:r>
              <a:rPr lang="en-GB" dirty="0" err="1">
                <a:latin typeface="Helvetica Light" panose="020B0403020202020204" pitchFamily="34" charset="0"/>
              </a:rPr>
              <a:t>firsthand</a:t>
            </a:r>
            <a:r>
              <a:rPr lang="en-GB" dirty="0">
                <a:latin typeface="Helvetica Light" panose="020B0403020202020204" pitchFamily="34" charset="0"/>
              </a:rPr>
              <a:t> what day to day activities are involved in different careers.</a:t>
            </a:r>
          </a:p>
          <a:p>
            <a:r>
              <a:rPr lang="en-GB" u="sng" dirty="0">
                <a:latin typeface="Helvetica Light" panose="020B0403020202020204" pitchFamily="34" charset="0"/>
                <a:hlinkClick r:id="rId3"/>
              </a:rPr>
              <a:t>www.careersbox.co.uk</a:t>
            </a:r>
            <a:r>
              <a:rPr lang="en-GB" dirty="0">
                <a:latin typeface="Helvetica Light" panose="020B0403020202020204" pitchFamily="34" charset="0"/>
              </a:rPr>
              <a:t> and </a:t>
            </a:r>
            <a:r>
              <a:rPr lang="en-GB" u="sng" dirty="0">
                <a:latin typeface="Helvetica Light" panose="020B0403020202020204" pitchFamily="34" charset="0"/>
                <a:hlinkClick r:id="rId4"/>
              </a:rPr>
              <a:t>www.icould.com/watch-career-videos/</a:t>
            </a:r>
            <a:r>
              <a:rPr lang="en-GB" u="sng" dirty="0">
                <a:latin typeface="Helvetica Light" panose="020B0403020202020204" pitchFamily="34" charset="0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9F439-AAB0-4F77-935C-B465DB04C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6365" y="5515875"/>
            <a:ext cx="1901547" cy="10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662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62438-DC7A-9F4F-B1C6-A058E2F0A6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8333" y="0"/>
            <a:ext cx="6063667" cy="66320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AE5D9-E075-5448-802D-074287CDF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019" y="1783584"/>
            <a:ext cx="5366224" cy="3680393"/>
          </a:xfrm>
        </p:spPr>
        <p:txBody>
          <a:bodyPr>
            <a:normAutofit lnSpcReduction="10000"/>
          </a:bodyPr>
          <a:lstStyle/>
          <a:p>
            <a:pPr>
              <a:spcBef>
                <a:spcPts val="3400"/>
              </a:spcBef>
            </a:pPr>
            <a:r>
              <a:rPr lang="en-GB" sz="3600" dirty="0">
                <a:latin typeface="Helvetica Light" panose="020B0403020202020204" pitchFamily="34" charset="0"/>
              </a:rPr>
              <a:t>“Your artwork has to be perfect”</a:t>
            </a:r>
          </a:p>
          <a:p>
            <a:pPr>
              <a:spcBef>
                <a:spcPts val="3400"/>
              </a:spcBef>
            </a:pPr>
            <a:r>
              <a:rPr lang="en-GB" sz="3600" dirty="0">
                <a:latin typeface="Helvetica Light" panose="020B0403020202020204" pitchFamily="34" charset="0"/>
              </a:rPr>
              <a:t>“You have to know all the artists since the 1600s”</a:t>
            </a:r>
          </a:p>
          <a:p>
            <a:pPr>
              <a:spcBef>
                <a:spcPts val="3400"/>
              </a:spcBef>
            </a:pPr>
            <a:r>
              <a:rPr lang="en-GB" sz="3600" dirty="0">
                <a:latin typeface="Helvetica Light" panose="020B0403020202020204" pitchFamily="34" charset="0"/>
              </a:rPr>
              <a:t>“I’ve heard that Artwork takes too much time”</a:t>
            </a:r>
          </a:p>
          <a:p>
            <a:pPr marL="0" indent="0">
              <a:spcBef>
                <a:spcPts val="3400"/>
              </a:spcBef>
              <a:buNone/>
            </a:pPr>
            <a:endParaRPr lang="en-US" sz="3600" dirty="0">
              <a:latin typeface="Helvetica Light" panose="020B0403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6EE5D39-0A2E-1647-9C7A-61173F7C9F47}"/>
              </a:ext>
            </a:extLst>
          </p:cNvPr>
          <p:cNvSpPr txBox="1">
            <a:spLocks/>
          </p:cNvSpPr>
          <p:nvPr/>
        </p:nvSpPr>
        <p:spPr>
          <a:xfrm>
            <a:off x="0" y="328553"/>
            <a:ext cx="10475495" cy="858563"/>
          </a:xfrm>
          <a:prstGeom prst="rect">
            <a:avLst/>
          </a:prstGeom>
          <a:solidFill>
            <a:srgbClr val="F5877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Common misconceptions around Art</a:t>
            </a:r>
          </a:p>
        </p:txBody>
      </p:sp>
    </p:spTree>
    <p:extLst>
      <p:ext uri="{BB962C8B-B14F-4D97-AF65-F5344CB8AC3E}">
        <p14:creationId xmlns:p14="http://schemas.microsoft.com/office/powerpoint/2010/main" val="3216719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752F2C-E631-497E-8957-CF4D7D878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365" y="5515875"/>
            <a:ext cx="1901547" cy="10696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EE5D39-0A2E-1647-9C7A-61173F7C9F47}"/>
              </a:ext>
            </a:extLst>
          </p:cNvPr>
          <p:cNvSpPr txBox="1">
            <a:spLocks/>
          </p:cNvSpPr>
          <p:nvPr/>
        </p:nvSpPr>
        <p:spPr>
          <a:xfrm>
            <a:off x="0" y="328553"/>
            <a:ext cx="10475495" cy="858563"/>
          </a:xfrm>
          <a:prstGeom prst="rect">
            <a:avLst/>
          </a:prstGeom>
          <a:solidFill>
            <a:srgbClr val="F5877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Common misconceptions around Art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577AF9-95D0-E549-8CC0-5B39FC06BCCF}"/>
              </a:ext>
            </a:extLst>
          </p:cNvPr>
          <p:cNvSpPr/>
          <p:nvPr/>
        </p:nvSpPr>
        <p:spPr>
          <a:xfrm>
            <a:off x="525517" y="1615341"/>
            <a:ext cx="535769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0"/>
              </a:spcBef>
            </a:pPr>
            <a:r>
              <a:rPr lang="en-GB" sz="2800" dirty="0">
                <a:latin typeface="Helvetica Light" panose="020B0403020202020204" pitchFamily="34" charset="0"/>
              </a:rPr>
              <a:t>“You have to do loads of work to get marks in GCSE Art”</a:t>
            </a:r>
          </a:p>
          <a:p>
            <a:pPr>
              <a:spcBef>
                <a:spcPts val="3000"/>
              </a:spcBef>
            </a:pPr>
            <a:r>
              <a:rPr lang="en-GB" sz="2800" dirty="0">
                <a:latin typeface="Helvetica Light" panose="020B0403020202020204" pitchFamily="34" charset="0"/>
              </a:rPr>
              <a:t>“Choosing GCSE Art means you won’t have any time for yourself and your friends”</a:t>
            </a:r>
          </a:p>
          <a:p>
            <a:pPr>
              <a:spcBef>
                <a:spcPts val="3000"/>
              </a:spcBef>
            </a:pPr>
            <a:r>
              <a:rPr lang="en-GB" sz="2800" dirty="0">
                <a:latin typeface="Helvetica Light" panose="020B0403020202020204" pitchFamily="34" charset="0"/>
              </a:rPr>
              <a:t>“You need to know how to use all the different materials in the Art Department!”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79EF3-1900-1046-8A6A-DCDCE08768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615341"/>
            <a:ext cx="5681573" cy="39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72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E3B658-2638-374B-B62A-394CFEE15A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7006" y="3473"/>
            <a:ext cx="7104993" cy="66443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840" y="1379450"/>
            <a:ext cx="4740166" cy="5268343"/>
          </a:xfrm>
        </p:spPr>
        <p:txBody>
          <a:bodyPr>
            <a:normAutofit/>
          </a:bodyPr>
          <a:lstStyle/>
          <a:p>
            <a:pPr>
              <a:spcBef>
                <a:spcPts val="3400"/>
              </a:spcBef>
            </a:pPr>
            <a:r>
              <a:rPr lang="en-GB" dirty="0">
                <a:latin typeface="Helvetica Light" panose="020B0403020202020204" pitchFamily="34" charset="0"/>
              </a:rPr>
              <a:t>“Art GCSE won’t get you anywhere”</a:t>
            </a:r>
          </a:p>
          <a:p>
            <a:pPr>
              <a:spcBef>
                <a:spcPts val="3400"/>
              </a:spcBef>
            </a:pPr>
            <a:r>
              <a:rPr lang="en-GB" dirty="0">
                <a:latin typeface="Helvetica Light" panose="020B0403020202020204" pitchFamily="34" charset="0"/>
              </a:rPr>
              <a:t>“Art is cool, but it’s not going towards a real career”</a:t>
            </a:r>
          </a:p>
          <a:p>
            <a:pPr>
              <a:spcBef>
                <a:spcPts val="3400"/>
              </a:spcBef>
            </a:pPr>
            <a:r>
              <a:rPr lang="en-GB" dirty="0">
                <a:latin typeface="Helvetica Light" panose="020B0403020202020204" pitchFamily="34" charset="0"/>
              </a:rPr>
              <a:t>“Art isn’t for boys”</a:t>
            </a:r>
          </a:p>
          <a:p>
            <a:pPr>
              <a:spcBef>
                <a:spcPts val="3400"/>
              </a:spcBef>
            </a:pPr>
            <a:r>
              <a:rPr lang="en-GB" dirty="0">
                <a:latin typeface="Helvetica Light" panose="020B0403020202020204" pitchFamily="34" charset="0"/>
              </a:rPr>
              <a:t>“You only choose Art GCSE if you are not clever”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9FC444-A949-2F48-8879-ED1813581E95}"/>
              </a:ext>
            </a:extLst>
          </p:cNvPr>
          <p:cNvSpPr txBox="1">
            <a:spLocks/>
          </p:cNvSpPr>
          <p:nvPr/>
        </p:nvSpPr>
        <p:spPr>
          <a:xfrm>
            <a:off x="0" y="328553"/>
            <a:ext cx="10475495" cy="858563"/>
          </a:xfrm>
          <a:prstGeom prst="rect">
            <a:avLst/>
          </a:prstGeom>
          <a:solidFill>
            <a:srgbClr val="F5877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Common misconceptions around Art</a:t>
            </a:r>
          </a:p>
        </p:txBody>
      </p:sp>
    </p:spTree>
    <p:extLst>
      <p:ext uri="{BB962C8B-B14F-4D97-AF65-F5344CB8AC3E}">
        <p14:creationId xmlns:p14="http://schemas.microsoft.com/office/powerpoint/2010/main" val="3614989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B09042-D3EA-4BEC-AF86-AA0206AAF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365" y="5515875"/>
            <a:ext cx="1901547" cy="106962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6EE5D39-0A2E-1647-9C7A-61173F7C9F47}"/>
              </a:ext>
            </a:extLst>
          </p:cNvPr>
          <p:cNvSpPr txBox="1">
            <a:spLocks/>
          </p:cNvSpPr>
          <p:nvPr/>
        </p:nvSpPr>
        <p:spPr>
          <a:xfrm>
            <a:off x="0" y="328553"/>
            <a:ext cx="10475495" cy="858563"/>
          </a:xfrm>
          <a:prstGeom prst="rect">
            <a:avLst/>
          </a:prstGeom>
          <a:solidFill>
            <a:srgbClr val="F58776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Common misconceptions around Art</a:t>
            </a:r>
          </a:p>
        </p:txBody>
      </p:sp>
      <p:sp>
        <p:nvSpPr>
          <p:cNvPr id="5" name="Cloud Callout 5">
            <a:extLst>
              <a:ext uri="{FF2B5EF4-FFF2-40B4-BE49-F238E27FC236}">
                <a16:creationId xmlns:a16="http://schemas.microsoft.com/office/drawing/2014/main" id="{F78AECF2-483C-0442-BD00-E49B2043EF80}"/>
              </a:ext>
            </a:extLst>
          </p:cNvPr>
          <p:cNvSpPr/>
          <p:nvPr/>
        </p:nvSpPr>
        <p:spPr>
          <a:xfrm>
            <a:off x="291788" y="1057170"/>
            <a:ext cx="5509922" cy="522002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65513 w 2731265"/>
              <a:gd name="connsiteY0" fmla="*/ -332652 h 2633404"/>
              <a:gd name="connsiteX1" fmla="*/ 192363 w 2731265"/>
              <a:gd name="connsiteY1" fmla="*/ -259502 h 2633404"/>
              <a:gd name="connsiteX2" fmla="*/ 119213 w 2731265"/>
              <a:gd name="connsiteY2" fmla="*/ -332652 h 2633404"/>
              <a:gd name="connsiteX3" fmla="*/ 192363 w 2731265"/>
              <a:gd name="connsiteY3" fmla="*/ -405802 h 2633404"/>
              <a:gd name="connsiteX4" fmla="*/ 265513 w 2731265"/>
              <a:gd name="connsiteY4" fmla="*/ -332652 h 2633404"/>
              <a:gd name="connsiteX0" fmla="*/ 444013 w 2731265"/>
              <a:gd name="connsiteY0" fmla="*/ -184554 h 2633404"/>
              <a:gd name="connsiteX1" fmla="*/ 297713 w 2731265"/>
              <a:gd name="connsiteY1" fmla="*/ -38254 h 2633404"/>
              <a:gd name="connsiteX2" fmla="*/ 151413 w 2731265"/>
              <a:gd name="connsiteY2" fmla="*/ -184554 h 2633404"/>
              <a:gd name="connsiteX3" fmla="*/ 297713 w 2731265"/>
              <a:gd name="connsiteY3" fmla="*/ -330854 h 2633404"/>
              <a:gd name="connsiteX4" fmla="*/ 444013 w 2731265"/>
              <a:gd name="connsiteY4" fmla="*/ -184554 h 2633404"/>
              <a:gd name="connsiteX0" fmla="*/ 707315 w 2731265"/>
              <a:gd name="connsiteY0" fmla="*/ 82758 h 2633404"/>
              <a:gd name="connsiteX1" fmla="*/ 487865 w 2731265"/>
              <a:gd name="connsiteY1" fmla="*/ 302208 h 2633404"/>
              <a:gd name="connsiteX2" fmla="*/ 268415 w 2731265"/>
              <a:gd name="connsiteY2" fmla="*/ 82758 h 2633404"/>
              <a:gd name="connsiteX3" fmla="*/ 487865 w 2731265"/>
              <a:gd name="connsiteY3" fmla="*/ -136692 h 2633404"/>
              <a:gd name="connsiteX4" fmla="*/ 707315 w 2731265"/>
              <a:gd name="connsiteY4" fmla="*/ 82758 h 2633404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21027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38354 w 43256"/>
              <a:gd name="connsiteY7" fmla="*/ 12233 h 50017"/>
              <a:gd name="connsiteX8" fmla="*/ 42018 w 43256"/>
              <a:gd name="connsiteY8" fmla="*/ 16975 h 50017"/>
              <a:gd name="connsiteX9" fmla="*/ 41854 w 43256"/>
              <a:gd name="connsiteY9" fmla="*/ 22117 h 50017"/>
              <a:gd name="connsiteX10" fmla="*/ 43052 w 43256"/>
              <a:gd name="connsiteY10" fmla="*/ 29979 h 50017"/>
              <a:gd name="connsiteX11" fmla="*/ 37440 w 43256"/>
              <a:gd name="connsiteY11" fmla="*/ 36861 h 50017"/>
              <a:gd name="connsiteX12" fmla="*/ 35431 w 43256"/>
              <a:gd name="connsiteY12" fmla="*/ 42758 h 50017"/>
              <a:gd name="connsiteX13" fmla="*/ 28591 w 43256"/>
              <a:gd name="connsiteY13" fmla="*/ 43472 h 50017"/>
              <a:gd name="connsiteX14" fmla="*/ 23703 w 43256"/>
              <a:gd name="connsiteY14" fmla="*/ 49763 h 50017"/>
              <a:gd name="connsiteX15" fmla="*/ 16516 w 43256"/>
              <a:gd name="connsiteY15" fmla="*/ 45923 h 50017"/>
              <a:gd name="connsiteX16" fmla="*/ 5840 w 43256"/>
              <a:gd name="connsiteY16" fmla="*/ 42129 h 50017"/>
              <a:gd name="connsiteX17" fmla="*/ 1146 w 43256"/>
              <a:gd name="connsiteY17" fmla="*/ 37907 h 50017"/>
              <a:gd name="connsiteX18" fmla="*/ 2149 w 43256"/>
              <a:gd name="connsiteY18" fmla="*/ 32208 h 50017"/>
              <a:gd name="connsiteX19" fmla="*/ 31 w 43256"/>
              <a:gd name="connsiteY19" fmla="*/ 26361 h 50017"/>
              <a:gd name="connsiteX20" fmla="*/ 3899 w 43256"/>
              <a:gd name="connsiteY20" fmla="*/ 21164 h 50017"/>
              <a:gd name="connsiteX21" fmla="*/ 3936 w 43256"/>
              <a:gd name="connsiteY21" fmla="*/ 21027 h 50017"/>
              <a:gd name="connsiteX0" fmla="*/ 267789 w 2734805"/>
              <a:gd name="connsiteY0" fmla="*/ 73150 h 3048959"/>
              <a:gd name="connsiteX1" fmla="*/ 194639 w 2734805"/>
              <a:gd name="connsiteY1" fmla="*/ 146300 h 3048959"/>
              <a:gd name="connsiteX2" fmla="*/ 121489 w 2734805"/>
              <a:gd name="connsiteY2" fmla="*/ 73150 h 3048959"/>
              <a:gd name="connsiteX3" fmla="*/ 194639 w 2734805"/>
              <a:gd name="connsiteY3" fmla="*/ 0 h 3048959"/>
              <a:gd name="connsiteX4" fmla="*/ 267789 w 2734805"/>
              <a:gd name="connsiteY4" fmla="*/ 73150 h 3048959"/>
              <a:gd name="connsiteX0" fmla="*/ 446289 w 2734805"/>
              <a:gd name="connsiteY0" fmla="*/ 221248 h 3048959"/>
              <a:gd name="connsiteX1" fmla="*/ 299989 w 2734805"/>
              <a:gd name="connsiteY1" fmla="*/ 367548 h 3048959"/>
              <a:gd name="connsiteX2" fmla="*/ 153689 w 2734805"/>
              <a:gd name="connsiteY2" fmla="*/ 221248 h 3048959"/>
              <a:gd name="connsiteX3" fmla="*/ 299989 w 2734805"/>
              <a:gd name="connsiteY3" fmla="*/ 74948 h 3048959"/>
              <a:gd name="connsiteX4" fmla="*/ 446289 w 2734805"/>
              <a:gd name="connsiteY4" fmla="*/ 221248 h 3048959"/>
              <a:gd name="connsiteX0" fmla="*/ 709591 w 2734805"/>
              <a:gd name="connsiteY0" fmla="*/ 488560 h 3048959"/>
              <a:gd name="connsiteX1" fmla="*/ 490141 w 2734805"/>
              <a:gd name="connsiteY1" fmla="*/ 708010 h 3048959"/>
              <a:gd name="connsiteX2" fmla="*/ 270691 w 2734805"/>
              <a:gd name="connsiteY2" fmla="*/ 488560 h 3048959"/>
              <a:gd name="connsiteX3" fmla="*/ 490141 w 2734805"/>
              <a:gd name="connsiteY3" fmla="*/ 269110 h 3048959"/>
              <a:gd name="connsiteX4" fmla="*/ 709591 w 2734805"/>
              <a:gd name="connsiteY4" fmla="*/ 488560 h 3048959"/>
              <a:gd name="connsiteX0" fmla="*/ 4729 w 43256"/>
              <a:gd name="connsiteY0" fmla="*/ 32834 h 50017"/>
              <a:gd name="connsiteX1" fmla="*/ 2196 w 43256"/>
              <a:gd name="connsiteY1" fmla="*/ 32037 h 50017"/>
              <a:gd name="connsiteX2" fmla="*/ 6964 w 43256"/>
              <a:gd name="connsiteY2" fmla="*/ 41556 h 50017"/>
              <a:gd name="connsiteX3" fmla="*/ 5856 w 43256"/>
              <a:gd name="connsiteY3" fmla="*/ 41937 h 50017"/>
              <a:gd name="connsiteX4" fmla="*/ 16514 w 43256"/>
              <a:gd name="connsiteY4" fmla="*/ 45747 h 50017"/>
              <a:gd name="connsiteX5" fmla="*/ 15846 w 43256"/>
              <a:gd name="connsiteY5" fmla="*/ 44007 h 50017"/>
              <a:gd name="connsiteX6" fmla="*/ 28863 w 43256"/>
              <a:gd name="connsiteY6" fmla="*/ 41408 h 50017"/>
              <a:gd name="connsiteX7" fmla="*/ 28596 w 43256"/>
              <a:gd name="connsiteY7" fmla="*/ 4331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38360 w 43256"/>
              <a:gd name="connsiteY10" fmla="*/ 12083 h 50017"/>
              <a:gd name="connsiteX11" fmla="*/ 38436 w 43256"/>
              <a:gd name="connsiteY11" fmla="*/ 13347 h 50017"/>
              <a:gd name="connsiteX12" fmla="*/ 29114 w 43256"/>
              <a:gd name="connsiteY12" fmla="*/ 10609 h 50017"/>
              <a:gd name="connsiteX13" fmla="*/ 29856 w 43256"/>
              <a:gd name="connsiteY13" fmla="*/ 8997 h 50017"/>
              <a:gd name="connsiteX14" fmla="*/ 22177 w 43256"/>
              <a:gd name="connsiteY14" fmla="*/ 11377 h 50017"/>
              <a:gd name="connsiteX15" fmla="*/ 22536 w 43256"/>
              <a:gd name="connsiteY15" fmla="*/ 9987 h 50017"/>
              <a:gd name="connsiteX16" fmla="*/ 14036 w 43256"/>
              <a:gd name="connsiteY16" fmla="*/ 11849 h 50017"/>
              <a:gd name="connsiteX17" fmla="*/ 15336 w 43256"/>
              <a:gd name="connsiteY17" fmla="*/ 13197 h 50017"/>
              <a:gd name="connsiteX18" fmla="*/ 4163 w 43256"/>
              <a:gd name="connsiteY18" fmla="*/ 22446 h 50017"/>
              <a:gd name="connsiteX19" fmla="*/ 3936 w 43256"/>
              <a:gd name="connsiteY19" fmla="*/ 21027 h 50017"/>
              <a:gd name="connsiteX0" fmla="*/ 3936 w 43256"/>
              <a:gd name="connsiteY0" fmla="*/ 21027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38354 w 43256"/>
              <a:gd name="connsiteY7" fmla="*/ 12233 h 50017"/>
              <a:gd name="connsiteX8" fmla="*/ 42018 w 43256"/>
              <a:gd name="connsiteY8" fmla="*/ 16975 h 50017"/>
              <a:gd name="connsiteX9" fmla="*/ 41854 w 43256"/>
              <a:gd name="connsiteY9" fmla="*/ 22117 h 50017"/>
              <a:gd name="connsiteX10" fmla="*/ 43052 w 43256"/>
              <a:gd name="connsiteY10" fmla="*/ 29979 h 50017"/>
              <a:gd name="connsiteX11" fmla="*/ 37440 w 43256"/>
              <a:gd name="connsiteY11" fmla="*/ 36861 h 50017"/>
              <a:gd name="connsiteX12" fmla="*/ 35431 w 43256"/>
              <a:gd name="connsiteY12" fmla="*/ 42758 h 50017"/>
              <a:gd name="connsiteX13" fmla="*/ 28591 w 43256"/>
              <a:gd name="connsiteY13" fmla="*/ 43472 h 50017"/>
              <a:gd name="connsiteX14" fmla="*/ 23703 w 43256"/>
              <a:gd name="connsiteY14" fmla="*/ 49763 h 50017"/>
              <a:gd name="connsiteX15" fmla="*/ 16516 w 43256"/>
              <a:gd name="connsiteY15" fmla="*/ 45923 h 50017"/>
              <a:gd name="connsiteX16" fmla="*/ 5840 w 43256"/>
              <a:gd name="connsiteY16" fmla="*/ 42129 h 50017"/>
              <a:gd name="connsiteX17" fmla="*/ 1146 w 43256"/>
              <a:gd name="connsiteY17" fmla="*/ 37907 h 50017"/>
              <a:gd name="connsiteX18" fmla="*/ 2149 w 43256"/>
              <a:gd name="connsiteY18" fmla="*/ 32208 h 50017"/>
              <a:gd name="connsiteX19" fmla="*/ 31 w 43256"/>
              <a:gd name="connsiteY19" fmla="*/ 26361 h 50017"/>
              <a:gd name="connsiteX20" fmla="*/ 3899 w 43256"/>
              <a:gd name="connsiteY20" fmla="*/ 21164 h 50017"/>
              <a:gd name="connsiteX21" fmla="*/ 3936 w 43256"/>
              <a:gd name="connsiteY21" fmla="*/ 21027 h 50017"/>
              <a:gd name="connsiteX0" fmla="*/ 267789 w 2734805"/>
              <a:gd name="connsiteY0" fmla="*/ 73150 h 3048959"/>
              <a:gd name="connsiteX1" fmla="*/ 194639 w 2734805"/>
              <a:gd name="connsiteY1" fmla="*/ 146300 h 3048959"/>
              <a:gd name="connsiteX2" fmla="*/ 121489 w 2734805"/>
              <a:gd name="connsiteY2" fmla="*/ 73150 h 3048959"/>
              <a:gd name="connsiteX3" fmla="*/ 194639 w 2734805"/>
              <a:gd name="connsiteY3" fmla="*/ 0 h 3048959"/>
              <a:gd name="connsiteX4" fmla="*/ 267789 w 2734805"/>
              <a:gd name="connsiteY4" fmla="*/ 73150 h 3048959"/>
              <a:gd name="connsiteX0" fmla="*/ 446289 w 2734805"/>
              <a:gd name="connsiteY0" fmla="*/ 221248 h 3048959"/>
              <a:gd name="connsiteX1" fmla="*/ 299989 w 2734805"/>
              <a:gd name="connsiteY1" fmla="*/ 367548 h 3048959"/>
              <a:gd name="connsiteX2" fmla="*/ 153689 w 2734805"/>
              <a:gd name="connsiteY2" fmla="*/ 221248 h 3048959"/>
              <a:gd name="connsiteX3" fmla="*/ 299989 w 2734805"/>
              <a:gd name="connsiteY3" fmla="*/ 74948 h 3048959"/>
              <a:gd name="connsiteX4" fmla="*/ 446289 w 2734805"/>
              <a:gd name="connsiteY4" fmla="*/ 221248 h 3048959"/>
              <a:gd name="connsiteX0" fmla="*/ 709591 w 2734805"/>
              <a:gd name="connsiteY0" fmla="*/ 488560 h 3048959"/>
              <a:gd name="connsiteX1" fmla="*/ 490141 w 2734805"/>
              <a:gd name="connsiteY1" fmla="*/ 708010 h 3048959"/>
              <a:gd name="connsiteX2" fmla="*/ 270691 w 2734805"/>
              <a:gd name="connsiteY2" fmla="*/ 488560 h 3048959"/>
              <a:gd name="connsiteX3" fmla="*/ 490141 w 2734805"/>
              <a:gd name="connsiteY3" fmla="*/ 269110 h 3048959"/>
              <a:gd name="connsiteX4" fmla="*/ 709591 w 2734805"/>
              <a:gd name="connsiteY4" fmla="*/ 488560 h 3048959"/>
              <a:gd name="connsiteX0" fmla="*/ 4729 w 43256"/>
              <a:gd name="connsiteY0" fmla="*/ 32834 h 50017"/>
              <a:gd name="connsiteX1" fmla="*/ 2196 w 43256"/>
              <a:gd name="connsiteY1" fmla="*/ 32037 h 50017"/>
              <a:gd name="connsiteX2" fmla="*/ 6964 w 43256"/>
              <a:gd name="connsiteY2" fmla="*/ 41556 h 50017"/>
              <a:gd name="connsiteX3" fmla="*/ 5856 w 43256"/>
              <a:gd name="connsiteY3" fmla="*/ 41937 h 50017"/>
              <a:gd name="connsiteX4" fmla="*/ 16514 w 43256"/>
              <a:gd name="connsiteY4" fmla="*/ 45747 h 50017"/>
              <a:gd name="connsiteX5" fmla="*/ 15846 w 43256"/>
              <a:gd name="connsiteY5" fmla="*/ 44007 h 50017"/>
              <a:gd name="connsiteX6" fmla="*/ 28863 w 43256"/>
              <a:gd name="connsiteY6" fmla="*/ 41408 h 50017"/>
              <a:gd name="connsiteX7" fmla="*/ 28596 w 43256"/>
              <a:gd name="connsiteY7" fmla="*/ 4331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38360 w 43256"/>
              <a:gd name="connsiteY10" fmla="*/ 12083 h 50017"/>
              <a:gd name="connsiteX11" fmla="*/ 38436 w 43256"/>
              <a:gd name="connsiteY11" fmla="*/ 13347 h 50017"/>
              <a:gd name="connsiteX12" fmla="*/ 29114 w 43256"/>
              <a:gd name="connsiteY12" fmla="*/ 10609 h 50017"/>
              <a:gd name="connsiteX13" fmla="*/ 29856 w 43256"/>
              <a:gd name="connsiteY13" fmla="*/ 8997 h 50017"/>
              <a:gd name="connsiteX14" fmla="*/ 22177 w 43256"/>
              <a:gd name="connsiteY14" fmla="*/ 11377 h 50017"/>
              <a:gd name="connsiteX15" fmla="*/ 22536 w 43256"/>
              <a:gd name="connsiteY15" fmla="*/ 9987 h 50017"/>
              <a:gd name="connsiteX16" fmla="*/ 14036 w 43256"/>
              <a:gd name="connsiteY16" fmla="*/ 11849 h 50017"/>
              <a:gd name="connsiteX17" fmla="*/ 15336 w 43256"/>
              <a:gd name="connsiteY17" fmla="*/ 13197 h 50017"/>
              <a:gd name="connsiteX0" fmla="*/ 3936 w 43256"/>
              <a:gd name="connsiteY0" fmla="*/ 21027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38354 w 43256"/>
              <a:gd name="connsiteY7" fmla="*/ 12233 h 50017"/>
              <a:gd name="connsiteX8" fmla="*/ 42018 w 43256"/>
              <a:gd name="connsiteY8" fmla="*/ 16975 h 50017"/>
              <a:gd name="connsiteX9" fmla="*/ 41854 w 43256"/>
              <a:gd name="connsiteY9" fmla="*/ 22117 h 50017"/>
              <a:gd name="connsiteX10" fmla="*/ 43052 w 43256"/>
              <a:gd name="connsiteY10" fmla="*/ 29979 h 50017"/>
              <a:gd name="connsiteX11" fmla="*/ 37440 w 43256"/>
              <a:gd name="connsiteY11" fmla="*/ 36861 h 50017"/>
              <a:gd name="connsiteX12" fmla="*/ 35431 w 43256"/>
              <a:gd name="connsiteY12" fmla="*/ 42758 h 50017"/>
              <a:gd name="connsiteX13" fmla="*/ 28591 w 43256"/>
              <a:gd name="connsiteY13" fmla="*/ 43472 h 50017"/>
              <a:gd name="connsiteX14" fmla="*/ 23703 w 43256"/>
              <a:gd name="connsiteY14" fmla="*/ 49763 h 50017"/>
              <a:gd name="connsiteX15" fmla="*/ 16516 w 43256"/>
              <a:gd name="connsiteY15" fmla="*/ 45923 h 50017"/>
              <a:gd name="connsiteX16" fmla="*/ 5840 w 43256"/>
              <a:gd name="connsiteY16" fmla="*/ 42129 h 50017"/>
              <a:gd name="connsiteX17" fmla="*/ 1146 w 43256"/>
              <a:gd name="connsiteY17" fmla="*/ 37907 h 50017"/>
              <a:gd name="connsiteX18" fmla="*/ 2149 w 43256"/>
              <a:gd name="connsiteY18" fmla="*/ 32208 h 50017"/>
              <a:gd name="connsiteX19" fmla="*/ 31 w 43256"/>
              <a:gd name="connsiteY19" fmla="*/ 26361 h 50017"/>
              <a:gd name="connsiteX20" fmla="*/ 3899 w 43256"/>
              <a:gd name="connsiteY20" fmla="*/ 21164 h 50017"/>
              <a:gd name="connsiteX21" fmla="*/ 3936 w 43256"/>
              <a:gd name="connsiteY21" fmla="*/ 21027 h 50017"/>
              <a:gd name="connsiteX0" fmla="*/ 267789 w 2734805"/>
              <a:gd name="connsiteY0" fmla="*/ 73150 h 3048959"/>
              <a:gd name="connsiteX1" fmla="*/ 194639 w 2734805"/>
              <a:gd name="connsiteY1" fmla="*/ 146300 h 3048959"/>
              <a:gd name="connsiteX2" fmla="*/ 121489 w 2734805"/>
              <a:gd name="connsiteY2" fmla="*/ 73150 h 3048959"/>
              <a:gd name="connsiteX3" fmla="*/ 194639 w 2734805"/>
              <a:gd name="connsiteY3" fmla="*/ 0 h 3048959"/>
              <a:gd name="connsiteX4" fmla="*/ 267789 w 2734805"/>
              <a:gd name="connsiteY4" fmla="*/ 73150 h 3048959"/>
              <a:gd name="connsiteX0" fmla="*/ 446289 w 2734805"/>
              <a:gd name="connsiteY0" fmla="*/ 221248 h 3048959"/>
              <a:gd name="connsiteX1" fmla="*/ 299989 w 2734805"/>
              <a:gd name="connsiteY1" fmla="*/ 367548 h 3048959"/>
              <a:gd name="connsiteX2" fmla="*/ 153689 w 2734805"/>
              <a:gd name="connsiteY2" fmla="*/ 221248 h 3048959"/>
              <a:gd name="connsiteX3" fmla="*/ 299989 w 2734805"/>
              <a:gd name="connsiteY3" fmla="*/ 74948 h 3048959"/>
              <a:gd name="connsiteX4" fmla="*/ 446289 w 2734805"/>
              <a:gd name="connsiteY4" fmla="*/ 221248 h 3048959"/>
              <a:gd name="connsiteX0" fmla="*/ 709591 w 2734805"/>
              <a:gd name="connsiteY0" fmla="*/ 488560 h 3048959"/>
              <a:gd name="connsiteX1" fmla="*/ 490141 w 2734805"/>
              <a:gd name="connsiteY1" fmla="*/ 708010 h 3048959"/>
              <a:gd name="connsiteX2" fmla="*/ 270691 w 2734805"/>
              <a:gd name="connsiteY2" fmla="*/ 488560 h 3048959"/>
              <a:gd name="connsiteX3" fmla="*/ 490141 w 2734805"/>
              <a:gd name="connsiteY3" fmla="*/ 269110 h 3048959"/>
              <a:gd name="connsiteX4" fmla="*/ 709591 w 2734805"/>
              <a:gd name="connsiteY4" fmla="*/ 488560 h 3048959"/>
              <a:gd name="connsiteX0" fmla="*/ 4729 w 43256"/>
              <a:gd name="connsiteY0" fmla="*/ 32834 h 50017"/>
              <a:gd name="connsiteX1" fmla="*/ 2196 w 43256"/>
              <a:gd name="connsiteY1" fmla="*/ 32037 h 50017"/>
              <a:gd name="connsiteX2" fmla="*/ 6964 w 43256"/>
              <a:gd name="connsiteY2" fmla="*/ 41556 h 50017"/>
              <a:gd name="connsiteX3" fmla="*/ 5856 w 43256"/>
              <a:gd name="connsiteY3" fmla="*/ 41937 h 50017"/>
              <a:gd name="connsiteX4" fmla="*/ 16514 w 43256"/>
              <a:gd name="connsiteY4" fmla="*/ 45747 h 50017"/>
              <a:gd name="connsiteX5" fmla="*/ 15846 w 43256"/>
              <a:gd name="connsiteY5" fmla="*/ 44007 h 50017"/>
              <a:gd name="connsiteX6" fmla="*/ 28863 w 43256"/>
              <a:gd name="connsiteY6" fmla="*/ 41408 h 50017"/>
              <a:gd name="connsiteX7" fmla="*/ 28596 w 43256"/>
              <a:gd name="connsiteY7" fmla="*/ 4331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38360 w 43256"/>
              <a:gd name="connsiteY10" fmla="*/ 12083 h 50017"/>
              <a:gd name="connsiteX11" fmla="*/ 38436 w 43256"/>
              <a:gd name="connsiteY11" fmla="*/ 13347 h 50017"/>
              <a:gd name="connsiteX12" fmla="*/ 29114 w 43256"/>
              <a:gd name="connsiteY12" fmla="*/ 10609 h 50017"/>
              <a:gd name="connsiteX13" fmla="*/ 29856 w 43256"/>
              <a:gd name="connsiteY13" fmla="*/ 8997 h 50017"/>
              <a:gd name="connsiteX14" fmla="*/ 22177 w 43256"/>
              <a:gd name="connsiteY14" fmla="*/ 11377 h 50017"/>
              <a:gd name="connsiteX15" fmla="*/ 22536 w 43256"/>
              <a:gd name="connsiteY15" fmla="*/ 9987 h 50017"/>
              <a:gd name="connsiteX0" fmla="*/ 1514 w 43256"/>
              <a:gd name="connsiteY0" fmla="*/ 19845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38354 w 43256"/>
              <a:gd name="connsiteY7" fmla="*/ 12233 h 50017"/>
              <a:gd name="connsiteX8" fmla="*/ 42018 w 43256"/>
              <a:gd name="connsiteY8" fmla="*/ 16975 h 50017"/>
              <a:gd name="connsiteX9" fmla="*/ 41854 w 43256"/>
              <a:gd name="connsiteY9" fmla="*/ 22117 h 50017"/>
              <a:gd name="connsiteX10" fmla="*/ 43052 w 43256"/>
              <a:gd name="connsiteY10" fmla="*/ 29979 h 50017"/>
              <a:gd name="connsiteX11" fmla="*/ 37440 w 43256"/>
              <a:gd name="connsiteY11" fmla="*/ 36861 h 50017"/>
              <a:gd name="connsiteX12" fmla="*/ 35431 w 43256"/>
              <a:gd name="connsiteY12" fmla="*/ 42758 h 50017"/>
              <a:gd name="connsiteX13" fmla="*/ 28591 w 43256"/>
              <a:gd name="connsiteY13" fmla="*/ 43472 h 50017"/>
              <a:gd name="connsiteX14" fmla="*/ 23703 w 43256"/>
              <a:gd name="connsiteY14" fmla="*/ 49763 h 50017"/>
              <a:gd name="connsiteX15" fmla="*/ 16516 w 43256"/>
              <a:gd name="connsiteY15" fmla="*/ 45923 h 50017"/>
              <a:gd name="connsiteX16" fmla="*/ 5840 w 43256"/>
              <a:gd name="connsiteY16" fmla="*/ 42129 h 50017"/>
              <a:gd name="connsiteX17" fmla="*/ 1146 w 43256"/>
              <a:gd name="connsiteY17" fmla="*/ 37907 h 50017"/>
              <a:gd name="connsiteX18" fmla="*/ 2149 w 43256"/>
              <a:gd name="connsiteY18" fmla="*/ 32208 h 50017"/>
              <a:gd name="connsiteX19" fmla="*/ 31 w 43256"/>
              <a:gd name="connsiteY19" fmla="*/ 26361 h 50017"/>
              <a:gd name="connsiteX20" fmla="*/ 3899 w 43256"/>
              <a:gd name="connsiteY20" fmla="*/ 21164 h 50017"/>
              <a:gd name="connsiteX21" fmla="*/ 1514 w 43256"/>
              <a:gd name="connsiteY21" fmla="*/ 19845 h 50017"/>
              <a:gd name="connsiteX0" fmla="*/ 267789 w 2734805"/>
              <a:gd name="connsiteY0" fmla="*/ 73150 h 3048959"/>
              <a:gd name="connsiteX1" fmla="*/ 194639 w 2734805"/>
              <a:gd name="connsiteY1" fmla="*/ 146300 h 3048959"/>
              <a:gd name="connsiteX2" fmla="*/ 121489 w 2734805"/>
              <a:gd name="connsiteY2" fmla="*/ 73150 h 3048959"/>
              <a:gd name="connsiteX3" fmla="*/ 194639 w 2734805"/>
              <a:gd name="connsiteY3" fmla="*/ 0 h 3048959"/>
              <a:gd name="connsiteX4" fmla="*/ 267789 w 2734805"/>
              <a:gd name="connsiteY4" fmla="*/ 73150 h 3048959"/>
              <a:gd name="connsiteX0" fmla="*/ 446289 w 2734805"/>
              <a:gd name="connsiteY0" fmla="*/ 221248 h 3048959"/>
              <a:gd name="connsiteX1" fmla="*/ 299989 w 2734805"/>
              <a:gd name="connsiteY1" fmla="*/ 367548 h 3048959"/>
              <a:gd name="connsiteX2" fmla="*/ 153689 w 2734805"/>
              <a:gd name="connsiteY2" fmla="*/ 221248 h 3048959"/>
              <a:gd name="connsiteX3" fmla="*/ 299989 w 2734805"/>
              <a:gd name="connsiteY3" fmla="*/ 74948 h 3048959"/>
              <a:gd name="connsiteX4" fmla="*/ 446289 w 2734805"/>
              <a:gd name="connsiteY4" fmla="*/ 221248 h 3048959"/>
              <a:gd name="connsiteX0" fmla="*/ 709591 w 2734805"/>
              <a:gd name="connsiteY0" fmla="*/ 488560 h 3048959"/>
              <a:gd name="connsiteX1" fmla="*/ 490141 w 2734805"/>
              <a:gd name="connsiteY1" fmla="*/ 708010 h 3048959"/>
              <a:gd name="connsiteX2" fmla="*/ 270691 w 2734805"/>
              <a:gd name="connsiteY2" fmla="*/ 488560 h 3048959"/>
              <a:gd name="connsiteX3" fmla="*/ 490141 w 2734805"/>
              <a:gd name="connsiteY3" fmla="*/ 269110 h 3048959"/>
              <a:gd name="connsiteX4" fmla="*/ 709591 w 2734805"/>
              <a:gd name="connsiteY4" fmla="*/ 488560 h 3048959"/>
              <a:gd name="connsiteX0" fmla="*/ 4729 w 43256"/>
              <a:gd name="connsiteY0" fmla="*/ 32834 h 50017"/>
              <a:gd name="connsiteX1" fmla="*/ 2196 w 43256"/>
              <a:gd name="connsiteY1" fmla="*/ 32037 h 50017"/>
              <a:gd name="connsiteX2" fmla="*/ 6964 w 43256"/>
              <a:gd name="connsiteY2" fmla="*/ 41556 h 50017"/>
              <a:gd name="connsiteX3" fmla="*/ 5856 w 43256"/>
              <a:gd name="connsiteY3" fmla="*/ 41937 h 50017"/>
              <a:gd name="connsiteX4" fmla="*/ 16514 w 43256"/>
              <a:gd name="connsiteY4" fmla="*/ 45747 h 50017"/>
              <a:gd name="connsiteX5" fmla="*/ 15846 w 43256"/>
              <a:gd name="connsiteY5" fmla="*/ 44007 h 50017"/>
              <a:gd name="connsiteX6" fmla="*/ 28863 w 43256"/>
              <a:gd name="connsiteY6" fmla="*/ 41408 h 50017"/>
              <a:gd name="connsiteX7" fmla="*/ 28596 w 43256"/>
              <a:gd name="connsiteY7" fmla="*/ 4331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38360 w 43256"/>
              <a:gd name="connsiteY10" fmla="*/ 12083 h 50017"/>
              <a:gd name="connsiteX11" fmla="*/ 38436 w 43256"/>
              <a:gd name="connsiteY11" fmla="*/ 13347 h 50017"/>
              <a:gd name="connsiteX12" fmla="*/ 29114 w 43256"/>
              <a:gd name="connsiteY12" fmla="*/ 10609 h 50017"/>
              <a:gd name="connsiteX13" fmla="*/ 29856 w 43256"/>
              <a:gd name="connsiteY13" fmla="*/ 8997 h 50017"/>
              <a:gd name="connsiteX14" fmla="*/ 22177 w 43256"/>
              <a:gd name="connsiteY14" fmla="*/ 11377 h 50017"/>
              <a:gd name="connsiteX15" fmla="*/ 22536 w 43256"/>
              <a:gd name="connsiteY15" fmla="*/ 9987 h 50017"/>
              <a:gd name="connsiteX0" fmla="*/ 1514 w 43256"/>
              <a:gd name="connsiteY0" fmla="*/ 19845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38354 w 43256"/>
              <a:gd name="connsiteY7" fmla="*/ 12233 h 50017"/>
              <a:gd name="connsiteX8" fmla="*/ 42018 w 43256"/>
              <a:gd name="connsiteY8" fmla="*/ 16975 h 50017"/>
              <a:gd name="connsiteX9" fmla="*/ 41854 w 43256"/>
              <a:gd name="connsiteY9" fmla="*/ 22117 h 50017"/>
              <a:gd name="connsiteX10" fmla="*/ 43052 w 43256"/>
              <a:gd name="connsiteY10" fmla="*/ 29979 h 50017"/>
              <a:gd name="connsiteX11" fmla="*/ 37440 w 43256"/>
              <a:gd name="connsiteY11" fmla="*/ 36861 h 50017"/>
              <a:gd name="connsiteX12" fmla="*/ 35431 w 43256"/>
              <a:gd name="connsiteY12" fmla="*/ 42758 h 50017"/>
              <a:gd name="connsiteX13" fmla="*/ 28591 w 43256"/>
              <a:gd name="connsiteY13" fmla="*/ 43472 h 50017"/>
              <a:gd name="connsiteX14" fmla="*/ 23703 w 43256"/>
              <a:gd name="connsiteY14" fmla="*/ 49763 h 50017"/>
              <a:gd name="connsiteX15" fmla="*/ 16516 w 43256"/>
              <a:gd name="connsiteY15" fmla="*/ 45923 h 50017"/>
              <a:gd name="connsiteX16" fmla="*/ 5840 w 43256"/>
              <a:gd name="connsiteY16" fmla="*/ 42129 h 50017"/>
              <a:gd name="connsiteX17" fmla="*/ 1146 w 43256"/>
              <a:gd name="connsiteY17" fmla="*/ 37907 h 50017"/>
              <a:gd name="connsiteX18" fmla="*/ 2149 w 43256"/>
              <a:gd name="connsiteY18" fmla="*/ 32208 h 50017"/>
              <a:gd name="connsiteX19" fmla="*/ 31 w 43256"/>
              <a:gd name="connsiteY19" fmla="*/ 26361 h 50017"/>
              <a:gd name="connsiteX20" fmla="*/ 1477 w 43256"/>
              <a:gd name="connsiteY20" fmla="*/ 21312 h 50017"/>
              <a:gd name="connsiteX21" fmla="*/ 1514 w 43256"/>
              <a:gd name="connsiteY21" fmla="*/ 19845 h 50017"/>
              <a:gd name="connsiteX0" fmla="*/ 267789 w 2734805"/>
              <a:gd name="connsiteY0" fmla="*/ 73150 h 3048959"/>
              <a:gd name="connsiteX1" fmla="*/ 194639 w 2734805"/>
              <a:gd name="connsiteY1" fmla="*/ 146300 h 3048959"/>
              <a:gd name="connsiteX2" fmla="*/ 121489 w 2734805"/>
              <a:gd name="connsiteY2" fmla="*/ 73150 h 3048959"/>
              <a:gd name="connsiteX3" fmla="*/ 194639 w 2734805"/>
              <a:gd name="connsiteY3" fmla="*/ 0 h 3048959"/>
              <a:gd name="connsiteX4" fmla="*/ 267789 w 2734805"/>
              <a:gd name="connsiteY4" fmla="*/ 73150 h 3048959"/>
              <a:gd name="connsiteX0" fmla="*/ 446289 w 2734805"/>
              <a:gd name="connsiteY0" fmla="*/ 221248 h 3048959"/>
              <a:gd name="connsiteX1" fmla="*/ 299989 w 2734805"/>
              <a:gd name="connsiteY1" fmla="*/ 367548 h 3048959"/>
              <a:gd name="connsiteX2" fmla="*/ 153689 w 2734805"/>
              <a:gd name="connsiteY2" fmla="*/ 221248 h 3048959"/>
              <a:gd name="connsiteX3" fmla="*/ 299989 w 2734805"/>
              <a:gd name="connsiteY3" fmla="*/ 74948 h 3048959"/>
              <a:gd name="connsiteX4" fmla="*/ 446289 w 2734805"/>
              <a:gd name="connsiteY4" fmla="*/ 221248 h 3048959"/>
              <a:gd name="connsiteX0" fmla="*/ 709591 w 2734805"/>
              <a:gd name="connsiteY0" fmla="*/ 488560 h 3048959"/>
              <a:gd name="connsiteX1" fmla="*/ 490141 w 2734805"/>
              <a:gd name="connsiteY1" fmla="*/ 708010 h 3048959"/>
              <a:gd name="connsiteX2" fmla="*/ 270691 w 2734805"/>
              <a:gd name="connsiteY2" fmla="*/ 488560 h 3048959"/>
              <a:gd name="connsiteX3" fmla="*/ 490141 w 2734805"/>
              <a:gd name="connsiteY3" fmla="*/ 269110 h 3048959"/>
              <a:gd name="connsiteX4" fmla="*/ 709591 w 2734805"/>
              <a:gd name="connsiteY4" fmla="*/ 488560 h 3048959"/>
              <a:gd name="connsiteX0" fmla="*/ 4729 w 43256"/>
              <a:gd name="connsiteY0" fmla="*/ 32834 h 50017"/>
              <a:gd name="connsiteX1" fmla="*/ 2196 w 43256"/>
              <a:gd name="connsiteY1" fmla="*/ 32037 h 50017"/>
              <a:gd name="connsiteX2" fmla="*/ 6964 w 43256"/>
              <a:gd name="connsiteY2" fmla="*/ 41556 h 50017"/>
              <a:gd name="connsiteX3" fmla="*/ 5856 w 43256"/>
              <a:gd name="connsiteY3" fmla="*/ 41937 h 50017"/>
              <a:gd name="connsiteX4" fmla="*/ 16514 w 43256"/>
              <a:gd name="connsiteY4" fmla="*/ 45747 h 50017"/>
              <a:gd name="connsiteX5" fmla="*/ 15846 w 43256"/>
              <a:gd name="connsiteY5" fmla="*/ 44007 h 50017"/>
              <a:gd name="connsiteX6" fmla="*/ 28863 w 43256"/>
              <a:gd name="connsiteY6" fmla="*/ 41408 h 50017"/>
              <a:gd name="connsiteX7" fmla="*/ 28596 w 43256"/>
              <a:gd name="connsiteY7" fmla="*/ 4331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38360 w 43256"/>
              <a:gd name="connsiteY10" fmla="*/ 12083 h 50017"/>
              <a:gd name="connsiteX11" fmla="*/ 38436 w 43256"/>
              <a:gd name="connsiteY11" fmla="*/ 13347 h 50017"/>
              <a:gd name="connsiteX12" fmla="*/ 29114 w 43256"/>
              <a:gd name="connsiteY12" fmla="*/ 10609 h 50017"/>
              <a:gd name="connsiteX13" fmla="*/ 29856 w 43256"/>
              <a:gd name="connsiteY13" fmla="*/ 8997 h 50017"/>
              <a:gd name="connsiteX14" fmla="*/ 22177 w 43256"/>
              <a:gd name="connsiteY14" fmla="*/ 11377 h 50017"/>
              <a:gd name="connsiteX15" fmla="*/ 22536 w 43256"/>
              <a:gd name="connsiteY15" fmla="*/ 9987 h 50017"/>
              <a:gd name="connsiteX0" fmla="*/ 1514 w 43256"/>
              <a:gd name="connsiteY0" fmla="*/ 19845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38354 w 43256"/>
              <a:gd name="connsiteY7" fmla="*/ 12233 h 50017"/>
              <a:gd name="connsiteX8" fmla="*/ 42018 w 43256"/>
              <a:gd name="connsiteY8" fmla="*/ 16975 h 50017"/>
              <a:gd name="connsiteX9" fmla="*/ 41854 w 43256"/>
              <a:gd name="connsiteY9" fmla="*/ 22117 h 50017"/>
              <a:gd name="connsiteX10" fmla="*/ 43052 w 43256"/>
              <a:gd name="connsiteY10" fmla="*/ 29979 h 50017"/>
              <a:gd name="connsiteX11" fmla="*/ 37440 w 43256"/>
              <a:gd name="connsiteY11" fmla="*/ 36861 h 50017"/>
              <a:gd name="connsiteX12" fmla="*/ 35431 w 43256"/>
              <a:gd name="connsiteY12" fmla="*/ 42758 h 50017"/>
              <a:gd name="connsiteX13" fmla="*/ 28591 w 43256"/>
              <a:gd name="connsiteY13" fmla="*/ 43472 h 50017"/>
              <a:gd name="connsiteX14" fmla="*/ 23703 w 43256"/>
              <a:gd name="connsiteY14" fmla="*/ 49763 h 50017"/>
              <a:gd name="connsiteX15" fmla="*/ 16516 w 43256"/>
              <a:gd name="connsiteY15" fmla="*/ 45923 h 50017"/>
              <a:gd name="connsiteX16" fmla="*/ 5840 w 43256"/>
              <a:gd name="connsiteY16" fmla="*/ 42129 h 50017"/>
              <a:gd name="connsiteX17" fmla="*/ 1146 w 43256"/>
              <a:gd name="connsiteY17" fmla="*/ 37907 h 50017"/>
              <a:gd name="connsiteX18" fmla="*/ 2149 w 43256"/>
              <a:gd name="connsiteY18" fmla="*/ 32208 h 50017"/>
              <a:gd name="connsiteX19" fmla="*/ 31 w 43256"/>
              <a:gd name="connsiteY19" fmla="*/ 26361 h 50017"/>
              <a:gd name="connsiteX20" fmla="*/ 1514 w 43256"/>
              <a:gd name="connsiteY20" fmla="*/ 19845 h 50017"/>
              <a:gd name="connsiteX0" fmla="*/ 267789 w 2734805"/>
              <a:gd name="connsiteY0" fmla="*/ 73150 h 3048959"/>
              <a:gd name="connsiteX1" fmla="*/ 194639 w 2734805"/>
              <a:gd name="connsiteY1" fmla="*/ 146300 h 3048959"/>
              <a:gd name="connsiteX2" fmla="*/ 121489 w 2734805"/>
              <a:gd name="connsiteY2" fmla="*/ 73150 h 3048959"/>
              <a:gd name="connsiteX3" fmla="*/ 194639 w 2734805"/>
              <a:gd name="connsiteY3" fmla="*/ 0 h 3048959"/>
              <a:gd name="connsiteX4" fmla="*/ 267789 w 2734805"/>
              <a:gd name="connsiteY4" fmla="*/ 73150 h 3048959"/>
              <a:gd name="connsiteX0" fmla="*/ 446289 w 2734805"/>
              <a:gd name="connsiteY0" fmla="*/ 221248 h 3048959"/>
              <a:gd name="connsiteX1" fmla="*/ 299989 w 2734805"/>
              <a:gd name="connsiteY1" fmla="*/ 367548 h 3048959"/>
              <a:gd name="connsiteX2" fmla="*/ 153689 w 2734805"/>
              <a:gd name="connsiteY2" fmla="*/ 221248 h 3048959"/>
              <a:gd name="connsiteX3" fmla="*/ 299989 w 2734805"/>
              <a:gd name="connsiteY3" fmla="*/ 74948 h 3048959"/>
              <a:gd name="connsiteX4" fmla="*/ 446289 w 2734805"/>
              <a:gd name="connsiteY4" fmla="*/ 221248 h 3048959"/>
              <a:gd name="connsiteX0" fmla="*/ 709591 w 2734805"/>
              <a:gd name="connsiteY0" fmla="*/ 488560 h 3048959"/>
              <a:gd name="connsiteX1" fmla="*/ 490141 w 2734805"/>
              <a:gd name="connsiteY1" fmla="*/ 708010 h 3048959"/>
              <a:gd name="connsiteX2" fmla="*/ 270691 w 2734805"/>
              <a:gd name="connsiteY2" fmla="*/ 488560 h 3048959"/>
              <a:gd name="connsiteX3" fmla="*/ 490141 w 2734805"/>
              <a:gd name="connsiteY3" fmla="*/ 269110 h 3048959"/>
              <a:gd name="connsiteX4" fmla="*/ 709591 w 2734805"/>
              <a:gd name="connsiteY4" fmla="*/ 488560 h 3048959"/>
              <a:gd name="connsiteX0" fmla="*/ 4729 w 43256"/>
              <a:gd name="connsiteY0" fmla="*/ 32834 h 50017"/>
              <a:gd name="connsiteX1" fmla="*/ 2196 w 43256"/>
              <a:gd name="connsiteY1" fmla="*/ 32037 h 50017"/>
              <a:gd name="connsiteX2" fmla="*/ 6964 w 43256"/>
              <a:gd name="connsiteY2" fmla="*/ 41556 h 50017"/>
              <a:gd name="connsiteX3" fmla="*/ 5856 w 43256"/>
              <a:gd name="connsiteY3" fmla="*/ 41937 h 50017"/>
              <a:gd name="connsiteX4" fmla="*/ 16514 w 43256"/>
              <a:gd name="connsiteY4" fmla="*/ 45747 h 50017"/>
              <a:gd name="connsiteX5" fmla="*/ 15846 w 43256"/>
              <a:gd name="connsiteY5" fmla="*/ 44007 h 50017"/>
              <a:gd name="connsiteX6" fmla="*/ 28863 w 43256"/>
              <a:gd name="connsiteY6" fmla="*/ 41408 h 50017"/>
              <a:gd name="connsiteX7" fmla="*/ 28596 w 43256"/>
              <a:gd name="connsiteY7" fmla="*/ 4331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38360 w 43256"/>
              <a:gd name="connsiteY10" fmla="*/ 12083 h 50017"/>
              <a:gd name="connsiteX11" fmla="*/ 38436 w 43256"/>
              <a:gd name="connsiteY11" fmla="*/ 13347 h 50017"/>
              <a:gd name="connsiteX12" fmla="*/ 29114 w 43256"/>
              <a:gd name="connsiteY12" fmla="*/ 10609 h 50017"/>
              <a:gd name="connsiteX13" fmla="*/ 29856 w 43256"/>
              <a:gd name="connsiteY13" fmla="*/ 8997 h 50017"/>
              <a:gd name="connsiteX14" fmla="*/ 22177 w 43256"/>
              <a:gd name="connsiteY14" fmla="*/ 11377 h 50017"/>
              <a:gd name="connsiteX15" fmla="*/ 22536 w 43256"/>
              <a:gd name="connsiteY15" fmla="*/ 9987 h 50017"/>
              <a:gd name="connsiteX0" fmla="*/ 1514 w 43256"/>
              <a:gd name="connsiteY0" fmla="*/ 19845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38354 w 43256"/>
              <a:gd name="connsiteY7" fmla="*/ 12233 h 50017"/>
              <a:gd name="connsiteX8" fmla="*/ 42018 w 43256"/>
              <a:gd name="connsiteY8" fmla="*/ 16975 h 50017"/>
              <a:gd name="connsiteX9" fmla="*/ 41854 w 43256"/>
              <a:gd name="connsiteY9" fmla="*/ 22117 h 50017"/>
              <a:gd name="connsiteX10" fmla="*/ 43052 w 43256"/>
              <a:gd name="connsiteY10" fmla="*/ 29979 h 50017"/>
              <a:gd name="connsiteX11" fmla="*/ 37440 w 43256"/>
              <a:gd name="connsiteY11" fmla="*/ 36861 h 50017"/>
              <a:gd name="connsiteX12" fmla="*/ 35431 w 43256"/>
              <a:gd name="connsiteY12" fmla="*/ 42758 h 50017"/>
              <a:gd name="connsiteX13" fmla="*/ 28591 w 43256"/>
              <a:gd name="connsiteY13" fmla="*/ 43472 h 50017"/>
              <a:gd name="connsiteX14" fmla="*/ 23703 w 43256"/>
              <a:gd name="connsiteY14" fmla="*/ 49763 h 50017"/>
              <a:gd name="connsiteX15" fmla="*/ 16516 w 43256"/>
              <a:gd name="connsiteY15" fmla="*/ 45923 h 50017"/>
              <a:gd name="connsiteX16" fmla="*/ 5840 w 43256"/>
              <a:gd name="connsiteY16" fmla="*/ 42129 h 50017"/>
              <a:gd name="connsiteX17" fmla="*/ 1146 w 43256"/>
              <a:gd name="connsiteY17" fmla="*/ 37907 h 50017"/>
              <a:gd name="connsiteX18" fmla="*/ 2149 w 43256"/>
              <a:gd name="connsiteY18" fmla="*/ 32208 h 50017"/>
              <a:gd name="connsiteX19" fmla="*/ 31 w 43256"/>
              <a:gd name="connsiteY19" fmla="*/ 26361 h 50017"/>
              <a:gd name="connsiteX20" fmla="*/ 1514 w 43256"/>
              <a:gd name="connsiteY20" fmla="*/ 19845 h 50017"/>
              <a:gd name="connsiteX0" fmla="*/ 267789 w 2734805"/>
              <a:gd name="connsiteY0" fmla="*/ 73150 h 3048959"/>
              <a:gd name="connsiteX1" fmla="*/ 194639 w 2734805"/>
              <a:gd name="connsiteY1" fmla="*/ 146300 h 3048959"/>
              <a:gd name="connsiteX2" fmla="*/ 121489 w 2734805"/>
              <a:gd name="connsiteY2" fmla="*/ 73150 h 3048959"/>
              <a:gd name="connsiteX3" fmla="*/ 194639 w 2734805"/>
              <a:gd name="connsiteY3" fmla="*/ 0 h 3048959"/>
              <a:gd name="connsiteX4" fmla="*/ 267789 w 2734805"/>
              <a:gd name="connsiteY4" fmla="*/ 73150 h 3048959"/>
              <a:gd name="connsiteX0" fmla="*/ 446289 w 2734805"/>
              <a:gd name="connsiteY0" fmla="*/ 221248 h 3048959"/>
              <a:gd name="connsiteX1" fmla="*/ 299989 w 2734805"/>
              <a:gd name="connsiteY1" fmla="*/ 367548 h 3048959"/>
              <a:gd name="connsiteX2" fmla="*/ 153689 w 2734805"/>
              <a:gd name="connsiteY2" fmla="*/ 221248 h 3048959"/>
              <a:gd name="connsiteX3" fmla="*/ 299989 w 2734805"/>
              <a:gd name="connsiteY3" fmla="*/ 74948 h 3048959"/>
              <a:gd name="connsiteX4" fmla="*/ 446289 w 2734805"/>
              <a:gd name="connsiteY4" fmla="*/ 221248 h 3048959"/>
              <a:gd name="connsiteX0" fmla="*/ 709591 w 2734805"/>
              <a:gd name="connsiteY0" fmla="*/ 488560 h 3048959"/>
              <a:gd name="connsiteX1" fmla="*/ 490141 w 2734805"/>
              <a:gd name="connsiteY1" fmla="*/ 708010 h 3048959"/>
              <a:gd name="connsiteX2" fmla="*/ 270691 w 2734805"/>
              <a:gd name="connsiteY2" fmla="*/ 488560 h 3048959"/>
              <a:gd name="connsiteX3" fmla="*/ 490141 w 2734805"/>
              <a:gd name="connsiteY3" fmla="*/ 269110 h 3048959"/>
              <a:gd name="connsiteX4" fmla="*/ 709591 w 2734805"/>
              <a:gd name="connsiteY4" fmla="*/ 488560 h 3048959"/>
              <a:gd name="connsiteX0" fmla="*/ 4729 w 43256"/>
              <a:gd name="connsiteY0" fmla="*/ 32834 h 50017"/>
              <a:gd name="connsiteX1" fmla="*/ 2196 w 43256"/>
              <a:gd name="connsiteY1" fmla="*/ 32037 h 50017"/>
              <a:gd name="connsiteX2" fmla="*/ 6964 w 43256"/>
              <a:gd name="connsiteY2" fmla="*/ 41556 h 50017"/>
              <a:gd name="connsiteX3" fmla="*/ 5856 w 43256"/>
              <a:gd name="connsiteY3" fmla="*/ 41937 h 50017"/>
              <a:gd name="connsiteX4" fmla="*/ 16514 w 43256"/>
              <a:gd name="connsiteY4" fmla="*/ 45747 h 50017"/>
              <a:gd name="connsiteX5" fmla="*/ 15846 w 43256"/>
              <a:gd name="connsiteY5" fmla="*/ 44007 h 50017"/>
              <a:gd name="connsiteX6" fmla="*/ 28863 w 43256"/>
              <a:gd name="connsiteY6" fmla="*/ 41408 h 50017"/>
              <a:gd name="connsiteX7" fmla="*/ 28596 w 43256"/>
              <a:gd name="connsiteY7" fmla="*/ 4331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38360 w 43256"/>
              <a:gd name="connsiteY10" fmla="*/ 12083 h 50017"/>
              <a:gd name="connsiteX11" fmla="*/ 38436 w 43256"/>
              <a:gd name="connsiteY11" fmla="*/ 13347 h 50017"/>
              <a:gd name="connsiteX12" fmla="*/ 22177 w 43256"/>
              <a:gd name="connsiteY12" fmla="*/ 11377 h 50017"/>
              <a:gd name="connsiteX13" fmla="*/ 22536 w 43256"/>
              <a:gd name="connsiteY13" fmla="*/ 9987 h 50017"/>
              <a:gd name="connsiteX0" fmla="*/ 1514 w 43256"/>
              <a:gd name="connsiteY0" fmla="*/ 19845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38354 w 43256"/>
              <a:gd name="connsiteY7" fmla="*/ 12233 h 50017"/>
              <a:gd name="connsiteX8" fmla="*/ 42018 w 43256"/>
              <a:gd name="connsiteY8" fmla="*/ 16975 h 50017"/>
              <a:gd name="connsiteX9" fmla="*/ 41854 w 43256"/>
              <a:gd name="connsiteY9" fmla="*/ 22117 h 50017"/>
              <a:gd name="connsiteX10" fmla="*/ 43052 w 43256"/>
              <a:gd name="connsiteY10" fmla="*/ 29979 h 50017"/>
              <a:gd name="connsiteX11" fmla="*/ 37440 w 43256"/>
              <a:gd name="connsiteY11" fmla="*/ 36861 h 50017"/>
              <a:gd name="connsiteX12" fmla="*/ 35431 w 43256"/>
              <a:gd name="connsiteY12" fmla="*/ 42758 h 50017"/>
              <a:gd name="connsiteX13" fmla="*/ 28591 w 43256"/>
              <a:gd name="connsiteY13" fmla="*/ 43472 h 50017"/>
              <a:gd name="connsiteX14" fmla="*/ 23703 w 43256"/>
              <a:gd name="connsiteY14" fmla="*/ 49763 h 50017"/>
              <a:gd name="connsiteX15" fmla="*/ 16516 w 43256"/>
              <a:gd name="connsiteY15" fmla="*/ 45923 h 50017"/>
              <a:gd name="connsiteX16" fmla="*/ 5840 w 43256"/>
              <a:gd name="connsiteY16" fmla="*/ 42129 h 50017"/>
              <a:gd name="connsiteX17" fmla="*/ 1146 w 43256"/>
              <a:gd name="connsiteY17" fmla="*/ 37907 h 50017"/>
              <a:gd name="connsiteX18" fmla="*/ 2149 w 43256"/>
              <a:gd name="connsiteY18" fmla="*/ 32208 h 50017"/>
              <a:gd name="connsiteX19" fmla="*/ 31 w 43256"/>
              <a:gd name="connsiteY19" fmla="*/ 26361 h 50017"/>
              <a:gd name="connsiteX20" fmla="*/ 1514 w 43256"/>
              <a:gd name="connsiteY20" fmla="*/ 19845 h 50017"/>
              <a:gd name="connsiteX0" fmla="*/ 267789 w 2734805"/>
              <a:gd name="connsiteY0" fmla="*/ 73150 h 3048959"/>
              <a:gd name="connsiteX1" fmla="*/ 194639 w 2734805"/>
              <a:gd name="connsiteY1" fmla="*/ 146300 h 3048959"/>
              <a:gd name="connsiteX2" fmla="*/ 121489 w 2734805"/>
              <a:gd name="connsiteY2" fmla="*/ 73150 h 3048959"/>
              <a:gd name="connsiteX3" fmla="*/ 194639 w 2734805"/>
              <a:gd name="connsiteY3" fmla="*/ 0 h 3048959"/>
              <a:gd name="connsiteX4" fmla="*/ 267789 w 2734805"/>
              <a:gd name="connsiteY4" fmla="*/ 73150 h 3048959"/>
              <a:gd name="connsiteX0" fmla="*/ 446289 w 2734805"/>
              <a:gd name="connsiteY0" fmla="*/ 221248 h 3048959"/>
              <a:gd name="connsiteX1" fmla="*/ 299989 w 2734805"/>
              <a:gd name="connsiteY1" fmla="*/ 367548 h 3048959"/>
              <a:gd name="connsiteX2" fmla="*/ 153689 w 2734805"/>
              <a:gd name="connsiteY2" fmla="*/ 221248 h 3048959"/>
              <a:gd name="connsiteX3" fmla="*/ 299989 w 2734805"/>
              <a:gd name="connsiteY3" fmla="*/ 74948 h 3048959"/>
              <a:gd name="connsiteX4" fmla="*/ 446289 w 2734805"/>
              <a:gd name="connsiteY4" fmla="*/ 221248 h 3048959"/>
              <a:gd name="connsiteX0" fmla="*/ 709591 w 2734805"/>
              <a:gd name="connsiteY0" fmla="*/ 488560 h 3048959"/>
              <a:gd name="connsiteX1" fmla="*/ 490141 w 2734805"/>
              <a:gd name="connsiteY1" fmla="*/ 708010 h 3048959"/>
              <a:gd name="connsiteX2" fmla="*/ 270691 w 2734805"/>
              <a:gd name="connsiteY2" fmla="*/ 488560 h 3048959"/>
              <a:gd name="connsiteX3" fmla="*/ 490141 w 2734805"/>
              <a:gd name="connsiteY3" fmla="*/ 269110 h 3048959"/>
              <a:gd name="connsiteX4" fmla="*/ 709591 w 2734805"/>
              <a:gd name="connsiteY4" fmla="*/ 488560 h 3048959"/>
              <a:gd name="connsiteX0" fmla="*/ 4729 w 43256"/>
              <a:gd name="connsiteY0" fmla="*/ 32834 h 50017"/>
              <a:gd name="connsiteX1" fmla="*/ 2196 w 43256"/>
              <a:gd name="connsiteY1" fmla="*/ 32037 h 50017"/>
              <a:gd name="connsiteX2" fmla="*/ 6964 w 43256"/>
              <a:gd name="connsiteY2" fmla="*/ 41556 h 50017"/>
              <a:gd name="connsiteX3" fmla="*/ 5856 w 43256"/>
              <a:gd name="connsiteY3" fmla="*/ 41937 h 50017"/>
              <a:gd name="connsiteX4" fmla="*/ 16514 w 43256"/>
              <a:gd name="connsiteY4" fmla="*/ 45747 h 50017"/>
              <a:gd name="connsiteX5" fmla="*/ 15846 w 43256"/>
              <a:gd name="connsiteY5" fmla="*/ 44007 h 50017"/>
              <a:gd name="connsiteX6" fmla="*/ 28863 w 43256"/>
              <a:gd name="connsiteY6" fmla="*/ 41408 h 50017"/>
              <a:gd name="connsiteX7" fmla="*/ 28596 w 43256"/>
              <a:gd name="connsiteY7" fmla="*/ 4331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38360 w 43256"/>
              <a:gd name="connsiteY10" fmla="*/ 12083 h 50017"/>
              <a:gd name="connsiteX11" fmla="*/ 38436 w 43256"/>
              <a:gd name="connsiteY11" fmla="*/ 13347 h 50017"/>
              <a:gd name="connsiteX0" fmla="*/ 1514 w 43256"/>
              <a:gd name="connsiteY0" fmla="*/ 19845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5785 w 43256"/>
              <a:gd name="connsiteY3" fmla="*/ 6857 h 50017"/>
              <a:gd name="connsiteX4" fmla="*/ 29869 w 43256"/>
              <a:gd name="connsiteY4" fmla="*/ 9138 h 50017"/>
              <a:gd name="connsiteX5" fmla="*/ 35499 w 43256"/>
              <a:gd name="connsiteY5" fmla="*/ 7347 h 50017"/>
              <a:gd name="connsiteX6" fmla="*/ 38354 w 43256"/>
              <a:gd name="connsiteY6" fmla="*/ 12233 h 50017"/>
              <a:gd name="connsiteX7" fmla="*/ 42018 w 43256"/>
              <a:gd name="connsiteY7" fmla="*/ 16975 h 50017"/>
              <a:gd name="connsiteX8" fmla="*/ 41854 w 43256"/>
              <a:gd name="connsiteY8" fmla="*/ 22117 h 50017"/>
              <a:gd name="connsiteX9" fmla="*/ 43052 w 43256"/>
              <a:gd name="connsiteY9" fmla="*/ 29979 h 50017"/>
              <a:gd name="connsiteX10" fmla="*/ 37440 w 43256"/>
              <a:gd name="connsiteY10" fmla="*/ 36861 h 50017"/>
              <a:gd name="connsiteX11" fmla="*/ 35431 w 43256"/>
              <a:gd name="connsiteY11" fmla="*/ 42758 h 50017"/>
              <a:gd name="connsiteX12" fmla="*/ 28591 w 43256"/>
              <a:gd name="connsiteY12" fmla="*/ 43472 h 50017"/>
              <a:gd name="connsiteX13" fmla="*/ 23703 w 43256"/>
              <a:gd name="connsiteY13" fmla="*/ 49763 h 50017"/>
              <a:gd name="connsiteX14" fmla="*/ 16516 w 43256"/>
              <a:gd name="connsiteY14" fmla="*/ 45923 h 50017"/>
              <a:gd name="connsiteX15" fmla="*/ 5840 w 43256"/>
              <a:gd name="connsiteY15" fmla="*/ 42129 h 50017"/>
              <a:gd name="connsiteX16" fmla="*/ 1146 w 43256"/>
              <a:gd name="connsiteY16" fmla="*/ 37907 h 50017"/>
              <a:gd name="connsiteX17" fmla="*/ 2149 w 43256"/>
              <a:gd name="connsiteY17" fmla="*/ 32208 h 50017"/>
              <a:gd name="connsiteX18" fmla="*/ 31 w 43256"/>
              <a:gd name="connsiteY18" fmla="*/ 26361 h 50017"/>
              <a:gd name="connsiteX19" fmla="*/ 1514 w 43256"/>
              <a:gd name="connsiteY19" fmla="*/ 19845 h 50017"/>
              <a:gd name="connsiteX0" fmla="*/ 267789 w 2734805"/>
              <a:gd name="connsiteY0" fmla="*/ 73150 h 3048959"/>
              <a:gd name="connsiteX1" fmla="*/ 194639 w 2734805"/>
              <a:gd name="connsiteY1" fmla="*/ 146300 h 3048959"/>
              <a:gd name="connsiteX2" fmla="*/ 121489 w 2734805"/>
              <a:gd name="connsiteY2" fmla="*/ 73150 h 3048959"/>
              <a:gd name="connsiteX3" fmla="*/ 194639 w 2734805"/>
              <a:gd name="connsiteY3" fmla="*/ 0 h 3048959"/>
              <a:gd name="connsiteX4" fmla="*/ 267789 w 2734805"/>
              <a:gd name="connsiteY4" fmla="*/ 73150 h 3048959"/>
              <a:gd name="connsiteX0" fmla="*/ 446289 w 2734805"/>
              <a:gd name="connsiteY0" fmla="*/ 221248 h 3048959"/>
              <a:gd name="connsiteX1" fmla="*/ 299989 w 2734805"/>
              <a:gd name="connsiteY1" fmla="*/ 367548 h 3048959"/>
              <a:gd name="connsiteX2" fmla="*/ 153689 w 2734805"/>
              <a:gd name="connsiteY2" fmla="*/ 221248 h 3048959"/>
              <a:gd name="connsiteX3" fmla="*/ 299989 w 2734805"/>
              <a:gd name="connsiteY3" fmla="*/ 74948 h 3048959"/>
              <a:gd name="connsiteX4" fmla="*/ 446289 w 2734805"/>
              <a:gd name="connsiteY4" fmla="*/ 221248 h 3048959"/>
              <a:gd name="connsiteX0" fmla="*/ 709591 w 2734805"/>
              <a:gd name="connsiteY0" fmla="*/ 488560 h 3048959"/>
              <a:gd name="connsiteX1" fmla="*/ 490141 w 2734805"/>
              <a:gd name="connsiteY1" fmla="*/ 708010 h 3048959"/>
              <a:gd name="connsiteX2" fmla="*/ 270691 w 2734805"/>
              <a:gd name="connsiteY2" fmla="*/ 488560 h 3048959"/>
              <a:gd name="connsiteX3" fmla="*/ 490141 w 2734805"/>
              <a:gd name="connsiteY3" fmla="*/ 269110 h 3048959"/>
              <a:gd name="connsiteX4" fmla="*/ 709591 w 2734805"/>
              <a:gd name="connsiteY4" fmla="*/ 488560 h 3048959"/>
              <a:gd name="connsiteX0" fmla="*/ 4729 w 43256"/>
              <a:gd name="connsiteY0" fmla="*/ 32834 h 50017"/>
              <a:gd name="connsiteX1" fmla="*/ 2196 w 43256"/>
              <a:gd name="connsiteY1" fmla="*/ 32037 h 50017"/>
              <a:gd name="connsiteX2" fmla="*/ 6964 w 43256"/>
              <a:gd name="connsiteY2" fmla="*/ 41556 h 50017"/>
              <a:gd name="connsiteX3" fmla="*/ 5856 w 43256"/>
              <a:gd name="connsiteY3" fmla="*/ 41937 h 50017"/>
              <a:gd name="connsiteX4" fmla="*/ 16514 w 43256"/>
              <a:gd name="connsiteY4" fmla="*/ 45747 h 50017"/>
              <a:gd name="connsiteX5" fmla="*/ 15846 w 43256"/>
              <a:gd name="connsiteY5" fmla="*/ 44007 h 50017"/>
              <a:gd name="connsiteX6" fmla="*/ 28863 w 43256"/>
              <a:gd name="connsiteY6" fmla="*/ 41408 h 50017"/>
              <a:gd name="connsiteX7" fmla="*/ 28596 w 43256"/>
              <a:gd name="connsiteY7" fmla="*/ 4331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38360 w 43256"/>
              <a:gd name="connsiteY10" fmla="*/ 12083 h 50017"/>
              <a:gd name="connsiteX11" fmla="*/ 38436 w 43256"/>
              <a:gd name="connsiteY11" fmla="*/ 13347 h 50017"/>
              <a:gd name="connsiteX0" fmla="*/ 1514 w 43256"/>
              <a:gd name="connsiteY0" fmla="*/ 19845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224 w 43256"/>
              <a:gd name="connsiteY3" fmla="*/ 7448 h 50017"/>
              <a:gd name="connsiteX4" fmla="*/ 29869 w 43256"/>
              <a:gd name="connsiteY4" fmla="*/ 9138 h 50017"/>
              <a:gd name="connsiteX5" fmla="*/ 35499 w 43256"/>
              <a:gd name="connsiteY5" fmla="*/ 7347 h 50017"/>
              <a:gd name="connsiteX6" fmla="*/ 38354 w 43256"/>
              <a:gd name="connsiteY6" fmla="*/ 12233 h 50017"/>
              <a:gd name="connsiteX7" fmla="*/ 42018 w 43256"/>
              <a:gd name="connsiteY7" fmla="*/ 16975 h 50017"/>
              <a:gd name="connsiteX8" fmla="*/ 41854 w 43256"/>
              <a:gd name="connsiteY8" fmla="*/ 22117 h 50017"/>
              <a:gd name="connsiteX9" fmla="*/ 43052 w 43256"/>
              <a:gd name="connsiteY9" fmla="*/ 29979 h 50017"/>
              <a:gd name="connsiteX10" fmla="*/ 37440 w 43256"/>
              <a:gd name="connsiteY10" fmla="*/ 36861 h 50017"/>
              <a:gd name="connsiteX11" fmla="*/ 35431 w 43256"/>
              <a:gd name="connsiteY11" fmla="*/ 42758 h 50017"/>
              <a:gd name="connsiteX12" fmla="*/ 28591 w 43256"/>
              <a:gd name="connsiteY12" fmla="*/ 43472 h 50017"/>
              <a:gd name="connsiteX13" fmla="*/ 23703 w 43256"/>
              <a:gd name="connsiteY13" fmla="*/ 49763 h 50017"/>
              <a:gd name="connsiteX14" fmla="*/ 16516 w 43256"/>
              <a:gd name="connsiteY14" fmla="*/ 45923 h 50017"/>
              <a:gd name="connsiteX15" fmla="*/ 5840 w 43256"/>
              <a:gd name="connsiteY15" fmla="*/ 42129 h 50017"/>
              <a:gd name="connsiteX16" fmla="*/ 1146 w 43256"/>
              <a:gd name="connsiteY16" fmla="*/ 37907 h 50017"/>
              <a:gd name="connsiteX17" fmla="*/ 2149 w 43256"/>
              <a:gd name="connsiteY17" fmla="*/ 32208 h 50017"/>
              <a:gd name="connsiteX18" fmla="*/ 31 w 43256"/>
              <a:gd name="connsiteY18" fmla="*/ 26361 h 50017"/>
              <a:gd name="connsiteX19" fmla="*/ 1514 w 43256"/>
              <a:gd name="connsiteY19" fmla="*/ 19845 h 50017"/>
              <a:gd name="connsiteX0" fmla="*/ 267789 w 2734805"/>
              <a:gd name="connsiteY0" fmla="*/ 73150 h 3048959"/>
              <a:gd name="connsiteX1" fmla="*/ 194639 w 2734805"/>
              <a:gd name="connsiteY1" fmla="*/ 146300 h 3048959"/>
              <a:gd name="connsiteX2" fmla="*/ 121489 w 2734805"/>
              <a:gd name="connsiteY2" fmla="*/ 73150 h 3048959"/>
              <a:gd name="connsiteX3" fmla="*/ 194639 w 2734805"/>
              <a:gd name="connsiteY3" fmla="*/ 0 h 3048959"/>
              <a:gd name="connsiteX4" fmla="*/ 267789 w 2734805"/>
              <a:gd name="connsiteY4" fmla="*/ 73150 h 3048959"/>
              <a:gd name="connsiteX0" fmla="*/ 446289 w 2734805"/>
              <a:gd name="connsiteY0" fmla="*/ 221248 h 3048959"/>
              <a:gd name="connsiteX1" fmla="*/ 299989 w 2734805"/>
              <a:gd name="connsiteY1" fmla="*/ 367548 h 3048959"/>
              <a:gd name="connsiteX2" fmla="*/ 153689 w 2734805"/>
              <a:gd name="connsiteY2" fmla="*/ 221248 h 3048959"/>
              <a:gd name="connsiteX3" fmla="*/ 299989 w 2734805"/>
              <a:gd name="connsiteY3" fmla="*/ 74948 h 3048959"/>
              <a:gd name="connsiteX4" fmla="*/ 446289 w 2734805"/>
              <a:gd name="connsiteY4" fmla="*/ 221248 h 3048959"/>
              <a:gd name="connsiteX0" fmla="*/ 709591 w 2734805"/>
              <a:gd name="connsiteY0" fmla="*/ 488560 h 3048959"/>
              <a:gd name="connsiteX1" fmla="*/ 490141 w 2734805"/>
              <a:gd name="connsiteY1" fmla="*/ 708010 h 3048959"/>
              <a:gd name="connsiteX2" fmla="*/ 270691 w 2734805"/>
              <a:gd name="connsiteY2" fmla="*/ 488560 h 3048959"/>
              <a:gd name="connsiteX3" fmla="*/ 490141 w 2734805"/>
              <a:gd name="connsiteY3" fmla="*/ 269110 h 3048959"/>
              <a:gd name="connsiteX4" fmla="*/ 709591 w 2734805"/>
              <a:gd name="connsiteY4" fmla="*/ 488560 h 3048959"/>
              <a:gd name="connsiteX0" fmla="*/ 4729 w 43256"/>
              <a:gd name="connsiteY0" fmla="*/ 32834 h 50017"/>
              <a:gd name="connsiteX1" fmla="*/ 2196 w 43256"/>
              <a:gd name="connsiteY1" fmla="*/ 32037 h 50017"/>
              <a:gd name="connsiteX2" fmla="*/ 6964 w 43256"/>
              <a:gd name="connsiteY2" fmla="*/ 41556 h 50017"/>
              <a:gd name="connsiteX3" fmla="*/ 5856 w 43256"/>
              <a:gd name="connsiteY3" fmla="*/ 41937 h 50017"/>
              <a:gd name="connsiteX4" fmla="*/ 16514 w 43256"/>
              <a:gd name="connsiteY4" fmla="*/ 45747 h 50017"/>
              <a:gd name="connsiteX5" fmla="*/ 15846 w 43256"/>
              <a:gd name="connsiteY5" fmla="*/ 44007 h 50017"/>
              <a:gd name="connsiteX6" fmla="*/ 28863 w 43256"/>
              <a:gd name="connsiteY6" fmla="*/ 41408 h 50017"/>
              <a:gd name="connsiteX7" fmla="*/ 28596 w 43256"/>
              <a:gd name="connsiteY7" fmla="*/ 4331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38360 w 43256"/>
              <a:gd name="connsiteY10" fmla="*/ 12083 h 50017"/>
              <a:gd name="connsiteX11" fmla="*/ 38436 w 43256"/>
              <a:gd name="connsiteY11" fmla="*/ 13347 h 50017"/>
              <a:gd name="connsiteX0" fmla="*/ 1514 w 43256"/>
              <a:gd name="connsiteY0" fmla="*/ 19845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224 w 43256"/>
              <a:gd name="connsiteY3" fmla="*/ 7448 h 50017"/>
              <a:gd name="connsiteX4" fmla="*/ 29869 w 43256"/>
              <a:gd name="connsiteY4" fmla="*/ 9138 h 50017"/>
              <a:gd name="connsiteX5" fmla="*/ 35499 w 43256"/>
              <a:gd name="connsiteY5" fmla="*/ 7347 h 50017"/>
              <a:gd name="connsiteX6" fmla="*/ 38354 w 43256"/>
              <a:gd name="connsiteY6" fmla="*/ 12233 h 50017"/>
              <a:gd name="connsiteX7" fmla="*/ 42018 w 43256"/>
              <a:gd name="connsiteY7" fmla="*/ 16975 h 50017"/>
              <a:gd name="connsiteX8" fmla="*/ 41854 w 43256"/>
              <a:gd name="connsiteY8" fmla="*/ 22117 h 50017"/>
              <a:gd name="connsiteX9" fmla="*/ 43052 w 43256"/>
              <a:gd name="connsiteY9" fmla="*/ 29979 h 50017"/>
              <a:gd name="connsiteX10" fmla="*/ 37440 w 43256"/>
              <a:gd name="connsiteY10" fmla="*/ 36861 h 50017"/>
              <a:gd name="connsiteX11" fmla="*/ 35431 w 43256"/>
              <a:gd name="connsiteY11" fmla="*/ 42758 h 50017"/>
              <a:gd name="connsiteX12" fmla="*/ 28591 w 43256"/>
              <a:gd name="connsiteY12" fmla="*/ 43472 h 50017"/>
              <a:gd name="connsiteX13" fmla="*/ 23703 w 43256"/>
              <a:gd name="connsiteY13" fmla="*/ 49763 h 50017"/>
              <a:gd name="connsiteX14" fmla="*/ 16516 w 43256"/>
              <a:gd name="connsiteY14" fmla="*/ 45923 h 50017"/>
              <a:gd name="connsiteX15" fmla="*/ 5840 w 43256"/>
              <a:gd name="connsiteY15" fmla="*/ 42129 h 50017"/>
              <a:gd name="connsiteX16" fmla="*/ 1146 w 43256"/>
              <a:gd name="connsiteY16" fmla="*/ 37907 h 50017"/>
              <a:gd name="connsiteX17" fmla="*/ 2149 w 43256"/>
              <a:gd name="connsiteY17" fmla="*/ 32208 h 50017"/>
              <a:gd name="connsiteX18" fmla="*/ 31 w 43256"/>
              <a:gd name="connsiteY18" fmla="*/ 26361 h 50017"/>
              <a:gd name="connsiteX19" fmla="*/ 1514 w 43256"/>
              <a:gd name="connsiteY19" fmla="*/ 19845 h 50017"/>
              <a:gd name="connsiteX0" fmla="*/ 267789 w 2734805"/>
              <a:gd name="connsiteY0" fmla="*/ 73150 h 3048959"/>
              <a:gd name="connsiteX1" fmla="*/ 194639 w 2734805"/>
              <a:gd name="connsiteY1" fmla="*/ 146300 h 3048959"/>
              <a:gd name="connsiteX2" fmla="*/ 121489 w 2734805"/>
              <a:gd name="connsiteY2" fmla="*/ 73150 h 3048959"/>
              <a:gd name="connsiteX3" fmla="*/ 194639 w 2734805"/>
              <a:gd name="connsiteY3" fmla="*/ 0 h 3048959"/>
              <a:gd name="connsiteX4" fmla="*/ 267789 w 2734805"/>
              <a:gd name="connsiteY4" fmla="*/ 73150 h 3048959"/>
              <a:gd name="connsiteX0" fmla="*/ 446289 w 2734805"/>
              <a:gd name="connsiteY0" fmla="*/ 221248 h 3048959"/>
              <a:gd name="connsiteX1" fmla="*/ 299989 w 2734805"/>
              <a:gd name="connsiteY1" fmla="*/ 367548 h 3048959"/>
              <a:gd name="connsiteX2" fmla="*/ 153689 w 2734805"/>
              <a:gd name="connsiteY2" fmla="*/ 221248 h 3048959"/>
              <a:gd name="connsiteX3" fmla="*/ 299989 w 2734805"/>
              <a:gd name="connsiteY3" fmla="*/ 74948 h 3048959"/>
              <a:gd name="connsiteX4" fmla="*/ 446289 w 2734805"/>
              <a:gd name="connsiteY4" fmla="*/ 221248 h 3048959"/>
              <a:gd name="connsiteX0" fmla="*/ 709591 w 2734805"/>
              <a:gd name="connsiteY0" fmla="*/ 488560 h 3048959"/>
              <a:gd name="connsiteX1" fmla="*/ 490141 w 2734805"/>
              <a:gd name="connsiteY1" fmla="*/ 708010 h 3048959"/>
              <a:gd name="connsiteX2" fmla="*/ 270691 w 2734805"/>
              <a:gd name="connsiteY2" fmla="*/ 488560 h 3048959"/>
              <a:gd name="connsiteX3" fmla="*/ 490141 w 2734805"/>
              <a:gd name="connsiteY3" fmla="*/ 269110 h 3048959"/>
              <a:gd name="connsiteX4" fmla="*/ 709591 w 2734805"/>
              <a:gd name="connsiteY4" fmla="*/ 488560 h 3048959"/>
              <a:gd name="connsiteX0" fmla="*/ 4729 w 43256"/>
              <a:gd name="connsiteY0" fmla="*/ 32834 h 50017"/>
              <a:gd name="connsiteX1" fmla="*/ 2196 w 43256"/>
              <a:gd name="connsiteY1" fmla="*/ 32037 h 50017"/>
              <a:gd name="connsiteX2" fmla="*/ 6964 w 43256"/>
              <a:gd name="connsiteY2" fmla="*/ 41556 h 50017"/>
              <a:gd name="connsiteX3" fmla="*/ 5856 w 43256"/>
              <a:gd name="connsiteY3" fmla="*/ 41937 h 50017"/>
              <a:gd name="connsiteX4" fmla="*/ 16514 w 43256"/>
              <a:gd name="connsiteY4" fmla="*/ 45747 h 50017"/>
              <a:gd name="connsiteX5" fmla="*/ 15846 w 43256"/>
              <a:gd name="connsiteY5" fmla="*/ 44007 h 50017"/>
              <a:gd name="connsiteX6" fmla="*/ 28863 w 43256"/>
              <a:gd name="connsiteY6" fmla="*/ 41408 h 50017"/>
              <a:gd name="connsiteX7" fmla="*/ 28596 w 43256"/>
              <a:gd name="connsiteY7" fmla="*/ 43317 h 50017"/>
              <a:gd name="connsiteX8" fmla="*/ 38360 w 43256"/>
              <a:gd name="connsiteY8" fmla="*/ 12083 h 50017"/>
              <a:gd name="connsiteX9" fmla="*/ 38436 w 43256"/>
              <a:gd name="connsiteY9" fmla="*/ 13347 h 50017"/>
              <a:gd name="connsiteX0" fmla="*/ 1514 w 43256"/>
              <a:gd name="connsiteY0" fmla="*/ 19845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224 w 43256"/>
              <a:gd name="connsiteY3" fmla="*/ 7448 h 50017"/>
              <a:gd name="connsiteX4" fmla="*/ 29869 w 43256"/>
              <a:gd name="connsiteY4" fmla="*/ 9138 h 50017"/>
              <a:gd name="connsiteX5" fmla="*/ 35499 w 43256"/>
              <a:gd name="connsiteY5" fmla="*/ 7347 h 50017"/>
              <a:gd name="connsiteX6" fmla="*/ 38354 w 43256"/>
              <a:gd name="connsiteY6" fmla="*/ 12233 h 50017"/>
              <a:gd name="connsiteX7" fmla="*/ 42018 w 43256"/>
              <a:gd name="connsiteY7" fmla="*/ 16975 h 50017"/>
              <a:gd name="connsiteX8" fmla="*/ 41854 w 43256"/>
              <a:gd name="connsiteY8" fmla="*/ 22117 h 50017"/>
              <a:gd name="connsiteX9" fmla="*/ 43052 w 43256"/>
              <a:gd name="connsiteY9" fmla="*/ 29979 h 50017"/>
              <a:gd name="connsiteX10" fmla="*/ 37440 w 43256"/>
              <a:gd name="connsiteY10" fmla="*/ 36861 h 50017"/>
              <a:gd name="connsiteX11" fmla="*/ 35431 w 43256"/>
              <a:gd name="connsiteY11" fmla="*/ 42758 h 50017"/>
              <a:gd name="connsiteX12" fmla="*/ 28591 w 43256"/>
              <a:gd name="connsiteY12" fmla="*/ 43472 h 50017"/>
              <a:gd name="connsiteX13" fmla="*/ 23703 w 43256"/>
              <a:gd name="connsiteY13" fmla="*/ 49763 h 50017"/>
              <a:gd name="connsiteX14" fmla="*/ 16516 w 43256"/>
              <a:gd name="connsiteY14" fmla="*/ 45923 h 50017"/>
              <a:gd name="connsiteX15" fmla="*/ 5840 w 43256"/>
              <a:gd name="connsiteY15" fmla="*/ 42129 h 50017"/>
              <a:gd name="connsiteX16" fmla="*/ 1146 w 43256"/>
              <a:gd name="connsiteY16" fmla="*/ 37907 h 50017"/>
              <a:gd name="connsiteX17" fmla="*/ 2149 w 43256"/>
              <a:gd name="connsiteY17" fmla="*/ 32208 h 50017"/>
              <a:gd name="connsiteX18" fmla="*/ 31 w 43256"/>
              <a:gd name="connsiteY18" fmla="*/ 26361 h 50017"/>
              <a:gd name="connsiteX19" fmla="*/ 1514 w 43256"/>
              <a:gd name="connsiteY19" fmla="*/ 19845 h 50017"/>
              <a:gd name="connsiteX0" fmla="*/ 267789 w 2734805"/>
              <a:gd name="connsiteY0" fmla="*/ 73150 h 3048959"/>
              <a:gd name="connsiteX1" fmla="*/ 194639 w 2734805"/>
              <a:gd name="connsiteY1" fmla="*/ 146300 h 3048959"/>
              <a:gd name="connsiteX2" fmla="*/ 121489 w 2734805"/>
              <a:gd name="connsiteY2" fmla="*/ 73150 h 3048959"/>
              <a:gd name="connsiteX3" fmla="*/ 194639 w 2734805"/>
              <a:gd name="connsiteY3" fmla="*/ 0 h 3048959"/>
              <a:gd name="connsiteX4" fmla="*/ 267789 w 2734805"/>
              <a:gd name="connsiteY4" fmla="*/ 73150 h 3048959"/>
              <a:gd name="connsiteX0" fmla="*/ 446289 w 2734805"/>
              <a:gd name="connsiteY0" fmla="*/ 221248 h 3048959"/>
              <a:gd name="connsiteX1" fmla="*/ 299989 w 2734805"/>
              <a:gd name="connsiteY1" fmla="*/ 367548 h 3048959"/>
              <a:gd name="connsiteX2" fmla="*/ 153689 w 2734805"/>
              <a:gd name="connsiteY2" fmla="*/ 221248 h 3048959"/>
              <a:gd name="connsiteX3" fmla="*/ 299989 w 2734805"/>
              <a:gd name="connsiteY3" fmla="*/ 74948 h 3048959"/>
              <a:gd name="connsiteX4" fmla="*/ 446289 w 2734805"/>
              <a:gd name="connsiteY4" fmla="*/ 221248 h 3048959"/>
              <a:gd name="connsiteX0" fmla="*/ 709591 w 2734805"/>
              <a:gd name="connsiteY0" fmla="*/ 488560 h 3048959"/>
              <a:gd name="connsiteX1" fmla="*/ 490141 w 2734805"/>
              <a:gd name="connsiteY1" fmla="*/ 708010 h 3048959"/>
              <a:gd name="connsiteX2" fmla="*/ 270691 w 2734805"/>
              <a:gd name="connsiteY2" fmla="*/ 488560 h 3048959"/>
              <a:gd name="connsiteX3" fmla="*/ 490141 w 2734805"/>
              <a:gd name="connsiteY3" fmla="*/ 269110 h 3048959"/>
              <a:gd name="connsiteX4" fmla="*/ 709591 w 2734805"/>
              <a:gd name="connsiteY4" fmla="*/ 488560 h 3048959"/>
              <a:gd name="connsiteX0" fmla="*/ 4729 w 43256"/>
              <a:gd name="connsiteY0" fmla="*/ 32834 h 50017"/>
              <a:gd name="connsiteX1" fmla="*/ 2196 w 43256"/>
              <a:gd name="connsiteY1" fmla="*/ 32037 h 50017"/>
              <a:gd name="connsiteX2" fmla="*/ 6964 w 43256"/>
              <a:gd name="connsiteY2" fmla="*/ 41556 h 50017"/>
              <a:gd name="connsiteX3" fmla="*/ 5856 w 43256"/>
              <a:gd name="connsiteY3" fmla="*/ 41937 h 50017"/>
              <a:gd name="connsiteX4" fmla="*/ 16514 w 43256"/>
              <a:gd name="connsiteY4" fmla="*/ 45747 h 50017"/>
              <a:gd name="connsiteX5" fmla="*/ 15846 w 43256"/>
              <a:gd name="connsiteY5" fmla="*/ 44007 h 50017"/>
              <a:gd name="connsiteX6" fmla="*/ 38360 w 43256"/>
              <a:gd name="connsiteY6" fmla="*/ 12083 h 50017"/>
              <a:gd name="connsiteX7" fmla="*/ 38436 w 43256"/>
              <a:gd name="connsiteY7" fmla="*/ 13347 h 50017"/>
              <a:gd name="connsiteX0" fmla="*/ 1514 w 43256"/>
              <a:gd name="connsiteY0" fmla="*/ 19845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224 w 43256"/>
              <a:gd name="connsiteY3" fmla="*/ 7448 h 50017"/>
              <a:gd name="connsiteX4" fmla="*/ 29869 w 43256"/>
              <a:gd name="connsiteY4" fmla="*/ 9138 h 50017"/>
              <a:gd name="connsiteX5" fmla="*/ 35499 w 43256"/>
              <a:gd name="connsiteY5" fmla="*/ 7347 h 50017"/>
              <a:gd name="connsiteX6" fmla="*/ 38354 w 43256"/>
              <a:gd name="connsiteY6" fmla="*/ 12233 h 50017"/>
              <a:gd name="connsiteX7" fmla="*/ 42018 w 43256"/>
              <a:gd name="connsiteY7" fmla="*/ 16975 h 50017"/>
              <a:gd name="connsiteX8" fmla="*/ 41854 w 43256"/>
              <a:gd name="connsiteY8" fmla="*/ 22117 h 50017"/>
              <a:gd name="connsiteX9" fmla="*/ 43052 w 43256"/>
              <a:gd name="connsiteY9" fmla="*/ 29979 h 50017"/>
              <a:gd name="connsiteX10" fmla="*/ 37440 w 43256"/>
              <a:gd name="connsiteY10" fmla="*/ 36861 h 50017"/>
              <a:gd name="connsiteX11" fmla="*/ 35431 w 43256"/>
              <a:gd name="connsiteY11" fmla="*/ 42758 h 50017"/>
              <a:gd name="connsiteX12" fmla="*/ 28591 w 43256"/>
              <a:gd name="connsiteY12" fmla="*/ 43472 h 50017"/>
              <a:gd name="connsiteX13" fmla="*/ 23703 w 43256"/>
              <a:gd name="connsiteY13" fmla="*/ 49763 h 50017"/>
              <a:gd name="connsiteX14" fmla="*/ 16516 w 43256"/>
              <a:gd name="connsiteY14" fmla="*/ 45923 h 50017"/>
              <a:gd name="connsiteX15" fmla="*/ 5840 w 43256"/>
              <a:gd name="connsiteY15" fmla="*/ 42129 h 50017"/>
              <a:gd name="connsiteX16" fmla="*/ 1146 w 43256"/>
              <a:gd name="connsiteY16" fmla="*/ 37907 h 50017"/>
              <a:gd name="connsiteX17" fmla="*/ 2149 w 43256"/>
              <a:gd name="connsiteY17" fmla="*/ 32208 h 50017"/>
              <a:gd name="connsiteX18" fmla="*/ 31 w 43256"/>
              <a:gd name="connsiteY18" fmla="*/ 26361 h 50017"/>
              <a:gd name="connsiteX19" fmla="*/ 1514 w 43256"/>
              <a:gd name="connsiteY19" fmla="*/ 19845 h 50017"/>
              <a:gd name="connsiteX0" fmla="*/ 267789 w 2734805"/>
              <a:gd name="connsiteY0" fmla="*/ 73150 h 3048959"/>
              <a:gd name="connsiteX1" fmla="*/ 194639 w 2734805"/>
              <a:gd name="connsiteY1" fmla="*/ 146300 h 3048959"/>
              <a:gd name="connsiteX2" fmla="*/ 121489 w 2734805"/>
              <a:gd name="connsiteY2" fmla="*/ 73150 h 3048959"/>
              <a:gd name="connsiteX3" fmla="*/ 194639 w 2734805"/>
              <a:gd name="connsiteY3" fmla="*/ 0 h 3048959"/>
              <a:gd name="connsiteX4" fmla="*/ 267789 w 2734805"/>
              <a:gd name="connsiteY4" fmla="*/ 73150 h 3048959"/>
              <a:gd name="connsiteX0" fmla="*/ 446289 w 2734805"/>
              <a:gd name="connsiteY0" fmla="*/ 221248 h 3048959"/>
              <a:gd name="connsiteX1" fmla="*/ 299989 w 2734805"/>
              <a:gd name="connsiteY1" fmla="*/ 367548 h 3048959"/>
              <a:gd name="connsiteX2" fmla="*/ 153689 w 2734805"/>
              <a:gd name="connsiteY2" fmla="*/ 221248 h 3048959"/>
              <a:gd name="connsiteX3" fmla="*/ 299989 w 2734805"/>
              <a:gd name="connsiteY3" fmla="*/ 74948 h 3048959"/>
              <a:gd name="connsiteX4" fmla="*/ 446289 w 2734805"/>
              <a:gd name="connsiteY4" fmla="*/ 221248 h 3048959"/>
              <a:gd name="connsiteX0" fmla="*/ 709591 w 2734805"/>
              <a:gd name="connsiteY0" fmla="*/ 488560 h 3048959"/>
              <a:gd name="connsiteX1" fmla="*/ 490141 w 2734805"/>
              <a:gd name="connsiteY1" fmla="*/ 708010 h 3048959"/>
              <a:gd name="connsiteX2" fmla="*/ 270691 w 2734805"/>
              <a:gd name="connsiteY2" fmla="*/ 488560 h 3048959"/>
              <a:gd name="connsiteX3" fmla="*/ 490141 w 2734805"/>
              <a:gd name="connsiteY3" fmla="*/ 269110 h 3048959"/>
              <a:gd name="connsiteX4" fmla="*/ 709591 w 2734805"/>
              <a:gd name="connsiteY4" fmla="*/ 488560 h 3048959"/>
              <a:gd name="connsiteX0" fmla="*/ 6964 w 43256"/>
              <a:gd name="connsiteY0" fmla="*/ 41556 h 50017"/>
              <a:gd name="connsiteX1" fmla="*/ 5856 w 43256"/>
              <a:gd name="connsiteY1" fmla="*/ 41937 h 50017"/>
              <a:gd name="connsiteX2" fmla="*/ 16514 w 43256"/>
              <a:gd name="connsiteY2" fmla="*/ 45747 h 50017"/>
              <a:gd name="connsiteX3" fmla="*/ 15846 w 43256"/>
              <a:gd name="connsiteY3" fmla="*/ 44007 h 50017"/>
              <a:gd name="connsiteX4" fmla="*/ 38360 w 43256"/>
              <a:gd name="connsiteY4" fmla="*/ 12083 h 50017"/>
              <a:gd name="connsiteX5" fmla="*/ 38436 w 43256"/>
              <a:gd name="connsiteY5" fmla="*/ 13347 h 50017"/>
              <a:gd name="connsiteX0" fmla="*/ 31 w 43256"/>
              <a:gd name="connsiteY0" fmla="*/ 26361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224 w 43256"/>
              <a:gd name="connsiteY3" fmla="*/ 7448 h 50017"/>
              <a:gd name="connsiteX4" fmla="*/ 29869 w 43256"/>
              <a:gd name="connsiteY4" fmla="*/ 9138 h 50017"/>
              <a:gd name="connsiteX5" fmla="*/ 35499 w 43256"/>
              <a:gd name="connsiteY5" fmla="*/ 7347 h 50017"/>
              <a:gd name="connsiteX6" fmla="*/ 38354 w 43256"/>
              <a:gd name="connsiteY6" fmla="*/ 12233 h 50017"/>
              <a:gd name="connsiteX7" fmla="*/ 42018 w 43256"/>
              <a:gd name="connsiteY7" fmla="*/ 16975 h 50017"/>
              <a:gd name="connsiteX8" fmla="*/ 41854 w 43256"/>
              <a:gd name="connsiteY8" fmla="*/ 22117 h 50017"/>
              <a:gd name="connsiteX9" fmla="*/ 43052 w 43256"/>
              <a:gd name="connsiteY9" fmla="*/ 29979 h 50017"/>
              <a:gd name="connsiteX10" fmla="*/ 37440 w 43256"/>
              <a:gd name="connsiteY10" fmla="*/ 36861 h 50017"/>
              <a:gd name="connsiteX11" fmla="*/ 35431 w 43256"/>
              <a:gd name="connsiteY11" fmla="*/ 42758 h 50017"/>
              <a:gd name="connsiteX12" fmla="*/ 28591 w 43256"/>
              <a:gd name="connsiteY12" fmla="*/ 43472 h 50017"/>
              <a:gd name="connsiteX13" fmla="*/ 23703 w 43256"/>
              <a:gd name="connsiteY13" fmla="*/ 49763 h 50017"/>
              <a:gd name="connsiteX14" fmla="*/ 16516 w 43256"/>
              <a:gd name="connsiteY14" fmla="*/ 45923 h 50017"/>
              <a:gd name="connsiteX15" fmla="*/ 5840 w 43256"/>
              <a:gd name="connsiteY15" fmla="*/ 42129 h 50017"/>
              <a:gd name="connsiteX16" fmla="*/ 1146 w 43256"/>
              <a:gd name="connsiteY16" fmla="*/ 37907 h 50017"/>
              <a:gd name="connsiteX17" fmla="*/ 2149 w 43256"/>
              <a:gd name="connsiteY17" fmla="*/ 32208 h 50017"/>
              <a:gd name="connsiteX18" fmla="*/ 31 w 43256"/>
              <a:gd name="connsiteY18" fmla="*/ 26361 h 50017"/>
              <a:gd name="connsiteX0" fmla="*/ 267789 w 2734805"/>
              <a:gd name="connsiteY0" fmla="*/ 73150 h 3048959"/>
              <a:gd name="connsiteX1" fmla="*/ 194639 w 2734805"/>
              <a:gd name="connsiteY1" fmla="*/ 146300 h 3048959"/>
              <a:gd name="connsiteX2" fmla="*/ 121489 w 2734805"/>
              <a:gd name="connsiteY2" fmla="*/ 73150 h 3048959"/>
              <a:gd name="connsiteX3" fmla="*/ 194639 w 2734805"/>
              <a:gd name="connsiteY3" fmla="*/ 0 h 3048959"/>
              <a:gd name="connsiteX4" fmla="*/ 267789 w 2734805"/>
              <a:gd name="connsiteY4" fmla="*/ 73150 h 3048959"/>
              <a:gd name="connsiteX0" fmla="*/ 446289 w 2734805"/>
              <a:gd name="connsiteY0" fmla="*/ 221248 h 3048959"/>
              <a:gd name="connsiteX1" fmla="*/ 299989 w 2734805"/>
              <a:gd name="connsiteY1" fmla="*/ 367548 h 3048959"/>
              <a:gd name="connsiteX2" fmla="*/ 153689 w 2734805"/>
              <a:gd name="connsiteY2" fmla="*/ 221248 h 3048959"/>
              <a:gd name="connsiteX3" fmla="*/ 299989 w 2734805"/>
              <a:gd name="connsiteY3" fmla="*/ 74948 h 3048959"/>
              <a:gd name="connsiteX4" fmla="*/ 446289 w 2734805"/>
              <a:gd name="connsiteY4" fmla="*/ 221248 h 3048959"/>
              <a:gd name="connsiteX0" fmla="*/ 709591 w 2734805"/>
              <a:gd name="connsiteY0" fmla="*/ 488560 h 3048959"/>
              <a:gd name="connsiteX1" fmla="*/ 490141 w 2734805"/>
              <a:gd name="connsiteY1" fmla="*/ 708010 h 3048959"/>
              <a:gd name="connsiteX2" fmla="*/ 270691 w 2734805"/>
              <a:gd name="connsiteY2" fmla="*/ 488560 h 3048959"/>
              <a:gd name="connsiteX3" fmla="*/ 490141 w 2734805"/>
              <a:gd name="connsiteY3" fmla="*/ 269110 h 3048959"/>
              <a:gd name="connsiteX4" fmla="*/ 709591 w 2734805"/>
              <a:gd name="connsiteY4" fmla="*/ 488560 h 3048959"/>
              <a:gd name="connsiteX0" fmla="*/ 6964 w 43256"/>
              <a:gd name="connsiteY0" fmla="*/ 41556 h 50017"/>
              <a:gd name="connsiteX1" fmla="*/ 5856 w 43256"/>
              <a:gd name="connsiteY1" fmla="*/ 41937 h 50017"/>
              <a:gd name="connsiteX2" fmla="*/ 16514 w 43256"/>
              <a:gd name="connsiteY2" fmla="*/ 45747 h 50017"/>
              <a:gd name="connsiteX3" fmla="*/ 15846 w 43256"/>
              <a:gd name="connsiteY3" fmla="*/ 44007 h 50017"/>
              <a:gd name="connsiteX4" fmla="*/ 38360 w 43256"/>
              <a:gd name="connsiteY4" fmla="*/ 12083 h 50017"/>
              <a:gd name="connsiteX5" fmla="*/ 38436 w 43256"/>
              <a:gd name="connsiteY5" fmla="*/ 13347 h 50017"/>
              <a:gd name="connsiteX0" fmla="*/ 27 w 43394"/>
              <a:gd name="connsiteY0" fmla="*/ 21780 h 50017"/>
              <a:gd name="connsiteX1" fmla="*/ 5797 w 43394"/>
              <a:gd name="connsiteY1" fmla="*/ 13564 h 50017"/>
              <a:gd name="connsiteX2" fmla="*/ 14179 w 43394"/>
              <a:gd name="connsiteY2" fmla="*/ 11859 h 50017"/>
              <a:gd name="connsiteX3" fmla="*/ 22362 w 43394"/>
              <a:gd name="connsiteY3" fmla="*/ 7448 h 50017"/>
              <a:gd name="connsiteX4" fmla="*/ 30007 w 43394"/>
              <a:gd name="connsiteY4" fmla="*/ 9138 h 50017"/>
              <a:gd name="connsiteX5" fmla="*/ 35637 w 43394"/>
              <a:gd name="connsiteY5" fmla="*/ 7347 h 50017"/>
              <a:gd name="connsiteX6" fmla="*/ 38492 w 43394"/>
              <a:gd name="connsiteY6" fmla="*/ 12233 h 50017"/>
              <a:gd name="connsiteX7" fmla="*/ 42156 w 43394"/>
              <a:gd name="connsiteY7" fmla="*/ 16975 h 50017"/>
              <a:gd name="connsiteX8" fmla="*/ 41992 w 43394"/>
              <a:gd name="connsiteY8" fmla="*/ 22117 h 50017"/>
              <a:gd name="connsiteX9" fmla="*/ 43190 w 43394"/>
              <a:gd name="connsiteY9" fmla="*/ 29979 h 50017"/>
              <a:gd name="connsiteX10" fmla="*/ 37578 w 43394"/>
              <a:gd name="connsiteY10" fmla="*/ 36861 h 50017"/>
              <a:gd name="connsiteX11" fmla="*/ 35569 w 43394"/>
              <a:gd name="connsiteY11" fmla="*/ 42758 h 50017"/>
              <a:gd name="connsiteX12" fmla="*/ 28729 w 43394"/>
              <a:gd name="connsiteY12" fmla="*/ 43472 h 50017"/>
              <a:gd name="connsiteX13" fmla="*/ 23841 w 43394"/>
              <a:gd name="connsiteY13" fmla="*/ 49763 h 50017"/>
              <a:gd name="connsiteX14" fmla="*/ 16654 w 43394"/>
              <a:gd name="connsiteY14" fmla="*/ 45923 h 50017"/>
              <a:gd name="connsiteX15" fmla="*/ 5978 w 43394"/>
              <a:gd name="connsiteY15" fmla="*/ 42129 h 50017"/>
              <a:gd name="connsiteX16" fmla="*/ 1284 w 43394"/>
              <a:gd name="connsiteY16" fmla="*/ 37907 h 50017"/>
              <a:gd name="connsiteX17" fmla="*/ 2287 w 43394"/>
              <a:gd name="connsiteY17" fmla="*/ 32208 h 50017"/>
              <a:gd name="connsiteX18" fmla="*/ 27 w 43394"/>
              <a:gd name="connsiteY18" fmla="*/ 21780 h 50017"/>
              <a:gd name="connsiteX0" fmla="*/ 276514 w 2743530"/>
              <a:gd name="connsiteY0" fmla="*/ 73150 h 3048959"/>
              <a:gd name="connsiteX1" fmla="*/ 203364 w 2743530"/>
              <a:gd name="connsiteY1" fmla="*/ 146300 h 3048959"/>
              <a:gd name="connsiteX2" fmla="*/ 130214 w 2743530"/>
              <a:gd name="connsiteY2" fmla="*/ 73150 h 3048959"/>
              <a:gd name="connsiteX3" fmla="*/ 203364 w 2743530"/>
              <a:gd name="connsiteY3" fmla="*/ 0 h 3048959"/>
              <a:gd name="connsiteX4" fmla="*/ 276514 w 2743530"/>
              <a:gd name="connsiteY4" fmla="*/ 73150 h 3048959"/>
              <a:gd name="connsiteX0" fmla="*/ 455014 w 2743530"/>
              <a:gd name="connsiteY0" fmla="*/ 221248 h 3048959"/>
              <a:gd name="connsiteX1" fmla="*/ 308714 w 2743530"/>
              <a:gd name="connsiteY1" fmla="*/ 367548 h 3048959"/>
              <a:gd name="connsiteX2" fmla="*/ 162414 w 2743530"/>
              <a:gd name="connsiteY2" fmla="*/ 221248 h 3048959"/>
              <a:gd name="connsiteX3" fmla="*/ 308714 w 2743530"/>
              <a:gd name="connsiteY3" fmla="*/ 74948 h 3048959"/>
              <a:gd name="connsiteX4" fmla="*/ 455014 w 2743530"/>
              <a:gd name="connsiteY4" fmla="*/ 221248 h 3048959"/>
              <a:gd name="connsiteX0" fmla="*/ 718316 w 2743530"/>
              <a:gd name="connsiteY0" fmla="*/ 488560 h 3048959"/>
              <a:gd name="connsiteX1" fmla="*/ 498866 w 2743530"/>
              <a:gd name="connsiteY1" fmla="*/ 708010 h 3048959"/>
              <a:gd name="connsiteX2" fmla="*/ 279416 w 2743530"/>
              <a:gd name="connsiteY2" fmla="*/ 488560 h 3048959"/>
              <a:gd name="connsiteX3" fmla="*/ 498866 w 2743530"/>
              <a:gd name="connsiteY3" fmla="*/ 269110 h 3048959"/>
              <a:gd name="connsiteX4" fmla="*/ 718316 w 2743530"/>
              <a:gd name="connsiteY4" fmla="*/ 488560 h 3048959"/>
              <a:gd name="connsiteX0" fmla="*/ 7102 w 43394"/>
              <a:gd name="connsiteY0" fmla="*/ 41556 h 50017"/>
              <a:gd name="connsiteX1" fmla="*/ 5994 w 43394"/>
              <a:gd name="connsiteY1" fmla="*/ 41937 h 50017"/>
              <a:gd name="connsiteX2" fmla="*/ 16652 w 43394"/>
              <a:gd name="connsiteY2" fmla="*/ 45747 h 50017"/>
              <a:gd name="connsiteX3" fmla="*/ 15984 w 43394"/>
              <a:gd name="connsiteY3" fmla="*/ 44007 h 50017"/>
              <a:gd name="connsiteX4" fmla="*/ 38498 w 43394"/>
              <a:gd name="connsiteY4" fmla="*/ 12083 h 50017"/>
              <a:gd name="connsiteX5" fmla="*/ 38574 w 43394"/>
              <a:gd name="connsiteY5" fmla="*/ 13347 h 50017"/>
              <a:gd name="connsiteX0" fmla="*/ 27 w 43394"/>
              <a:gd name="connsiteY0" fmla="*/ 21780 h 50017"/>
              <a:gd name="connsiteX1" fmla="*/ 5797 w 43394"/>
              <a:gd name="connsiteY1" fmla="*/ 13564 h 50017"/>
              <a:gd name="connsiteX2" fmla="*/ 14179 w 43394"/>
              <a:gd name="connsiteY2" fmla="*/ 11859 h 50017"/>
              <a:gd name="connsiteX3" fmla="*/ 22362 w 43394"/>
              <a:gd name="connsiteY3" fmla="*/ 7448 h 50017"/>
              <a:gd name="connsiteX4" fmla="*/ 30007 w 43394"/>
              <a:gd name="connsiteY4" fmla="*/ 9138 h 50017"/>
              <a:gd name="connsiteX5" fmla="*/ 35637 w 43394"/>
              <a:gd name="connsiteY5" fmla="*/ 7347 h 50017"/>
              <a:gd name="connsiteX6" fmla="*/ 38492 w 43394"/>
              <a:gd name="connsiteY6" fmla="*/ 12233 h 50017"/>
              <a:gd name="connsiteX7" fmla="*/ 42156 w 43394"/>
              <a:gd name="connsiteY7" fmla="*/ 16975 h 50017"/>
              <a:gd name="connsiteX8" fmla="*/ 41992 w 43394"/>
              <a:gd name="connsiteY8" fmla="*/ 22117 h 50017"/>
              <a:gd name="connsiteX9" fmla="*/ 43190 w 43394"/>
              <a:gd name="connsiteY9" fmla="*/ 29979 h 50017"/>
              <a:gd name="connsiteX10" fmla="*/ 37578 w 43394"/>
              <a:gd name="connsiteY10" fmla="*/ 36861 h 50017"/>
              <a:gd name="connsiteX11" fmla="*/ 35569 w 43394"/>
              <a:gd name="connsiteY11" fmla="*/ 42758 h 50017"/>
              <a:gd name="connsiteX12" fmla="*/ 28729 w 43394"/>
              <a:gd name="connsiteY12" fmla="*/ 43472 h 50017"/>
              <a:gd name="connsiteX13" fmla="*/ 23841 w 43394"/>
              <a:gd name="connsiteY13" fmla="*/ 49763 h 50017"/>
              <a:gd name="connsiteX14" fmla="*/ 16654 w 43394"/>
              <a:gd name="connsiteY14" fmla="*/ 45923 h 50017"/>
              <a:gd name="connsiteX15" fmla="*/ 5978 w 43394"/>
              <a:gd name="connsiteY15" fmla="*/ 42129 h 50017"/>
              <a:gd name="connsiteX16" fmla="*/ 1284 w 43394"/>
              <a:gd name="connsiteY16" fmla="*/ 37907 h 50017"/>
              <a:gd name="connsiteX17" fmla="*/ 2287 w 43394"/>
              <a:gd name="connsiteY17" fmla="*/ 32208 h 50017"/>
              <a:gd name="connsiteX18" fmla="*/ 27 w 43394"/>
              <a:gd name="connsiteY18" fmla="*/ 21780 h 50017"/>
              <a:gd name="connsiteX0" fmla="*/ 276514 w 2743530"/>
              <a:gd name="connsiteY0" fmla="*/ 73150 h 3048959"/>
              <a:gd name="connsiteX1" fmla="*/ 203364 w 2743530"/>
              <a:gd name="connsiteY1" fmla="*/ 146300 h 3048959"/>
              <a:gd name="connsiteX2" fmla="*/ 130214 w 2743530"/>
              <a:gd name="connsiteY2" fmla="*/ 73150 h 3048959"/>
              <a:gd name="connsiteX3" fmla="*/ 203364 w 2743530"/>
              <a:gd name="connsiteY3" fmla="*/ 0 h 3048959"/>
              <a:gd name="connsiteX4" fmla="*/ 276514 w 2743530"/>
              <a:gd name="connsiteY4" fmla="*/ 73150 h 3048959"/>
              <a:gd name="connsiteX0" fmla="*/ 455014 w 2743530"/>
              <a:gd name="connsiteY0" fmla="*/ 221248 h 3048959"/>
              <a:gd name="connsiteX1" fmla="*/ 308714 w 2743530"/>
              <a:gd name="connsiteY1" fmla="*/ 367548 h 3048959"/>
              <a:gd name="connsiteX2" fmla="*/ 162414 w 2743530"/>
              <a:gd name="connsiteY2" fmla="*/ 221248 h 3048959"/>
              <a:gd name="connsiteX3" fmla="*/ 308714 w 2743530"/>
              <a:gd name="connsiteY3" fmla="*/ 74948 h 3048959"/>
              <a:gd name="connsiteX4" fmla="*/ 455014 w 2743530"/>
              <a:gd name="connsiteY4" fmla="*/ 221248 h 3048959"/>
              <a:gd name="connsiteX0" fmla="*/ 718316 w 2743530"/>
              <a:gd name="connsiteY0" fmla="*/ 488560 h 3048959"/>
              <a:gd name="connsiteX1" fmla="*/ 498866 w 2743530"/>
              <a:gd name="connsiteY1" fmla="*/ 708010 h 3048959"/>
              <a:gd name="connsiteX2" fmla="*/ 279416 w 2743530"/>
              <a:gd name="connsiteY2" fmla="*/ 488560 h 3048959"/>
              <a:gd name="connsiteX3" fmla="*/ 498866 w 2743530"/>
              <a:gd name="connsiteY3" fmla="*/ 269110 h 3048959"/>
              <a:gd name="connsiteX4" fmla="*/ 718316 w 2743530"/>
              <a:gd name="connsiteY4" fmla="*/ 488560 h 3048959"/>
              <a:gd name="connsiteX0" fmla="*/ 7102 w 43394"/>
              <a:gd name="connsiteY0" fmla="*/ 41556 h 50017"/>
              <a:gd name="connsiteX1" fmla="*/ 5994 w 43394"/>
              <a:gd name="connsiteY1" fmla="*/ 41937 h 50017"/>
              <a:gd name="connsiteX2" fmla="*/ 16652 w 43394"/>
              <a:gd name="connsiteY2" fmla="*/ 45747 h 50017"/>
              <a:gd name="connsiteX3" fmla="*/ 15984 w 43394"/>
              <a:gd name="connsiteY3" fmla="*/ 44007 h 50017"/>
              <a:gd name="connsiteX0" fmla="*/ 27 w 43394"/>
              <a:gd name="connsiteY0" fmla="*/ 21780 h 50017"/>
              <a:gd name="connsiteX1" fmla="*/ 5797 w 43394"/>
              <a:gd name="connsiteY1" fmla="*/ 13564 h 50017"/>
              <a:gd name="connsiteX2" fmla="*/ 14179 w 43394"/>
              <a:gd name="connsiteY2" fmla="*/ 11859 h 50017"/>
              <a:gd name="connsiteX3" fmla="*/ 22362 w 43394"/>
              <a:gd name="connsiteY3" fmla="*/ 7448 h 50017"/>
              <a:gd name="connsiteX4" fmla="*/ 30007 w 43394"/>
              <a:gd name="connsiteY4" fmla="*/ 9138 h 50017"/>
              <a:gd name="connsiteX5" fmla="*/ 35637 w 43394"/>
              <a:gd name="connsiteY5" fmla="*/ 7347 h 50017"/>
              <a:gd name="connsiteX6" fmla="*/ 38492 w 43394"/>
              <a:gd name="connsiteY6" fmla="*/ 12233 h 50017"/>
              <a:gd name="connsiteX7" fmla="*/ 42156 w 43394"/>
              <a:gd name="connsiteY7" fmla="*/ 16975 h 50017"/>
              <a:gd name="connsiteX8" fmla="*/ 41992 w 43394"/>
              <a:gd name="connsiteY8" fmla="*/ 22117 h 50017"/>
              <a:gd name="connsiteX9" fmla="*/ 43190 w 43394"/>
              <a:gd name="connsiteY9" fmla="*/ 29979 h 50017"/>
              <a:gd name="connsiteX10" fmla="*/ 37578 w 43394"/>
              <a:gd name="connsiteY10" fmla="*/ 36861 h 50017"/>
              <a:gd name="connsiteX11" fmla="*/ 35569 w 43394"/>
              <a:gd name="connsiteY11" fmla="*/ 42758 h 50017"/>
              <a:gd name="connsiteX12" fmla="*/ 28729 w 43394"/>
              <a:gd name="connsiteY12" fmla="*/ 43472 h 50017"/>
              <a:gd name="connsiteX13" fmla="*/ 23841 w 43394"/>
              <a:gd name="connsiteY13" fmla="*/ 49763 h 50017"/>
              <a:gd name="connsiteX14" fmla="*/ 16654 w 43394"/>
              <a:gd name="connsiteY14" fmla="*/ 45923 h 50017"/>
              <a:gd name="connsiteX15" fmla="*/ 5978 w 43394"/>
              <a:gd name="connsiteY15" fmla="*/ 42129 h 50017"/>
              <a:gd name="connsiteX16" fmla="*/ 1284 w 43394"/>
              <a:gd name="connsiteY16" fmla="*/ 37907 h 50017"/>
              <a:gd name="connsiteX17" fmla="*/ 2287 w 43394"/>
              <a:gd name="connsiteY17" fmla="*/ 32208 h 50017"/>
              <a:gd name="connsiteX18" fmla="*/ 27 w 43394"/>
              <a:gd name="connsiteY18" fmla="*/ 21780 h 50017"/>
              <a:gd name="connsiteX0" fmla="*/ 276514 w 2743530"/>
              <a:gd name="connsiteY0" fmla="*/ 73150 h 3048959"/>
              <a:gd name="connsiteX1" fmla="*/ 203364 w 2743530"/>
              <a:gd name="connsiteY1" fmla="*/ 146300 h 3048959"/>
              <a:gd name="connsiteX2" fmla="*/ 130214 w 2743530"/>
              <a:gd name="connsiteY2" fmla="*/ 73150 h 3048959"/>
              <a:gd name="connsiteX3" fmla="*/ 203364 w 2743530"/>
              <a:gd name="connsiteY3" fmla="*/ 0 h 3048959"/>
              <a:gd name="connsiteX4" fmla="*/ 276514 w 2743530"/>
              <a:gd name="connsiteY4" fmla="*/ 73150 h 3048959"/>
              <a:gd name="connsiteX0" fmla="*/ 455014 w 2743530"/>
              <a:gd name="connsiteY0" fmla="*/ 221248 h 3048959"/>
              <a:gd name="connsiteX1" fmla="*/ 308714 w 2743530"/>
              <a:gd name="connsiteY1" fmla="*/ 367548 h 3048959"/>
              <a:gd name="connsiteX2" fmla="*/ 162414 w 2743530"/>
              <a:gd name="connsiteY2" fmla="*/ 221248 h 3048959"/>
              <a:gd name="connsiteX3" fmla="*/ 308714 w 2743530"/>
              <a:gd name="connsiteY3" fmla="*/ 74948 h 3048959"/>
              <a:gd name="connsiteX4" fmla="*/ 455014 w 2743530"/>
              <a:gd name="connsiteY4" fmla="*/ 221248 h 3048959"/>
              <a:gd name="connsiteX0" fmla="*/ 718316 w 2743530"/>
              <a:gd name="connsiteY0" fmla="*/ 488560 h 3048959"/>
              <a:gd name="connsiteX1" fmla="*/ 498866 w 2743530"/>
              <a:gd name="connsiteY1" fmla="*/ 708010 h 3048959"/>
              <a:gd name="connsiteX2" fmla="*/ 279416 w 2743530"/>
              <a:gd name="connsiteY2" fmla="*/ 488560 h 3048959"/>
              <a:gd name="connsiteX3" fmla="*/ 498866 w 2743530"/>
              <a:gd name="connsiteY3" fmla="*/ 269110 h 3048959"/>
              <a:gd name="connsiteX4" fmla="*/ 718316 w 2743530"/>
              <a:gd name="connsiteY4" fmla="*/ 488560 h 3048959"/>
              <a:gd name="connsiteX0" fmla="*/ 7102 w 43394"/>
              <a:gd name="connsiteY0" fmla="*/ 41556 h 50017"/>
              <a:gd name="connsiteX1" fmla="*/ 5994 w 43394"/>
              <a:gd name="connsiteY1" fmla="*/ 41937 h 50017"/>
              <a:gd name="connsiteX0" fmla="*/ 50 w 43417"/>
              <a:gd name="connsiteY0" fmla="*/ 21780 h 50017"/>
              <a:gd name="connsiteX1" fmla="*/ 5820 w 43417"/>
              <a:gd name="connsiteY1" fmla="*/ 13564 h 50017"/>
              <a:gd name="connsiteX2" fmla="*/ 14202 w 43417"/>
              <a:gd name="connsiteY2" fmla="*/ 11859 h 50017"/>
              <a:gd name="connsiteX3" fmla="*/ 22385 w 43417"/>
              <a:gd name="connsiteY3" fmla="*/ 7448 h 50017"/>
              <a:gd name="connsiteX4" fmla="*/ 30030 w 43417"/>
              <a:gd name="connsiteY4" fmla="*/ 9138 h 50017"/>
              <a:gd name="connsiteX5" fmla="*/ 35660 w 43417"/>
              <a:gd name="connsiteY5" fmla="*/ 7347 h 50017"/>
              <a:gd name="connsiteX6" fmla="*/ 38515 w 43417"/>
              <a:gd name="connsiteY6" fmla="*/ 12233 h 50017"/>
              <a:gd name="connsiteX7" fmla="*/ 42179 w 43417"/>
              <a:gd name="connsiteY7" fmla="*/ 16975 h 50017"/>
              <a:gd name="connsiteX8" fmla="*/ 42015 w 43417"/>
              <a:gd name="connsiteY8" fmla="*/ 22117 h 50017"/>
              <a:gd name="connsiteX9" fmla="*/ 43213 w 43417"/>
              <a:gd name="connsiteY9" fmla="*/ 29979 h 50017"/>
              <a:gd name="connsiteX10" fmla="*/ 37601 w 43417"/>
              <a:gd name="connsiteY10" fmla="*/ 36861 h 50017"/>
              <a:gd name="connsiteX11" fmla="*/ 35592 w 43417"/>
              <a:gd name="connsiteY11" fmla="*/ 42758 h 50017"/>
              <a:gd name="connsiteX12" fmla="*/ 28752 w 43417"/>
              <a:gd name="connsiteY12" fmla="*/ 43472 h 50017"/>
              <a:gd name="connsiteX13" fmla="*/ 23864 w 43417"/>
              <a:gd name="connsiteY13" fmla="*/ 49763 h 50017"/>
              <a:gd name="connsiteX14" fmla="*/ 16677 w 43417"/>
              <a:gd name="connsiteY14" fmla="*/ 45923 h 50017"/>
              <a:gd name="connsiteX15" fmla="*/ 6001 w 43417"/>
              <a:gd name="connsiteY15" fmla="*/ 42129 h 50017"/>
              <a:gd name="connsiteX16" fmla="*/ 1307 w 43417"/>
              <a:gd name="connsiteY16" fmla="*/ 37907 h 50017"/>
              <a:gd name="connsiteX17" fmla="*/ 1740 w 43417"/>
              <a:gd name="connsiteY17" fmla="*/ 31912 h 50017"/>
              <a:gd name="connsiteX18" fmla="*/ 50 w 43417"/>
              <a:gd name="connsiteY18" fmla="*/ 21780 h 50017"/>
              <a:gd name="connsiteX0" fmla="*/ 277968 w 2744984"/>
              <a:gd name="connsiteY0" fmla="*/ 73150 h 3048959"/>
              <a:gd name="connsiteX1" fmla="*/ 204818 w 2744984"/>
              <a:gd name="connsiteY1" fmla="*/ 146300 h 3048959"/>
              <a:gd name="connsiteX2" fmla="*/ 131668 w 2744984"/>
              <a:gd name="connsiteY2" fmla="*/ 73150 h 3048959"/>
              <a:gd name="connsiteX3" fmla="*/ 204818 w 2744984"/>
              <a:gd name="connsiteY3" fmla="*/ 0 h 3048959"/>
              <a:gd name="connsiteX4" fmla="*/ 277968 w 2744984"/>
              <a:gd name="connsiteY4" fmla="*/ 73150 h 3048959"/>
              <a:gd name="connsiteX0" fmla="*/ 456468 w 2744984"/>
              <a:gd name="connsiteY0" fmla="*/ 221248 h 3048959"/>
              <a:gd name="connsiteX1" fmla="*/ 310168 w 2744984"/>
              <a:gd name="connsiteY1" fmla="*/ 367548 h 3048959"/>
              <a:gd name="connsiteX2" fmla="*/ 163868 w 2744984"/>
              <a:gd name="connsiteY2" fmla="*/ 221248 h 3048959"/>
              <a:gd name="connsiteX3" fmla="*/ 310168 w 2744984"/>
              <a:gd name="connsiteY3" fmla="*/ 74948 h 3048959"/>
              <a:gd name="connsiteX4" fmla="*/ 456468 w 2744984"/>
              <a:gd name="connsiteY4" fmla="*/ 221248 h 3048959"/>
              <a:gd name="connsiteX0" fmla="*/ 719770 w 2744984"/>
              <a:gd name="connsiteY0" fmla="*/ 488560 h 3048959"/>
              <a:gd name="connsiteX1" fmla="*/ 500320 w 2744984"/>
              <a:gd name="connsiteY1" fmla="*/ 708010 h 3048959"/>
              <a:gd name="connsiteX2" fmla="*/ 280870 w 2744984"/>
              <a:gd name="connsiteY2" fmla="*/ 488560 h 3048959"/>
              <a:gd name="connsiteX3" fmla="*/ 500320 w 2744984"/>
              <a:gd name="connsiteY3" fmla="*/ 269110 h 3048959"/>
              <a:gd name="connsiteX4" fmla="*/ 719770 w 2744984"/>
              <a:gd name="connsiteY4" fmla="*/ 488560 h 3048959"/>
              <a:gd name="connsiteX0" fmla="*/ 7125 w 43417"/>
              <a:gd name="connsiteY0" fmla="*/ 41556 h 50017"/>
              <a:gd name="connsiteX1" fmla="*/ 6017 w 43417"/>
              <a:gd name="connsiteY1" fmla="*/ 41937 h 50017"/>
              <a:gd name="connsiteX0" fmla="*/ 20 w 44384"/>
              <a:gd name="connsiteY0" fmla="*/ 20746 h 50017"/>
              <a:gd name="connsiteX1" fmla="*/ 6787 w 44384"/>
              <a:gd name="connsiteY1" fmla="*/ 13564 h 50017"/>
              <a:gd name="connsiteX2" fmla="*/ 15169 w 44384"/>
              <a:gd name="connsiteY2" fmla="*/ 11859 h 50017"/>
              <a:gd name="connsiteX3" fmla="*/ 23352 w 44384"/>
              <a:gd name="connsiteY3" fmla="*/ 7448 h 50017"/>
              <a:gd name="connsiteX4" fmla="*/ 30997 w 44384"/>
              <a:gd name="connsiteY4" fmla="*/ 9138 h 50017"/>
              <a:gd name="connsiteX5" fmla="*/ 36627 w 44384"/>
              <a:gd name="connsiteY5" fmla="*/ 7347 h 50017"/>
              <a:gd name="connsiteX6" fmla="*/ 39482 w 44384"/>
              <a:gd name="connsiteY6" fmla="*/ 12233 h 50017"/>
              <a:gd name="connsiteX7" fmla="*/ 43146 w 44384"/>
              <a:gd name="connsiteY7" fmla="*/ 16975 h 50017"/>
              <a:gd name="connsiteX8" fmla="*/ 42982 w 44384"/>
              <a:gd name="connsiteY8" fmla="*/ 22117 h 50017"/>
              <a:gd name="connsiteX9" fmla="*/ 44180 w 44384"/>
              <a:gd name="connsiteY9" fmla="*/ 29979 h 50017"/>
              <a:gd name="connsiteX10" fmla="*/ 38568 w 44384"/>
              <a:gd name="connsiteY10" fmla="*/ 36861 h 50017"/>
              <a:gd name="connsiteX11" fmla="*/ 36559 w 44384"/>
              <a:gd name="connsiteY11" fmla="*/ 42758 h 50017"/>
              <a:gd name="connsiteX12" fmla="*/ 29719 w 44384"/>
              <a:gd name="connsiteY12" fmla="*/ 43472 h 50017"/>
              <a:gd name="connsiteX13" fmla="*/ 24831 w 44384"/>
              <a:gd name="connsiteY13" fmla="*/ 49763 h 50017"/>
              <a:gd name="connsiteX14" fmla="*/ 17644 w 44384"/>
              <a:gd name="connsiteY14" fmla="*/ 45923 h 50017"/>
              <a:gd name="connsiteX15" fmla="*/ 6968 w 44384"/>
              <a:gd name="connsiteY15" fmla="*/ 42129 h 50017"/>
              <a:gd name="connsiteX16" fmla="*/ 2274 w 44384"/>
              <a:gd name="connsiteY16" fmla="*/ 37907 h 50017"/>
              <a:gd name="connsiteX17" fmla="*/ 2707 w 44384"/>
              <a:gd name="connsiteY17" fmla="*/ 31912 h 50017"/>
              <a:gd name="connsiteX18" fmla="*/ 20 w 44384"/>
              <a:gd name="connsiteY18" fmla="*/ 20746 h 50017"/>
              <a:gd name="connsiteX0" fmla="*/ 339105 w 2806121"/>
              <a:gd name="connsiteY0" fmla="*/ 73150 h 3048959"/>
              <a:gd name="connsiteX1" fmla="*/ 265955 w 2806121"/>
              <a:gd name="connsiteY1" fmla="*/ 146300 h 3048959"/>
              <a:gd name="connsiteX2" fmla="*/ 192805 w 2806121"/>
              <a:gd name="connsiteY2" fmla="*/ 73150 h 3048959"/>
              <a:gd name="connsiteX3" fmla="*/ 265955 w 2806121"/>
              <a:gd name="connsiteY3" fmla="*/ 0 h 3048959"/>
              <a:gd name="connsiteX4" fmla="*/ 339105 w 2806121"/>
              <a:gd name="connsiteY4" fmla="*/ 73150 h 3048959"/>
              <a:gd name="connsiteX0" fmla="*/ 517605 w 2806121"/>
              <a:gd name="connsiteY0" fmla="*/ 221248 h 3048959"/>
              <a:gd name="connsiteX1" fmla="*/ 371305 w 2806121"/>
              <a:gd name="connsiteY1" fmla="*/ 367548 h 3048959"/>
              <a:gd name="connsiteX2" fmla="*/ 225005 w 2806121"/>
              <a:gd name="connsiteY2" fmla="*/ 221248 h 3048959"/>
              <a:gd name="connsiteX3" fmla="*/ 371305 w 2806121"/>
              <a:gd name="connsiteY3" fmla="*/ 74948 h 3048959"/>
              <a:gd name="connsiteX4" fmla="*/ 517605 w 2806121"/>
              <a:gd name="connsiteY4" fmla="*/ 221248 h 3048959"/>
              <a:gd name="connsiteX0" fmla="*/ 780907 w 2806121"/>
              <a:gd name="connsiteY0" fmla="*/ 488560 h 3048959"/>
              <a:gd name="connsiteX1" fmla="*/ 561457 w 2806121"/>
              <a:gd name="connsiteY1" fmla="*/ 708010 h 3048959"/>
              <a:gd name="connsiteX2" fmla="*/ 342007 w 2806121"/>
              <a:gd name="connsiteY2" fmla="*/ 488560 h 3048959"/>
              <a:gd name="connsiteX3" fmla="*/ 561457 w 2806121"/>
              <a:gd name="connsiteY3" fmla="*/ 269110 h 3048959"/>
              <a:gd name="connsiteX4" fmla="*/ 780907 w 2806121"/>
              <a:gd name="connsiteY4" fmla="*/ 488560 h 3048959"/>
              <a:gd name="connsiteX0" fmla="*/ 8092 w 44384"/>
              <a:gd name="connsiteY0" fmla="*/ 41556 h 50017"/>
              <a:gd name="connsiteX1" fmla="*/ 6984 w 44384"/>
              <a:gd name="connsiteY1" fmla="*/ 41937 h 50017"/>
              <a:gd name="connsiteX0" fmla="*/ 32 w 43826"/>
              <a:gd name="connsiteY0" fmla="*/ 21189 h 50017"/>
              <a:gd name="connsiteX1" fmla="*/ 6229 w 43826"/>
              <a:gd name="connsiteY1" fmla="*/ 13564 h 50017"/>
              <a:gd name="connsiteX2" fmla="*/ 14611 w 43826"/>
              <a:gd name="connsiteY2" fmla="*/ 11859 h 50017"/>
              <a:gd name="connsiteX3" fmla="*/ 22794 w 43826"/>
              <a:gd name="connsiteY3" fmla="*/ 7448 h 50017"/>
              <a:gd name="connsiteX4" fmla="*/ 30439 w 43826"/>
              <a:gd name="connsiteY4" fmla="*/ 9138 h 50017"/>
              <a:gd name="connsiteX5" fmla="*/ 36069 w 43826"/>
              <a:gd name="connsiteY5" fmla="*/ 7347 h 50017"/>
              <a:gd name="connsiteX6" fmla="*/ 38924 w 43826"/>
              <a:gd name="connsiteY6" fmla="*/ 12233 h 50017"/>
              <a:gd name="connsiteX7" fmla="*/ 42588 w 43826"/>
              <a:gd name="connsiteY7" fmla="*/ 16975 h 50017"/>
              <a:gd name="connsiteX8" fmla="*/ 42424 w 43826"/>
              <a:gd name="connsiteY8" fmla="*/ 22117 h 50017"/>
              <a:gd name="connsiteX9" fmla="*/ 43622 w 43826"/>
              <a:gd name="connsiteY9" fmla="*/ 29979 h 50017"/>
              <a:gd name="connsiteX10" fmla="*/ 38010 w 43826"/>
              <a:gd name="connsiteY10" fmla="*/ 36861 h 50017"/>
              <a:gd name="connsiteX11" fmla="*/ 36001 w 43826"/>
              <a:gd name="connsiteY11" fmla="*/ 42758 h 50017"/>
              <a:gd name="connsiteX12" fmla="*/ 29161 w 43826"/>
              <a:gd name="connsiteY12" fmla="*/ 43472 h 50017"/>
              <a:gd name="connsiteX13" fmla="*/ 24273 w 43826"/>
              <a:gd name="connsiteY13" fmla="*/ 49763 h 50017"/>
              <a:gd name="connsiteX14" fmla="*/ 17086 w 43826"/>
              <a:gd name="connsiteY14" fmla="*/ 45923 h 50017"/>
              <a:gd name="connsiteX15" fmla="*/ 6410 w 43826"/>
              <a:gd name="connsiteY15" fmla="*/ 42129 h 50017"/>
              <a:gd name="connsiteX16" fmla="*/ 1716 w 43826"/>
              <a:gd name="connsiteY16" fmla="*/ 37907 h 50017"/>
              <a:gd name="connsiteX17" fmla="*/ 2149 w 43826"/>
              <a:gd name="connsiteY17" fmla="*/ 31912 h 50017"/>
              <a:gd name="connsiteX18" fmla="*/ 32 w 43826"/>
              <a:gd name="connsiteY18" fmla="*/ 21189 h 50017"/>
              <a:gd name="connsiteX0" fmla="*/ 303826 w 2770842"/>
              <a:gd name="connsiteY0" fmla="*/ 73150 h 3048959"/>
              <a:gd name="connsiteX1" fmla="*/ 230676 w 2770842"/>
              <a:gd name="connsiteY1" fmla="*/ 146300 h 3048959"/>
              <a:gd name="connsiteX2" fmla="*/ 157526 w 2770842"/>
              <a:gd name="connsiteY2" fmla="*/ 73150 h 3048959"/>
              <a:gd name="connsiteX3" fmla="*/ 230676 w 2770842"/>
              <a:gd name="connsiteY3" fmla="*/ 0 h 3048959"/>
              <a:gd name="connsiteX4" fmla="*/ 303826 w 2770842"/>
              <a:gd name="connsiteY4" fmla="*/ 73150 h 3048959"/>
              <a:gd name="connsiteX0" fmla="*/ 482326 w 2770842"/>
              <a:gd name="connsiteY0" fmla="*/ 221248 h 3048959"/>
              <a:gd name="connsiteX1" fmla="*/ 336026 w 2770842"/>
              <a:gd name="connsiteY1" fmla="*/ 367548 h 3048959"/>
              <a:gd name="connsiteX2" fmla="*/ 189726 w 2770842"/>
              <a:gd name="connsiteY2" fmla="*/ 221248 h 3048959"/>
              <a:gd name="connsiteX3" fmla="*/ 336026 w 2770842"/>
              <a:gd name="connsiteY3" fmla="*/ 74948 h 3048959"/>
              <a:gd name="connsiteX4" fmla="*/ 482326 w 2770842"/>
              <a:gd name="connsiteY4" fmla="*/ 221248 h 3048959"/>
              <a:gd name="connsiteX0" fmla="*/ 745628 w 2770842"/>
              <a:gd name="connsiteY0" fmla="*/ 488560 h 3048959"/>
              <a:gd name="connsiteX1" fmla="*/ 526178 w 2770842"/>
              <a:gd name="connsiteY1" fmla="*/ 708010 h 3048959"/>
              <a:gd name="connsiteX2" fmla="*/ 306728 w 2770842"/>
              <a:gd name="connsiteY2" fmla="*/ 488560 h 3048959"/>
              <a:gd name="connsiteX3" fmla="*/ 526178 w 2770842"/>
              <a:gd name="connsiteY3" fmla="*/ 269110 h 3048959"/>
              <a:gd name="connsiteX4" fmla="*/ 745628 w 2770842"/>
              <a:gd name="connsiteY4" fmla="*/ 488560 h 3048959"/>
              <a:gd name="connsiteX0" fmla="*/ 7534 w 43826"/>
              <a:gd name="connsiteY0" fmla="*/ 41556 h 50017"/>
              <a:gd name="connsiteX1" fmla="*/ 6426 w 43826"/>
              <a:gd name="connsiteY1" fmla="*/ 41937 h 50017"/>
              <a:gd name="connsiteX0" fmla="*/ 32 w 43826"/>
              <a:gd name="connsiteY0" fmla="*/ 21189 h 50017"/>
              <a:gd name="connsiteX1" fmla="*/ 6229 w 43826"/>
              <a:gd name="connsiteY1" fmla="*/ 13564 h 50017"/>
              <a:gd name="connsiteX2" fmla="*/ 14611 w 43826"/>
              <a:gd name="connsiteY2" fmla="*/ 11859 h 50017"/>
              <a:gd name="connsiteX3" fmla="*/ 22794 w 43826"/>
              <a:gd name="connsiteY3" fmla="*/ 7448 h 50017"/>
              <a:gd name="connsiteX4" fmla="*/ 30439 w 43826"/>
              <a:gd name="connsiteY4" fmla="*/ 9138 h 50017"/>
              <a:gd name="connsiteX5" fmla="*/ 36069 w 43826"/>
              <a:gd name="connsiteY5" fmla="*/ 7347 h 50017"/>
              <a:gd name="connsiteX6" fmla="*/ 38924 w 43826"/>
              <a:gd name="connsiteY6" fmla="*/ 12233 h 50017"/>
              <a:gd name="connsiteX7" fmla="*/ 42588 w 43826"/>
              <a:gd name="connsiteY7" fmla="*/ 16975 h 50017"/>
              <a:gd name="connsiteX8" fmla="*/ 42424 w 43826"/>
              <a:gd name="connsiteY8" fmla="*/ 22117 h 50017"/>
              <a:gd name="connsiteX9" fmla="*/ 43622 w 43826"/>
              <a:gd name="connsiteY9" fmla="*/ 29979 h 50017"/>
              <a:gd name="connsiteX10" fmla="*/ 38010 w 43826"/>
              <a:gd name="connsiteY10" fmla="*/ 36861 h 50017"/>
              <a:gd name="connsiteX11" fmla="*/ 36001 w 43826"/>
              <a:gd name="connsiteY11" fmla="*/ 42758 h 50017"/>
              <a:gd name="connsiteX12" fmla="*/ 29161 w 43826"/>
              <a:gd name="connsiteY12" fmla="*/ 43472 h 50017"/>
              <a:gd name="connsiteX13" fmla="*/ 24273 w 43826"/>
              <a:gd name="connsiteY13" fmla="*/ 49763 h 50017"/>
              <a:gd name="connsiteX14" fmla="*/ 17086 w 43826"/>
              <a:gd name="connsiteY14" fmla="*/ 45923 h 50017"/>
              <a:gd name="connsiteX15" fmla="*/ 6410 w 43826"/>
              <a:gd name="connsiteY15" fmla="*/ 42129 h 50017"/>
              <a:gd name="connsiteX16" fmla="*/ 1716 w 43826"/>
              <a:gd name="connsiteY16" fmla="*/ 37907 h 50017"/>
              <a:gd name="connsiteX17" fmla="*/ 2149 w 43826"/>
              <a:gd name="connsiteY17" fmla="*/ 29991 h 50017"/>
              <a:gd name="connsiteX18" fmla="*/ 32 w 43826"/>
              <a:gd name="connsiteY18" fmla="*/ 21189 h 50017"/>
              <a:gd name="connsiteX0" fmla="*/ 303826 w 2770842"/>
              <a:gd name="connsiteY0" fmla="*/ 73150 h 3048959"/>
              <a:gd name="connsiteX1" fmla="*/ 230676 w 2770842"/>
              <a:gd name="connsiteY1" fmla="*/ 146300 h 3048959"/>
              <a:gd name="connsiteX2" fmla="*/ 157526 w 2770842"/>
              <a:gd name="connsiteY2" fmla="*/ 73150 h 3048959"/>
              <a:gd name="connsiteX3" fmla="*/ 230676 w 2770842"/>
              <a:gd name="connsiteY3" fmla="*/ 0 h 3048959"/>
              <a:gd name="connsiteX4" fmla="*/ 303826 w 2770842"/>
              <a:gd name="connsiteY4" fmla="*/ 73150 h 3048959"/>
              <a:gd name="connsiteX0" fmla="*/ 482326 w 2770842"/>
              <a:gd name="connsiteY0" fmla="*/ 221248 h 3048959"/>
              <a:gd name="connsiteX1" fmla="*/ 336026 w 2770842"/>
              <a:gd name="connsiteY1" fmla="*/ 367548 h 3048959"/>
              <a:gd name="connsiteX2" fmla="*/ 189726 w 2770842"/>
              <a:gd name="connsiteY2" fmla="*/ 221248 h 3048959"/>
              <a:gd name="connsiteX3" fmla="*/ 336026 w 2770842"/>
              <a:gd name="connsiteY3" fmla="*/ 74948 h 3048959"/>
              <a:gd name="connsiteX4" fmla="*/ 482326 w 2770842"/>
              <a:gd name="connsiteY4" fmla="*/ 221248 h 3048959"/>
              <a:gd name="connsiteX0" fmla="*/ 745628 w 2770842"/>
              <a:gd name="connsiteY0" fmla="*/ 488560 h 3048959"/>
              <a:gd name="connsiteX1" fmla="*/ 526178 w 2770842"/>
              <a:gd name="connsiteY1" fmla="*/ 708010 h 3048959"/>
              <a:gd name="connsiteX2" fmla="*/ 306728 w 2770842"/>
              <a:gd name="connsiteY2" fmla="*/ 488560 h 3048959"/>
              <a:gd name="connsiteX3" fmla="*/ 526178 w 2770842"/>
              <a:gd name="connsiteY3" fmla="*/ 269110 h 3048959"/>
              <a:gd name="connsiteX4" fmla="*/ 745628 w 2770842"/>
              <a:gd name="connsiteY4" fmla="*/ 488560 h 3048959"/>
              <a:gd name="connsiteX0" fmla="*/ 7534 w 43826"/>
              <a:gd name="connsiteY0" fmla="*/ 41556 h 50017"/>
              <a:gd name="connsiteX1" fmla="*/ 6426 w 43826"/>
              <a:gd name="connsiteY1" fmla="*/ 41937 h 50017"/>
              <a:gd name="connsiteX0" fmla="*/ 32 w 43826"/>
              <a:gd name="connsiteY0" fmla="*/ 21189 h 50017"/>
              <a:gd name="connsiteX1" fmla="*/ 3665 w 43826"/>
              <a:gd name="connsiteY1" fmla="*/ 13564 h 50017"/>
              <a:gd name="connsiteX2" fmla="*/ 14611 w 43826"/>
              <a:gd name="connsiteY2" fmla="*/ 11859 h 50017"/>
              <a:gd name="connsiteX3" fmla="*/ 22794 w 43826"/>
              <a:gd name="connsiteY3" fmla="*/ 7448 h 50017"/>
              <a:gd name="connsiteX4" fmla="*/ 30439 w 43826"/>
              <a:gd name="connsiteY4" fmla="*/ 9138 h 50017"/>
              <a:gd name="connsiteX5" fmla="*/ 36069 w 43826"/>
              <a:gd name="connsiteY5" fmla="*/ 7347 h 50017"/>
              <a:gd name="connsiteX6" fmla="*/ 38924 w 43826"/>
              <a:gd name="connsiteY6" fmla="*/ 12233 h 50017"/>
              <a:gd name="connsiteX7" fmla="*/ 42588 w 43826"/>
              <a:gd name="connsiteY7" fmla="*/ 16975 h 50017"/>
              <a:gd name="connsiteX8" fmla="*/ 42424 w 43826"/>
              <a:gd name="connsiteY8" fmla="*/ 22117 h 50017"/>
              <a:gd name="connsiteX9" fmla="*/ 43622 w 43826"/>
              <a:gd name="connsiteY9" fmla="*/ 29979 h 50017"/>
              <a:gd name="connsiteX10" fmla="*/ 38010 w 43826"/>
              <a:gd name="connsiteY10" fmla="*/ 36861 h 50017"/>
              <a:gd name="connsiteX11" fmla="*/ 36001 w 43826"/>
              <a:gd name="connsiteY11" fmla="*/ 42758 h 50017"/>
              <a:gd name="connsiteX12" fmla="*/ 29161 w 43826"/>
              <a:gd name="connsiteY12" fmla="*/ 43472 h 50017"/>
              <a:gd name="connsiteX13" fmla="*/ 24273 w 43826"/>
              <a:gd name="connsiteY13" fmla="*/ 49763 h 50017"/>
              <a:gd name="connsiteX14" fmla="*/ 17086 w 43826"/>
              <a:gd name="connsiteY14" fmla="*/ 45923 h 50017"/>
              <a:gd name="connsiteX15" fmla="*/ 6410 w 43826"/>
              <a:gd name="connsiteY15" fmla="*/ 42129 h 50017"/>
              <a:gd name="connsiteX16" fmla="*/ 1716 w 43826"/>
              <a:gd name="connsiteY16" fmla="*/ 37907 h 50017"/>
              <a:gd name="connsiteX17" fmla="*/ 2149 w 43826"/>
              <a:gd name="connsiteY17" fmla="*/ 29991 h 50017"/>
              <a:gd name="connsiteX18" fmla="*/ 32 w 43826"/>
              <a:gd name="connsiteY18" fmla="*/ 21189 h 50017"/>
              <a:gd name="connsiteX0" fmla="*/ 303826 w 2770842"/>
              <a:gd name="connsiteY0" fmla="*/ 73150 h 3048959"/>
              <a:gd name="connsiteX1" fmla="*/ 230676 w 2770842"/>
              <a:gd name="connsiteY1" fmla="*/ 146300 h 3048959"/>
              <a:gd name="connsiteX2" fmla="*/ 157526 w 2770842"/>
              <a:gd name="connsiteY2" fmla="*/ 73150 h 3048959"/>
              <a:gd name="connsiteX3" fmla="*/ 230676 w 2770842"/>
              <a:gd name="connsiteY3" fmla="*/ 0 h 3048959"/>
              <a:gd name="connsiteX4" fmla="*/ 303826 w 2770842"/>
              <a:gd name="connsiteY4" fmla="*/ 73150 h 3048959"/>
              <a:gd name="connsiteX0" fmla="*/ 482326 w 2770842"/>
              <a:gd name="connsiteY0" fmla="*/ 221248 h 3048959"/>
              <a:gd name="connsiteX1" fmla="*/ 336026 w 2770842"/>
              <a:gd name="connsiteY1" fmla="*/ 367548 h 3048959"/>
              <a:gd name="connsiteX2" fmla="*/ 189726 w 2770842"/>
              <a:gd name="connsiteY2" fmla="*/ 221248 h 3048959"/>
              <a:gd name="connsiteX3" fmla="*/ 336026 w 2770842"/>
              <a:gd name="connsiteY3" fmla="*/ 74948 h 3048959"/>
              <a:gd name="connsiteX4" fmla="*/ 482326 w 2770842"/>
              <a:gd name="connsiteY4" fmla="*/ 221248 h 3048959"/>
              <a:gd name="connsiteX0" fmla="*/ 745628 w 2770842"/>
              <a:gd name="connsiteY0" fmla="*/ 488560 h 3048959"/>
              <a:gd name="connsiteX1" fmla="*/ 526178 w 2770842"/>
              <a:gd name="connsiteY1" fmla="*/ 708010 h 3048959"/>
              <a:gd name="connsiteX2" fmla="*/ 306728 w 2770842"/>
              <a:gd name="connsiteY2" fmla="*/ 488560 h 3048959"/>
              <a:gd name="connsiteX3" fmla="*/ 526178 w 2770842"/>
              <a:gd name="connsiteY3" fmla="*/ 269110 h 3048959"/>
              <a:gd name="connsiteX4" fmla="*/ 745628 w 2770842"/>
              <a:gd name="connsiteY4" fmla="*/ 488560 h 3048959"/>
              <a:gd name="connsiteX0" fmla="*/ 7534 w 43826"/>
              <a:gd name="connsiteY0" fmla="*/ 41556 h 50017"/>
              <a:gd name="connsiteX1" fmla="*/ 6426 w 43826"/>
              <a:gd name="connsiteY1" fmla="*/ 41937 h 50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826" h="50017">
                <a:moveTo>
                  <a:pt x="32" y="21189"/>
                </a:moveTo>
                <a:cubicBezTo>
                  <a:pt x="617" y="18082"/>
                  <a:pt x="1235" y="15119"/>
                  <a:pt x="3665" y="13564"/>
                </a:cubicBezTo>
                <a:cubicBezTo>
                  <a:pt x="6095" y="12009"/>
                  <a:pt x="11870" y="9674"/>
                  <a:pt x="14611" y="11859"/>
                </a:cubicBezTo>
                <a:cubicBezTo>
                  <a:pt x="17965" y="10741"/>
                  <a:pt x="20156" y="7901"/>
                  <a:pt x="22794" y="7448"/>
                </a:cubicBezTo>
                <a:cubicBezTo>
                  <a:pt x="25432" y="6995"/>
                  <a:pt x="29481" y="7427"/>
                  <a:pt x="30439" y="9138"/>
                </a:cubicBezTo>
                <a:cubicBezTo>
                  <a:pt x="31821" y="6924"/>
                  <a:pt x="34107" y="6197"/>
                  <a:pt x="36069" y="7347"/>
                </a:cubicBezTo>
                <a:cubicBezTo>
                  <a:pt x="37564" y="8223"/>
                  <a:pt x="38636" y="10057"/>
                  <a:pt x="38924" y="12233"/>
                </a:cubicBezTo>
                <a:cubicBezTo>
                  <a:pt x="40652" y="12875"/>
                  <a:pt x="42028" y="14655"/>
                  <a:pt x="42588" y="16975"/>
                </a:cubicBezTo>
                <a:cubicBezTo>
                  <a:pt x="42995" y="18659"/>
                  <a:pt x="42937" y="20488"/>
                  <a:pt x="42424" y="22117"/>
                </a:cubicBezTo>
                <a:cubicBezTo>
                  <a:pt x="43685" y="24351"/>
                  <a:pt x="44126" y="27247"/>
                  <a:pt x="43622" y="29979"/>
                </a:cubicBezTo>
                <a:cubicBezTo>
                  <a:pt x="42952" y="33611"/>
                  <a:pt x="40734" y="36331"/>
                  <a:pt x="38010" y="36861"/>
                </a:cubicBezTo>
                <a:cubicBezTo>
                  <a:pt x="37997" y="39128"/>
                  <a:pt x="37264" y="41278"/>
                  <a:pt x="36001" y="42758"/>
                </a:cubicBezTo>
                <a:cubicBezTo>
                  <a:pt x="34082" y="45007"/>
                  <a:pt x="31310" y="45296"/>
                  <a:pt x="29161" y="43472"/>
                </a:cubicBezTo>
                <a:cubicBezTo>
                  <a:pt x="28466" y="46605"/>
                  <a:pt x="26605" y="49000"/>
                  <a:pt x="24273" y="49763"/>
                </a:cubicBezTo>
                <a:cubicBezTo>
                  <a:pt x="21525" y="50662"/>
                  <a:pt x="18657" y="49130"/>
                  <a:pt x="17086" y="45923"/>
                </a:cubicBezTo>
                <a:cubicBezTo>
                  <a:pt x="13378" y="48967"/>
                  <a:pt x="8562" y="47256"/>
                  <a:pt x="6410" y="42129"/>
                </a:cubicBezTo>
                <a:cubicBezTo>
                  <a:pt x="4296" y="42466"/>
                  <a:pt x="2426" y="39930"/>
                  <a:pt x="1716" y="37907"/>
                </a:cubicBezTo>
                <a:cubicBezTo>
                  <a:pt x="1006" y="35884"/>
                  <a:pt x="1096" y="31517"/>
                  <a:pt x="2149" y="29991"/>
                </a:cubicBezTo>
                <a:cubicBezTo>
                  <a:pt x="655" y="28794"/>
                  <a:pt x="-176" y="23542"/>
                  <a:pt x="32" y="21189"/>
                </a:cubicBezTo>
                <a:close/>
              </a:path>
              <a:path w="2770842" h="3048959">
                <a:moveTo>
                  <a:pt x="303826" y="73150"/>
                </a:moveTo>
                <a:cubicBezTo>
                  <a:pt x="303826" y="113550"/>
                  <a:pt x="271076" y="146300"/>
                  <a:pt x="230676" y="146300"/>
                </a:cubicBezTo>
                <a:cubicBezTo>
                  <a:pt x="190276" y="146300"/>
                  <a:pt x="157526" y="113550"/>
                  <a:pt x="157526" y="73150"/>
                </a:cubicBezTo>
                <a:cubicBezTo>
                  <a:pt x="157526" y="32750"/>
                  <a:pt x="190276" y="0"/>
                  <a:pt x="230676" y="0"/>
                </a:cubicBezTo>
                <a:cubicBezTo>
                  <a:pt x="271076" y="0"/>
                  <a:pt x="303826" y="32750"/>
                  <a:pt x="303826" y="73150"/>
                </a:cubicBezTo>
                <a:close/>
              </a:path>
              <a:path w="2770842" h="3048959">
                <a:moveTo>
                  <a:pt x="482326" y="221248"/>
                </a:moveTo>
                <a:cubicBezTo>
                  <a:pt x="482326" y="302047"/>
                  <a:pt x="416825" y="367548"/>
                  <a:pt x="336026" y="367548"/>
                </a:cubicBezTo>
                <a:cubicBezTo>
                  <a:pt x="255227" y="367548"/>
                  <a:pt x="189726" y="302047"/>
                  <a:pt x="189726" y="221248"/>
                </a:cubicBezTo>
                <a:cubicBezTo>
                  <a:pt x="189726" y="140449"/>
                  <a:pt x="255227" y="74948"/>
                  <a:pt x="336026" y="74948"/>
                </a:cubicBezTo>
                <a:cubicBezTo>
                  <a:pt x="416825" y="74948"/>
                  <a:pt x="482326" y="140449"/>
                  <a:pt x="482326" y="221248"/>
                </a:cubicBezTo>
                <a:close/>
              </a:path>
              <a:path w="2770842" h="3048959">
                <a:moveTo>
                  <a:pt x="745628" y="488560"/>
                </a:moveTo>
                <a:cubicBezTo>
                  <a:pt x="745628" y="609759"/>
                  <a:pt x="647377" y="708010"/>
                  <a:pt x="526178" y="708010"/>
                </a:cubicBezTo>
                <a:cubicBezTo>
                  <a:pt x="404979" y="708010"/>
                  <a:pt x="306728" y="609759"/>
                  <a:pt x="306728" y="488560"/>
                </a:cubicBezTo>
                <a:cubicBezTo>
                  <a:pt x="306728" y="367361"/>
                  <a:pt x="404979" y="269110"/>
                  <a:pt x="526178" y="269110"/>
                </a:cubicBezTo>
                <a:cubicBezTo>
                  <a:pt x="647377" y="269110"/>
                  <a:pt x="745628" y="367361"/>
                  <a:pt x="745628" y="488560"/>
                </a:cubicBezTo>
                <a:close/>
              </a:path>
              <a:path w="43826" h="50017" fill="none" extrusionOk="0">
                <a:moveTo>
                  <a:pt x="7534" y="41556"/>
                </a:moveTo>
                <a:cubicBezTo>
                  <a:pt x="7179" y="41749"/>
                  <a:pt x="6806" y="41877"/>
                  <a:pt x="6426" y="41937"/>
                </a:cubicBezTo>
              </a:path>
            </a:pathLst>
          </a:custGeom>
          <a:solidFill>
            <a:srgbClr val="515352"/>
          </a:solidFill>
          <a:ln>
            <a:solidFill>
              <a:srgbClr val="F587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Helvetica Light" panose="020B0403020202020204" pitchFamily="34" charset="0"/>
              </a:rPr>
              <a:t>Mum &amp; dad say that “Art” will not get me anywhere and</a:t>
            </a:r>
          </a:p>
          <a:p>
            <a:pPr algn="ctr"/>
            <a:r>
              <a:rPr lang="en-US" sz="2800" dirty="0">
                <a:latin typeface="Helvetica Light" panose="020B0403020202020204" pitchFamily="34" charset="0"/>
              </a:rPr>
              <a:t> I need to focus </a:t>
            </a:r>
          </a:p>
          <a:p>
            <a:pPr algn="ctr"/>
            <a:r>
              <a:rPr lang="en-US" sz="2800" dirty="0">
                <a:latin typeface="Helvetica Light" panose="020B0403020202020204" pitchFamily="34" charset="0"/>
              </a:rPr>
              <a:t>on ‘core’ subjects only!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82DE50-618D-244A-BA99-8EB939507C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498" y="1525313"/>
            <a:ext cx="4816240" cy="422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13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4D564C-AE07-4EFD-B3F9-0B682EF98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365" y="5515875"/>
            <a:ext cx="1901547" cy="10696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20777-8D7A-F949-ABA6-D999318F7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08" y="1825625"/>
            <a:ext cx="4525395" cy="4238844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600"/>
              </a:spcBef>
            </a:pPr>
            <a:r>
              <a:rPr lang="en-GB" sz="3200" dirty="0">
                <a:latin typeface="Helvetica Light" panose="020B0403020202020204" pitchFamily="34" charset="0"/>
              </a:rPr>
              <a:t>Understand the world around you.</a:t>
            </a:r>
          </a:p>
          <a:p>
            <a:pPr>
              <a:spcBef>
                <a:spcPts val="1600"/>
              </a:spcBef>
            </a:pPr>
            <a:r>
              <a:rPr lang="en-GB" sz="3200" dirty="0">
                <a:latin typeface="Helvetica Light" panose="020B0403020202020204" pitchFamily="34" charset="0"/>
              </a:rPr>
              <a:t>To express yourself.</a:t>
            </a:r>
          </a:p>
          <a:p>
            <a:pPr>
              <a:spcBef>
                <a:spcPts val="1600"/>
              </a:spcBef>
            </a:pPr>
            <a:r>
              <a:rPr lang="en-GB" sz="3200" dirty="0">
                <a:latin typeface="Helvetica Light" panose="020B0403020202020204" pitchFamily="34" charset="0"/>
              </a:rPr>
              <a:t>Helps you think outside of the box.</a:t>
            </a:r>
          </a:p>
          <a:p>
            <a:pPr>
              <a:spcBef>
                <a:spcPts val="1600"/>
              </a:spcBef>
            </a:pPr>
            <a:r>
              <a:rPr lang="en-GB" sz="3200" dirty="0">
                <a:latin typeface="Helvetica Light" panose="020B0403020202020204" pitchFamily="34" charset="0"/>
              </a:rPr>
              <a:t>You learn how to problem solve.</a:t>
            </a:r>
          </a:p>
          <a:p>
            <a:pPr>
              <a:spcBef>
                <a:spcPts val="1600"/>
              </a:spcBef>
            </a:pPr>
            <a:r>
              <a:rPr lang="en-GB" sz="3200" dirty="0">
                <a:latin typeface="Helvetica Light" panose="020B0403020202020204" pitchFamily="34" charset="0"/>
              </a:rPr>
              <a:t>Not be scared of failure – experiment!</a:t>
            </a:r>
          </a:p>
          <a:p>
            <a:pPr>
              <a:spcBef>
                <a:spcPts val="1600"/>
              </a:spcBef>
            </a:pPr>
            <a:endParaRPr lang="en-US" sz="3200" dirty="0">
              <a:latin typeface="Helvetica Light" panose="020B0403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5BA820-4BB6-8346-82BE-69D5495D4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0646"/>
            <a:ext cx="4815068" cy="858743"/>
          </a:xfrm>
          <a:solidFill>
            <a:srgbClr val="F58776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Why study Art?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EE857B-32E0-7E4A-93EE-E5044BFB13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719" y="840017"/>
            <a:ext cx="6257599" cy="417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79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DFA3D-1F8E-3E45-A3BB-A6EE1079D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07" y="1825625"/>
            <a:ext cx="5050913" cy="4112720"/>
          </a:xfrm>
        </p:spPr>
        <p:txBody>
          <a:bodyPr>
            <a:normAutofit/>
          </a:bodyPr>
          <a:lstStyle/>
          <a:p>
            <a:pPr>
              <a:spcBef>
                <a:spcPts val="2200"/>
              </a:spcBef>
            </a:pPr>
            <a:r>
              <a:rPr lang="en-GB" dirty="0">
                <a:latin typeface="Helvetica Light" panose="020B0403020202020204" pitchFamily="34" charset="0"/>
              </a:rPr>
              <a:t>Therapeutic - Art makes you happy.</a:t>
            </a:r>
          </a:p>
          <a:p>
            <a:pPr>
              <a:spcBef>
                <a:spcPts val="2200"/>
              </a:spcBef>
            </a:pPr>
            <a:r>
              <a:rPr lang="en-GB" dirty="0">
                <a:latin typeface="Helvetica Light" panose="020B0403020202020204" pitchFamily="34" charset="0"/>
              </a:rPr>
              <a:t>Fastest growing industry in the UK.</a:t>
            </a:r>
          </a:p>
          <a:p>
            <a:pPr>
              <a:spcBef>
                <a:spcPts val="2200"/>
              </a:spcBef>
            </a:pPr>
            <a:r>
              <a:rPr lang="en-GB" dirty="0">
                <a:latin typeface="Helvetica Light" panose="020B0403020202020204" pitchFamily="34" charset="0"/>
              </a:rPr>
              <a:t>One of the few GCSE subjects left with a large amount of practical coursework towards your final grade.</a:t>
            </a:r>
          </a:p>
          <a:p>
            <a:pPr>
              <a:spcBef>
                <a:spcPts val="2200"/>
              </a:spcBef>
            </a:pPr>
            <a:endParaRPr lang="en-US" dirty="0">
              <a:latin typeface="Helvetica Light" panose="020B0403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53E592-34C1-6646-A041-803E64E8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3239"/>
            <a:ext cx="4815068" cy="858743"/>
          </a:xfrm>
          <a:solidFill>
            <a:srgbClr val="F58776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Why study Art?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66D31C-16AC-2948-9B36-4FF514F43C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2518" y="0"/>
            <a:ext cx="6109482" cy="661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029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BE535B-4A32-4F40-A14B-9D8508EF9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6365" y="5515875"/>
            <a:ext cx="1901547" cy="10696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D480AF-D356-2745-A3E9-58660F1E0D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6818" y="275541"/>
            <a:ext cx="5954975" cy="40967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53E592-34C1-6646-A041-803E64E8F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3239"/>
            <a:ext cx="4815068" cy="858743"/>
          </a:xfrm>
          <a:solidFill>
            <a:srgbClr val="F58776"/>
          </a:solidFill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Why study Art?</a:t>
            </a:r>
          </a:p>
        </p:txBody>
      </p:sp>
      <p:sp>
        <p:nvSpPr>
          <p:cNvPr id="5" name="Cloud Callout 3">
            <a:extLst>
              <a:ext uri="{FF2B5EF4-FFF2-40B4-BE49-F238E27FC236}">
                <a16:creationId xmlns:a16="http://schemas.microsoft.com/office/drawing/2014/main" id="{6BC5D0EF-469F-6C46-9DDB-14C321452388}"/>
              </a:ext>
            </a:extLst>
          </p:cNvPr>
          <p:cNvSpPr/>
          <p:nvPr/>
        </p:nvSpPr>
        <p:spPr>
          <a:xfrm>
            <a:off x="451944" y="1557849"/>
            <a:ext cx="6258355" cy="480691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288784 w 3265286"/>
              <a:gd name="connsiteY0" fmla="*/ -267441 h 2117168"/>
              <a:gd name="connsiteX1" fmla="*/ 229974 w 3265286"/>
              <a:gd name="connsiteY1" fmla="*/ -208631 h 2117168"/>
              <a:gd name="connsiteX2" fmla="*/ 171164 w 3265286"/>
              <a:gd name="connsiteY2" fmla="*/ -267441 h 2117168"/>
              <a:gd name="connsiteX3" fmla="*/ 229974 w 3265286"/>
              <a:gd name="connsiteY3" fmla="*/ -326251 h 2117168"/>
              <a:gd name="connsiteX4" fmla="*/ 288784 w 3265286"/>
              <a:gd name="connsiteY4" fmla="*/ -267441 h 2117168"/>
              <a:gd name="connsiteX0" fmla="*/ 478846 w 3265286"/>
              <a:gd name="connsiteY0" fmla="*/ -143361 h 2117168"/>
              <a:gd name="connsiteX1" fmla="*/ 361226 w 3265286"/>
              <a:gd name="connsiteY1" fmla="*/ -25741 h 2117168"/>
              <a:gd name="connsiteX2" fmla="*/ 243606 w 3265286"/>
              <a:gd name="connsiteY2" fmla="*/ -143361 h 2117168"/>
              <a:gd name="connsiteX3" fmla="*/ 361226 w 3265286"/>
              <a:gd name="connsiteY3" fmla="*/ -260981 h 2117168"/>
              <a:gd name="connsiteX4" fmla="*/ 478846 w 3265286"/>
              <a:gd name="connsiteY4" fmla="*/ -143361 h 2117168"/>
              <a:gd name="connsiteX0" fmla="*/ 754380 w 3265286"/>
              <a:gd name="connsiteY0" fmla="*/ 61521 h 2117168"/>
              <a:gd name="connsiteX1" fmla="*/ 577949 w 3265286"/>
              <a:gd name="connsiteY1" fmla="*/ 237952 h 2117168"/>
              <a:gd name="connsiteX2" fmla="*/ 401518 w 3265286"/>
              <a:gd name="connsiteY2" fmla="*/ 61521 h 2117168"/>
              <a:gd name="connsiteX3" fmla="*/ 577949 w 3265286"/>
              <a:gd name="connsiteY3" fmla="*/ -114910 h 2117168"/>
              <a:gd name="connsiteX4" fmla="*/ 754380 w 3265286"/>
              <a:gd name="connsiteY4" fmla="*/ 61521 h 2117168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21027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38354 w 43256"/>
              <a:gd name="connsiteY7" fmla="*/ 12233 h 50017"/>
              <a:gd name="connsiteX8" fmla="*/ 42018 w 43256"/>
              <a:gd name="connsiteY8" fmla="*/ 16975 h 50017"/>
              <a:gd name="connsiteX9" fmla="*/ 41854 w 43256"/>
              <a:gd name="connsiteY9" fmla="*/ 22117 h 50017"/>
              <a:gd name="connsiteX10" fmla="*/ 43052 w 43256"/>
              <a:gd name="connsiteY10" fmla="*/ 29979 h 50017"/>
              <a:gd name="connsiteX11" fmla="*/ 37440 w 43256"/>
              <a:gd name="connsiteY11" fmla="*/ 36861 h 50017"/>
              <a:gd name="connsiteX12" fmla="*/ 35431 w 43256"/>
              <a:gd name="connsiteY12" fmla="*/ 42758 h 50017"/>
              <a:gd name="connsiteX13" fmla="*/ 28591 w 43256"/>
              <a:gd name="connsiteY13" fmla="*/ 43472 h 50017"/>
              <a:gd name="connsiteX14" fmla="*/ 23703 w 43256"/>
              <a:gd name="connsiteY14" fmla="*/ 49763 h 50017"/>
              <a:gd name="connsiteX15" fmla="*/ 16516 w 43256"/>
              <a:gd name="connsiteY15" fmla="*/ 45923 h 50017"/>
              <a:gd name="connsiteX16" fmla="*/ 5840 w 43256"/>
              <a:gd name="connsiteY16" fmla="*/ 42129 h 50017"/>
              <a:gd name="connsiteX17" fmla="*/ 1146 w 43256"/>
              <a:gd name="connsiteY17" fmla="*/ 37907 h 50017"/>
              <a:gd name="connsiteX18" fmla="*/ 2149 w 43256"/>
              <a:gd name="connsiteY18" fmla="*/ 32208 h 50017"/>
              <a:gd name="connsiteX19" fmla="*/ 31 w 43256"/>
              <a:gd name="connsiteY19" fmla="*/ 26361 h 50017"/>
              <a:gd name="connsiteX20" fmla="*/ 3899 w 43256"/>
              <a:gd name="connsiteY20" fmla="*/ 21164 h 50017"/>
              <a:gd name="connsiteX21" fmla="*/ 3936 w 43256"/>
              <a:gd name="connsiteY21" fmla="*/ 21027 h 50017"/>
              <a:gd name="connsiteX0" fmla="*/ 291505 w 3269519"/>
              <a:gd name="connsiteY0" fmla="*/ 58810 h 2451260"/>
              <a:gd name="connsiteX1" fmla="*/ 232695 w 3269519"/>
              <a:gd name="connsiteY1" fmla="*/ 117620 h 2451260"/>
              <a:gd name="connsiteX2" fmla="*/ 173885 w 3269519"/>
              <a:gd name="connsiteY2" fmla="*/ 58810 h 2451260"/>
              <a:gd name="connsiteX3" fmla="*/ 232695 w 3269519"/>
              <a:gd name="connsiteY3" fmla="*/ 0 h 2451260"/>
              <a:gd name="connsiteX4" fmla="*/ 291505 w 3269519"/>
              <a:gd name="connsiteY4" fmla="*/ 58810 h 2451260"/>
              <a:gd name="connsiteX0" fmla="*/ 481567 w 3269519"/>
              <a:gd name="connsiteY0" fmla="*/ 182890 h 2451260"/>
              <a:gd name="connsiteX1" fmla="*/ 363947 w 3269519"/>
              <a:gd name="connsiteY1" fmla="*/ 300510 h 2451260"/>
              <a:gd name="connsiteX2" fmla="*/ 246327 w 3269519"/>
              <a:gd name="connsiteY2" fmla="*/ 182890 h 2451260"/>
              <a:gd name="connsiteX3" fmla="*/ 363947 w 3269519"/>
              <a:gd name="connsiteY3" fmla="*/ 65270 h 2451260"/>
              <a:gd name="connsiteX4" fmla="*/ 481567 w 3269519"/>
              <a:gd name="connsiteY4" fmla="*/ 182890 h 2451260"/>
              <a:gd name="connsiteX0" fmla="*/ 757101 w 3269519"/>
              <a:gd name="connsiteY0" fmla="*/ 387772 h 2451260"/>
              <a:gd name="connsiteX1" fmla="*/ 580670 w 3269519"/>
              <a:gd name="connsiteY1" fmla="*/ 564203 h 2451260"/>
              <a:gd name="connsiteX2" fmla="*/ 404239 w 3269519"/>
              <a:gd name="connsiteY2" fmla="*/ 387772 h 2451260"/>
              <a:gd name="connsiteX3" fmla="*/ 580670 w 3269519"/>
              <a:gd name="connsiteY3" fmla="*/ 211341 h 2451260"/>
              <a:gd name="connsiteX4" fmla="*/ 757101 w 3269519"/>
              <a:gd name="connsiteY4" fmla="*/ 387772 h 2451260"/>
              <a:gd name="connsiteX0" fmla="*/ 4729 w 43256"/>
              <a:gd name="connsiteY0" fmla="*/ 32834 h 50017"/>
              <a:gd name="connsiteX1" fmla="*/ 2196 w 43256"/>
              <a:gd name="connsiteY1" fmla="*/ 32037 h 50017"/>
              <a:gd name="connsiteX2" fmla="*/ 6964 w 43256"/>
              <a:gd name="connsiteY2" fmla="*/ 41556 h 50017"/>
              <a:gd name="connsiteX3" fmla="*/ 5856 w 43256"/>
              <a:gd name="connsiteY3" fmla="*/ 41937 h 50017"/>
              <a:gd name="connsiteX4" fmla="*/ 16514 w 43256"/>
              <a:gd name="connsiteY4" fmla="*/ 45747 h 50017"/>
              <a:gd name="connsiteX5" fmla="*/ 15846 w 43256"/>
              <a:gd name="connsiteY5" fmla="*/ 44007 h 50017"/>
              <a:gd name="connsiteX6" fmla="*/ 28863 w 43256"/>
              <a:gd name="connsiteY6" fmla="*/ 41408 h 50017"/>
              <a:gd name="connsiteX7" fmla="*/ 28596 w 43256"/>
              <a:gd name="connsiteY7" fmla="*/ 43317 h 50017"/>
              <a:gd name="connsiteX8" fmla="*/ 34165 w 43256"/>
              <a:gd name="connsiteY8" fmla="*/ 29611 h 50017"/>
              <a:gd name="connsiteX9" fmla="*/ 37416 w 43256"/>
              <a:gd name="connsiteY9" fmla="*/ 36747 h 50017"/>
              <a:gd name="connsiteX10" fmla="*/ 41834 w 43256"/>
              <a:gd name="connsiteY10" fmla="*/ 22011 h 50017"/>
              <a:gd name="connsiteX11" fmla="*/ 40386 w 43256"/>
              <a:gd name="connsiteY11" fmla="*/ 24687 h 50017"/>
              <a:gd name="connsiteX12" fmla="*/ 38360 w 43256"/>
              <a:gd name="connsiteY12" fmla="*/ 12083 h 50017"/>
              <a:gd name="connsiteX13" fmla="*/ 38436 w 43256"/>
              <a:gd name="connsiteY13" fmla="*/ 13347 h 50017"/>
              <a:gd name="connsiteX14" fmla="*/ 29114 w 43256"/>
              <a:gd name="connsiteY14" fmla="*/ 10609 h 50017"/>
              <a:gd name="connsiteX15" fmla="*/ 29856 w 43256"/>
              <a:gd name="connsiteY15" fmla="*/ 8997 h 50017"/>
              <a:gd name="connsiteX16" fmla="*/ 22177 w 43256"/>
              <a:gd name="connsiteY16" fmla="*/ 11377 h 50017"/>
              <a:gd name="connsiteX17" fmla="*/ 22536 w 43256"/>
              <a:gd name="connsiteY17" fmla="*/ 9987 h 50017"/>
              <a:gd name="connsiteX18" fmla="*/ 14036 w 43256"/>
              <a:gd name="connsiteY18" fmla="*/ 11849 h 50017"/>
              <a:gd name="connsiteX19" fmla="*/ 15336 w 43256"/>
              <a:gd name="connsiteY19" fmla="*/ 13197 h 50017"/>
              <a:gd name="connsiteX20" fmla="*/ 4163 w 43256"/>
              <a:gd name="connsiteY20" fmla="*/ 22446 h 50017"/>
              <a:gd name="connsiteX21" fmla="*/ 3698 w 43256"/>
              <a:gd name="connsiteY21" fmla="*/ 19005 h 50017"/>
              <a:gd name="connsiteX0" fmla="*/ 3936 w 43256"/>
              <a:gd name="connsiteY0" fmla="*/ 21027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38354 w 43256"/>
              <a:gd name="connsiteY7" fmla="*/ 12233 h 50017"/>
              <a:gd name="connsiteX8" fmla="*/ 42018 w 43256"/>
              <a:gd name="connsiteY8" fmla="*/ 16975 h 50017"/>
              <a:gd name="connsiteX9" fmla="*/ 41854 w 43256"/>
              <a:gd name="connsiteY9" fmla="*/ 22117 h 50017"/>
              <a:gd name="connsiteX10" fmla="*/ 43052 w 43256"/>
              <a:gd name="connsiteY10" fmla="*/ 29979 h 50017"/>
              <a:gd name="connsiteX11" fmla="*/ 37440 w 43256"/>
              <a:gd name="connsiteY11" fmla="*/ 36861 h 50017"/>
              <a:gd name="connsiteX12" fmla="*/ 35431 w 43256"/>
              <a:gd name="connsiteY12" fmla="*/ 42758 h 50017"/>
              <a:gd name="connsiteX13" fmla="*/ 28591 w 43256"/>
              <a:gd name="connsiteY13" fmla="*/ 43472 h 50017"/>
              <a:gd name="connsiteX14" fmla="*/ 23703 w 43256"/>
              <a:gd name="connsiteY14" fmla="*/ 49763 h 50017"/>
              <a:gd name="connsiteX15" fmla="*/ 16516 w 43256"/>
              <a:gd name="connsiteY15" fmla="*/ 45923 h 50017"/>
              <a:gd name="connsiteX16" fmla="*/ 5840 w 43256"/>
              <a:gd name="connsiteY16" fmla="*/ 42129 h 50017"/>
              <a:gd name="connsiteX17" fmla="*/ 1146 w 43256"/>
              <a:gd name="connsiteY17" fmla="*/ 37907 h 50017"/>
              <a:gd name="connsiteX18" fmla="*/ 2149 w 43256"/>
              <a:gd name="connsiteY18" fmla="*/ 32208 h 50017"/>
              <a:gd name="connsiteX19" fmla="*/ 31 w 43256"/>
              <a:gd name="connsiteY19" fmla="*/ 26361 h 50017"/>
              <a:gd name="connsiteX20" fmla="*/ 3899 w 43256"/>
              <a:gd name="connsiteY20" fmla="*/ 21164 h 50017"/>
              <a:gd name="connsiteX21" fmla="*/ 3936 w 43256"/>
              <a:gd name="connsiteY21" fmla="*/ 21027 h 50017"/>
              <a:gd name="connsiteX0" fmla="*/ 291505 w 3269519"/>
              <a:gd name="connsiteY0" fmla="*/ 58810 h 2451260"/>
              <a:gd name="connsiteX1" fmla="*/ 232695 w 3269519"/>
              <a:gd name="connsiteY1" fmla="*/ 117620 h 2451260"/>
              <a:gd name="connsiteX2" fmla="*/ 173885 w 3269519"/>
              <a:gd name="connsiteY2" fmla="*/ 58810 h 2451260"/>
              <a:gd name="connsiteX3" fmla="*/ 232695 w 3269519"/>
              <a:gd name="connsiteY3" fmla="*/ 0 h 2451260"/>
              <a:gd name="connsiteX4" fmla="*/ 291505 w 3269519"/>
              <a:gd name="connsiteY4" fmla="*/ 58810 h 2451260"/>
              <a:gd name="connsiteX0" fmla="*/ 481567 w 3269519"/>
              <a:gd name="connsiteY0" fmla="*/ 182890 h 2451260"/>
              <a:gd name="connsiteX1" fmla="*/ 363947 w 3269519"/>
              <a:gd name="connsiteY1" fmla="*/ 300510 h 2451260"/>
              <a:gd name="connsiteX2" fmla="*/ 246327 w 3269519"/>
              <a:gd name="connsiteY2" fmla="*/ 182890 h 2451260"/>
              <a:gd name="connsiteX3" fmla="*/ 363947 w 3269519"/>
              <a:gd name="connsiteY3" fmla="*/ 65270 h 2451260"/>
              <a:gd name="connsiteX4" fmla="*/ 481567 w 3269519"/>
              <a:gd name="connsiteY4" fmla="*/ 182890 h 2451260"/>
              <a:gd name="connsiteX0" fmla="*/ 757101 w 3269519"/>
              <a:gd name="connsiteY0" fmla="*/ 387772 h 2451260"/>
              <a:gd name="connsiteX1" fmla="*/ 580670 w 3269519"/>
              <a:gd name="connsiteY1" fmla="*/ 564203 h 2451260"/>
              <a:gd name="connsiteX2" fmla="*/ 404239 w 3269519"/>
              <a:gd name="connsiteY2" fmla="*/ 387772 h 2451260"/>
              <a:gd name="connsiteX3" fmla="*/ 580670 w 3269519"/>
              <a:gd name="connsiteY3" fmla="*/ 211341 h 2451260"/>
              <a:gd name="connsiteX4" fmla="*/ 757101 w 3269519"/>
              <a:gd name="connsiteY4" fmla="*/ 387772 h 2451260"/>
              <a:gd name="connsiteX0" fmla="*/ 6964 w 43256"/>
              <a:gd name="connsiteY0" fmla="*/ 41556 h 50017"/>
              <a:gd name="connsiteX1" fmla="*/ 5856 w 43256"/>
              <a:gd name="connsiteY1" fmla="*/ 41937 h 50017"/>
              <a:gd name="connsiteX2" fmla="*/ 16514 w 43256"/>
              <a:gd name="connsiteY2" fmla="*/ 45747 h 50017"/>
              <a:gd name="connsiteX3" fmla="*/ 15846 w 43256"/>
              <a:gd name="connsiteY3" fmla="*/ 44007 h 50017"/>
              <a:gd name="connsiteX4" fmla="*/ 28863 w 43256"/>
              <a:gd name="connsiteY4" fmla="*/ 41408 h 50017"/>
              <a:gd name="connsiteX5" fmla="*/ 28596 w 43256"/>
              <a:gd name="connsiteY5" fmla="*/ 43317 h 50017"/>
              <a:gd name="connsiteX6" fmla="*/ 34165 w 43256"/>
              <a:gd name="connsiteY6" fmla="*/ 29611 h 50017"/>
              <a:gd name="connsiteX7" fmla="*/ 37416 w 43256"/>
              <a:gd name="connsiteY7" fmla="*/ 3674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38360 w 43256"/>
              <a:gd name="connsiteY10" fmla="*/ 12083 h 50017"/>
              <a:gd name="connsiteX11" fmla="*/ 38436 w 43256"/>
              <a:gd name="connsiteY11" fmla="*/ 13347 h 50017"/>
              <a:gd name="connsiteX12" fmla="*/ 29114 w 43256"/>
              <a:gd name="connsiteY12" fmla="*/ 10609 h 50017"/>
              <a:gd name="connsiteX13" fmla="*/ 29856 w 43256"/>
              <a:gd name="connsiteY13" fmla="*/ 8997 h 50017"/>
              <a:gd name="connsiteX14" fmla="*/ 22177 w 43256"/>
              <a:gd name="connsiteY14" fmla="*/ 11377 h 50017"/>
              <a:gd name="connsiteX15" fmla="*/ 22536 w 43256"/>
              <a:gd name="connsiteY15" fmla="*/ 9987 h 50017"/>
              <a:gd name="connsiteX16" fmla="*/ 14036 w 43256"/>
              <a:gd name="connsiteY16" fmla="*/ 11849 h 50017"/>
              <a:gd name="connsiteX17" fmla="*/ 15336 w 43256"/>
              <a:gd name="connsiteY17" fmla="*/ 13197 h 50017"/>
              <a:gd name="connsiteX18" fmla="*/ 4163 w 43256"/>
              <a:gd name="connsiteY18" fmla="*/ 22446 h 50017"/>
              <a:gd name="connsiteX19" fmla="*/ 3698 w 43256"/>
              <a:gd name="connsiteY19" fmla="*/ 19005 h 50017"/>
              <a:gd name="connsiteX0" fmla="*/ 3899 w 43256"/>
              <a:gd name="connsiteY0" fmla="*/ 21164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38354 w 43256"/>
              <a:gd name="connsiteY7" fmla="*/ 12233 h 50017"/>
              <a:gd name="connsiteX8" fmla="*/ 42018 w 43256"/>
              <a:gd name="connsiteY8" fmla="*/ 16975 h 50017"/>
              <a:gd name="connsiteX9" fmla="*/ 41854 w 43256"/>
              <a:gd name="connsiteY9" fmla="*/ 22117 h 50017"/>
              <a:gd name="connsiteX10" fmla="*/ 43052 w 43256"/>
              <a:gd name="connsiteY10" fmla="*/ 29979 h 50017"/>
              <a:gd name="connsiteX11" fmla="*/ 37440 w 43256"/>
              <a:gd name="connsiteY11" fmla="*/ 36861 h 50017"/>
              <a:gd name="connsiteX12" fmla="*/ 35431 w 43256"/>
              <a:gd name="connsiteY12" fmla="*/ 42758 h 50017"/>
              <a:gd name="connsiteX13" fmla="*/ 28591 w 43256"/>
              <a:gd name="connsiteY13" fmla="*/ 43472 h 50017"/>
              <a:gd name="connsiteX14" fmla="*/ 23703 w 43256"/>
              <a:gd name="connsiteY14" fmla="*/ 49763 h 50017"/>
              <a:gd name="connsiteX15" fmla="*/ 16516 w 43256"/>
              <a:gd name="connsiteY15" fmla="*/ 45923 h 50017"/>
              <a:gd name="connsiteX16" fmla="*/ 5840 w 43256"/>
              <a:gd name="connsiteY16" fmla="*/ 42129 h 50017"/>
              <a:gd name="connsiteX17" fmla="*/ 1146 w 43256"/>
              <a:gd name="connsiteY17" fmla="*/ 37907 h 50017"/>
              <a:gd name="connsiteX18" fmla="*/ 2149 w 43256"/>
              <a:gd name="connsiteY18" fmla="*/ 32208 h 50017"/>
              <a:gd name="connsiteX19" fmla="*/ 31 w 43256"/>
              <a:gd name="connsiteY19" fmla="*/ 26361 h 50017"/>
              <a:gd name="connsiteX20" fmla="*/ 3899 w 43256"/>
              <a:gd name="connsiteY20" fmla="*/ 21164 h 50017"/>
              <a:gd name="connsiteX0" fmla="*/ 291505 w 3269519"/>
              <a:gd name="connsiteY0" fmla="*/ 58810 h 2451260"/>
              <a:gd name="connsiteX1" fmla="*/ 232695 w 3269519"/>
              <a:gd name="connsiteY1" fmla="*/ 117620 h 2451260"/>
              <a:gd name="connsiteX2" fmla="*/ 173885 w 3269519"/>
              <a:gd name="connsiteY2" fmla="*/ 58810 h 2451260"/>
              <a:gd name="connsiteX3" fmla="*/ 232695 w 3269519"/>
              <a:gd name="connsiteY3" fmla="*/ 0 h 2451260"/>
              <a:gd name="connsiteX4" fmla="*/ 291505 w 3269519"/>
              <a:gd name="connsiteY4" fmla="*/ 58810 h 2451260"/>
              <a:gd name="connsiteX0" fmla="*/ 481567 w 3269519"/>
              <a:gd name="connsiteY0" fmla="*/ 182890 h 2451260"/>
              <a:gd name="connsiteX1" fmla="*/ 363947 w 3269519"/>
              <a:gd name="connsiteY1" fmla="*/ 300510 h 2451260"/>
              <a:gd name="connsiteX2" fmla="*/ 246327 w 3269519"/>
              <a:gd name="connsiteY2" fmla="*/ 182890 h 2451260"/>
              <a:gd name="connsiteX3" fmla="*/ 363947 w 3269519"/>
              <a:gd name="connsiteY3" fmla="*/ 65270 h 2451260"/>
              <a:gd name="connsiteX4" fmla="*/ 481567 w 3269519"/>
              <a:gd name="connsiteY4" fmla="*/ 182890 h 2451260"/>
              <a:gd name="connsiteX0" fmla="*/ 757101 w 3269519"/>
              <a:gd name="connsiteY0" fmla="*/ 387772 h 2451260"/>
              <a:gd name="connsiteX1" fmla="*/ 580670 w 3269519"/>
              <a:gd name="connsiteY1" fmla="*/ 564203 h 2451260"/>
              <a:gd name="connsiteX2" fmla="*/ 404239 w 3269519"/>
              <a:gd name="connsiteY2" fmla="*/ 387772 h 2451260"/>
              <a:gd name="connsiteX3" fmla="*/ 580670 w 3269519"/>
              <a:gd name="connsiteY3" fmla="*/ 211341 h 2451260"/>
              <a:gd name="connsiteX4" fmla="*/ 757101 w 3269519"/>
              <a:gd name="connsiteY4" fmla="*/ 387772 h 2451260"/>
              <a:gd name="connsiteX0" fmla="*/ 6964 w 43256"/>
              <a:gd name="connsiteY0" fmla="*/ 41556 h 50017"/>
              <a:gd name="connsiteX1" fmla="*/ 5856 w 43256"/>
              <a:gd name="connsiteY1" fmla="*/ 41937 h 50017"/>
              <a:gd name="connsiteX2" fmla="*/ 16514 w 43256"/>
              <a:gd name="connsiteY2" fmla="*/ 45747 h 50017"/>
              <a:gd name="connsiteX3" fmla="*/ 15846 w 43256"/>
              <a:gd name="connsiteY3" fmla="*/ 44007 h 50017"/>
              <a:gd name="connsiteX4" fmla="*/ 28863 w 43256"/>
              <a:gd name="connsiteY4" fmla="*/ 41408 h 50017"/>
              <a:gd name="connsiteX5" fmla="*/ 28596 w 43256"/>
              <a:gd name="connsiteY5" fmla="*/ 43317 h 50017"/>
              <a:gd name="connsiteX6" fmla="*/ 34165 w 43256"/>
              <a:gd name="connsiteY6" fmla="*/ 29611 h 50017"/>
              <a:gd name="connsiteX7" fmla="*/ 37416 w 43256"/>
              <a:gd name="connsiteY7" fmla="*/ 3674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38360 w 43256"/>
              <a:gd name="connsiteY10" fmla="*/ 12083 h 50017"/>
              <a:gd name="connsiteX11" fmla="*/ 38436 w 43256"/>
              <a:gd name="connsiteY11" fmla="*/ 13347 h 50017"/>
              <a:gd name="connsiteX12" fmla="*/ 29114 w 43256"/>
              <a:gd name="connsiteY12" fmla="*/ 10609 h 50017"/>
              <a:gd name="connsiteX13" fmla="*/ 29856 w 43256"/>
              <a:gd name="connsiteY13" fmla="*/ 8997 h 50017"/>
              <a:gd name="connsiteX14" fmla="*/ 22177 w 43256"/>
              <a:gd name="connsiteY14" fmla="*/ 11377 h 50017"/>
              <a:gd name="connsiteX15" fmla="*/ 22536 w 43256"/>
              <a:gd name="connsiteY15" fmla="*/ 9987 h 50017"/>
              <a:gd name="connsiteX16" fmla="*/ 14036 w 43256"/>
              <a:gd name="connsiteY16" fmla="*/ 11849 h 50017"/>
              <a:gd name="connsiteX17" fmla="*/ 15336 w 43256"/>
              <a:gd name="connsiteY17" fmla="*/ 13197 h 50017"/>
              <a:gd name="connsiteX18" fmla="*/ 4163 w 43256"/>
              <a:gd name="connsiteY18" fmla="*/ 22446 h 50017"/>
              <a:gd name="connsiteX19" fmla="*/ 3698 w 43256"/>
              <a:gd name="connsiteY19" fmla="*/ 19005 h 50017"/>
              <a:gd name="connsiteX0" fmla="*/ 3899 w 43256"/>
              <a:gd name="connsiteY0" fmla="*/ 21164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38354 w 43256"/>
              <a:gd name="connsiteY7" fmla="*/ 12233 h 50017"/>
              <a:gd name="connsiteX8" fmla="*/ 42018 w 43256"/>
              <a:gd name="connsiteY8" fmla="*/ 16975 h 50017"/>
              <a:gd name="connsiteX9" fmla="*/ 41854 w 43256"/>
              <a:gd name="connsiteY9" fmla="*/ 22117 h 50017"/>
              <a:gd name="connsiteX10" fmla="*/ 43052 w 43256"/>
              <a:gd name="connsiteY10" fmla="*/ 29979 h 50017"/>
              <a:gd name="connsiteX11" fmla="*/ 37440 w 43256"/>
              <a:gd name="connsiteY11" fmla="*/ 36861 h 50017"/>
              <a:gd name="connsiteX12" fmla="*/ 35431 w 43256"/>
              <a:gd name="connsiteY12" fmla="*/ 42758 h 50017"/>
              <a:gd name="connsiteX13" fmla="*/ 28591 w 43256"/>
              <a:gd name="connsiteY13" fmla="*/ 43472 h 50017"/>
              <a:gd name="connsiteX14" fmla="*/ 23703 w 43256"/>
              <a:gd name="connsiteY14" fmla="*/ 49763 h 50017"/>
              <a:gd name="connsiteX15" fmla="*/ 16516 w 43256"/>
              <a:gd name="connsiteY15" fmla="*/ 45923 h 50017"/>
              <a:gd name="connsiteX16" fmla="*/ 5840 w 43256"/>
              <a:gd name="connsiteY16" fmla="*/ 42129 h 50017"/>
              <a:gd name="connsiteX17" fmla="*/ 1146 w 43256"/>
              <a:gd name="connsiteY17" fmla="*/ 37907 h 50017"/>
              <a:gd name="connsiteX18" fmla="*/ 2149 w 43256"/>
              <a:gd name="connsiteY18" fmla="*/ 32208 h 50017"/>
              <a:gd name="connsiteX19" fmla="*/ 31 w 43256"/>
              <a:gd name="connsiteY19" fmla="*/ 26361 h 50017"/>
              <a:gd name="connsiteX20" fmla="*/ 3899 w 43256"/>
              <a:gd name="connsiteY20" fmla="*/ 21164 h 50017"/>
              <a:gd name="connsiteX0" fmla="*/ 291505 w 3269519"/>
              <a:gd name="connsiteY0" fmla="*/ 58810 h 2451260"/>
              <a:gd name="connsiteX1" fmla="*/ 232695 w 3269519"/>
              <a:gd name="connsiteY1" fmla="*/ 117620 h 2451260"/>
              <a:gd name="connsiteX2" fmla="*/ 173885 w 3269519"/>
              <a:gd name="connsiteY2" fmla="*/ 58810 h 2451260"/>
              <a:gd name="connsiteX3" fmla="*/ 232695 w 3269519"/>
              <a:gd name="connsiteY3" fmla="*/ 0 h 2451260"/>
              <a:gd name="connsiteX4" fmla="*/ 291505 w 3269519"/>
              <a:gd name="connsiteY4" fmla="*/ 58810 h 2451260"/>
              <a:gd name="connsiteX0" fmla="*/ 481567 w 3269519"/>
              <a:gd name="connsiteY0" fmla="*/ 182890 h 2451260"/>
              <a:gd name="connsiteX1" fmla="*/ 363947 w 3269519"/>
              <a:gd name="connsiteY1" fmla="*/ 300510 h 2451260"/>
              <a:gd name="connsiteX2" fmla="*/ 246327 w 3269519"/>
              <a:gd name="connsiteY2" fmla="*/ 182890 h 2451260"/>
              <a:gd name="connsiteX3" fmla="*/ 363947 w 3269519"/>
              <a:gd name="connsiteY3" fmla="*/ 65270 h 2451260"/>
              <a:gd name="connsiteX4" fmla="*/ 481567 w 3269519"/>
              <a:gd name="connsiteY4" fmla="*/ 182890 h 2451260"/>
              <a:gd name="connsiteX0" fmla="*/ 757101 w 3269519"/>
              <a:gd name="connsiteY0" fmla="*/ 387772 h 2451260"/>
              <a:gd name="connsiteX1" fmla="*/ 580670 w 3269519"/>
              <a:gd name="connsiteY1" fmla="*/ 564203 h 2451260"/>
              <a:gd name="connsiteX2" fmla="*/ 404239 w 3269519"/>
              <a:gd name="connsiteY2" fmla="*/ 387772 h 2451260"/>
              <a:gd name="connsiteX3" fmla="*/ 580670 w 3269519"/>
              <a:gd name="connsiteY3" fmla="*/ 211341 h 2451260"/>
              <a:gd name="connsiteX4" fmla="*/ 757101 w 3269519"/>
              <a:gd name="connsiteY4" fmla="*/ 387772 h 2451260"/>
              <a:gd name="connsiteX0" fmla="*/ 6964 w 43256"/>
              <a:gd name="connsiteY0" fmla="*/ 41556 h 50017"/>
              <a:gd name="connsiteX1" fmla="*/ 5856 w 43256"/>
              <a:gd name="connsiteY1" fmla="*/ 41937 h 50017"/>
              <a:gd name="connsiteX2" fmla="*/ 16514 w 43256"/>
              <a:gd name="connsiteY2" fmla="*/ 45747 h 50017"/>
              <a:gd name="connsiteX3" fmla="*/ 15846 w 43256"/>
              <a:gd name="connsiteY3" fmla="*/ 44007 h 50017"/>
              <a:gd name="connsiteX4" fmla="*/ 28863 w 43256"/>
              <a:gd name="connsiteY4" fmla="*/ 41408 h 50017"/>
              <a:gd name="connsiteX5" fmla="*/ 28596 w 43256"/>
              <a:gd name="connsiteY5" fmla="*/ 43317 h 50017"/>
              <a:gd name="connsiteX6" fmla="*/ 34165 w 43256"/>
              <a:gd name="connsiteY6" fmla="*/ 29611 h 50017"/>
              <a:gd name="connsiteX7" fmla="*/ 37416 w 43256"/>
              <a:gd name="connsiteY7" fmla="*/ 3674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29114 w 43256"/>
              <a:gd name="connsiteY10" fmla="*/ 10609 h 50017"/>
              <a:gd name="connsiteX11" fmla="*/ 29856 w 43256"/>
              <a:gd name="connsiteY11" fmla="*/ 8997 h 50017"/>
              <a:gd name="connsiteX12" fmla="*/ 22177 w 43256"/>
              <a:gd name="connsiteY12" fmla="*/ 11377 h 50017"/>
              <a:gd name="connsiteX13" fmla="*/ 22536 w 43256"/>
              <a:gd name="connsiteY13" fmla="*/ 9987 h 50017"/>
              <a:gd name="connsiteX14" fmla="*/ 14036 w 43256"/>
              <a:gd name="connsiteY14" fmla="*/ 11849 h 50017"/>
              <a:gd name="connsiteX15" fmla="*/ 15336 w 43256"/>
              <a:gd name="connsiteY15" fmla="*/ 13197 h 50017"/>
              <a:gd name="connsiteX16" fmla="*/ 4163 w 43256"/>
              <a:gd name="connsiteY16" fmla="*/ 22446 h 50017"/>
              <a:gd name="connsiteX17" fmla="*/ 3698 w 43256"/>
              <a:gd name="connsiteY17" fmla="*/ 19005 h 50017"/>
              <a:gd name="connsiteX0" fmla="*/ 3899 w 43256"/>
              <a:gd name="connsiteY0" fmla="*/ 21164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42018 w 43256"/>
              <a:gd name="connsiteY7" fmla="*/ 16975 h 50017"/>
              <a:gd name="connsiteX8" fmla="*/ 41854 w 43256"/>
              <a:gd name="connsiteY8" fmla="*/ 22117 h 50017"/>
              <a:gd name="connsiteX9" fmla="*/ 43052 w 43256"/>
              <a:gd name="connsiteY9" fmla="*/ 29979 h 50017"/>
              <a:gd name="connsiteX10" fmla="*/ 37440 w 43256"/>
              <a:gd name="connsiteY10" fmla="*/ 36861 h 50017"/>
              <a:gd name="connsiteX11" fmla="*/ 35431 w 43256"/>
              <a:gd name="connsiteY11" fmla="*/ 42758 h 50017"/>
              <a:gd name="connsiteX12" fmla="*/ 28591 w 43256"/>
              <a:gd name="connsiteY12" fmla="*/ 43472 h 50017"/>
              <a:gd name="connsiteX13" fmla="*/ 23703 w 43256"/>
              <a:gd name="connsiteY13" fmla="*/ 49763 h 50017"/>
              <a:gd name="connsiteX14" fmla="*/ 16516 w 43256"/>
              <a:gd name="connsiteY14" fmla="*/ 45923 h 50017"/>
              <a:gd name="connsiteX15" fmla="*/ 5840 w 43256"/>
              <a:gd name="connsiteY15" fmla="*/ 42129 h 50017"/>
              <a:gd name="connsiteX16" fmla="*/ 1146 w 43256"/>
              <a:gd name="connsiteY16" fmla="*/ 37907 h 50017"/>
              <a:gd name="connsiteX17" fmla="*/ 2149 w 43256"/>
              <a:gd name="connsiteY17" fmla="*/ 32208 h 50017"/>
              <a:gd name="connsiteX18" fmla="*/ 31 w 43256"/>
              <a:gd name="connsiteY18" fmla="*/ 26361 h 50017"/>
              <a:gd name="connsiteX19" fmla="*/ 3899 w 43256"/>
              <a:gd name="connsiteY19" fmla="*/ 21164 h 50017"/>
              <a:gd name="connsiteX0" fmla="*/ 291505 w 3269519"/>
              <a:gd name="connsiteY0" fmla="*/ 58810 h 2451260"/>
              <a:gd name="connsiteX1" fmla="*/ 232695 w 3269519"/>
              <a:gd name="connsiteY1" fmla="*/ 117620 h 2451260"/>
              <a:gd name="connsiteX2" fmla="*/ 173885 w 3269519"/>
              <a:gd name="connsiteY2" fmla="*/ 58810 h 2451260"/>
              <a:gd name="connsiteX3" fmla="*/ 232695 w 3269519"/>
              <a:gd name="connsiteY3" fmla="*/ 0 h 2451260"/>
              <a:gd name="connsiteX4" fmla="*/ 291505 w 3269519"/>
              <a:gd name="connsiteY4" fmla="*/ 58810 h 2451260"/>
              <a:gd name="connsiteX0" fmla="*/ 481567 w 3269519"/>
              <a:gd name="connsiteY0" fmla="*/ 182890 h 2451260"/>
              <a:gd name="connsiteX1" fmla="*/ 363947 w 3269519"/>
              <a:gd name="connsiteY1" fmla="*/ 300510 h 2451260"/>
              <a:gd name="connsiteX2" fmla="*/ 246327 w 3269519"/>
              <a:gd name="connsiteY2" fmla="*/ 182890 h 2451260"/>
              <a:gd name="connsiteX3" fmla="*/ 363947 w 3269519"/>
              <a:gd name="connsiteY3" fmla="*/ 65270 h 2451260"/>
              <a:gd name="connsiteX4" fmla="*/ 481567 w 3269519"/>
              <a:gd name="connsiteY4" fmla="*/ 182890 h 2451260"/>
              <a:gd name="connsiteX0" fmla="*/ 757101 w 3269519"/>
              <a:gd name="connsiteY0" fmla="*/ 387772 h 2451260"/>
              <a:gd name="connsiteX1" fmla="*/ 580670 w 3269519"/>
              <a:gd name="connsiteY1" fmla="*/ 564203 h 2451260"/>
              <a:gd name="connsiteX2" fmla="*/ 404239 w 3269519"/>
              <a:gd name="connsiteY2" fmla="*/ 387772 h 2451260"/>
              <a:gd name="connsiteX3" fmla="*/ 580670 w 3269519"/>
              <a:gd name="connsiteY3" fmla="*/ 211341 h 2451260"/>
              <a:gd name="connsiteX4" fmla="*/ 757101 w 3269519"/>
              <a:gd name="connsiteY4" fmla="*/ 387772 h 2451260"/>
              <a:gd name="connsiteX0" fmla="*/ 6964 w 43256"/>
              <a:gd name="connsiteY0" fmla="*/ 41556 h 50017"/>
              <a:gd name="connsiteX1" fmla="*/ 5856 w 43256"/>
              <a:gd name="connsiteY1" fmla="*/ 41937 h 50017"/>
              <a:gd name="connsiteX2" fmla="*/ 16514 w 43256"/>
              <a:gd name="connsiteY2" fmla="*/ 45747 h 50017"/>
              <a:gd name="connsiteX3" fmla="*/ 15846 w 43256"/>
              <a:gd name="connsiteY3" fmla="*/ 44007 h 50017"/>
              <a:gd name="connsiteX4" fmla="*/ 28863 w 43256"/>
              <a:gd name="connsiteY4" fmla="*/ 41408 h 50017"/>
              <a:gd name="connsiteX5" fmla="*/ 28596 w 43256"/>
              <a:gd name="connsiteY5" fmla="*/ 43317 h 50017"/>
              <a:gd name="connsiteX6" fmla="*/ 34165 w 43256"/>
              <a:gd name="connsiteY6" fmla="*/ 29611 h 50017"/>
              <a:gd name="connsiteX7" fmla="*/ 37416 w 43256"/>
              <a:gd name="connsiteY7" fmla="*/ 3674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29114 w 43256"/>
              <a:gd name="connsiteY10" fmla="*/ 10609 h 50017"/>
              <a:gd name="connsiteX11" fmla="*/ 29856 w 43256"/>
              <a:gd name="connsiteY11" fmla="*/ 8997 h 50017"/>
              <a:gd name="connsiteX12" fmla="*/ 22177 w 43256"/>
              <a:gd name="connsiteY12" fmla="*/ 11377 h 50017"/>
              <a:gd name="connsiteX13" fmla="*/ 22536 w 43256"/>
              <a:gd name="connsiteY13" fmla="*/ 9987 h 50017"/>
              <a:gd name="connsiteX14" fmla="*/ 14036 w 43256"/>
              <a:gd name="connsiteY14" fmla="*/ 11849 h 50017"/>
              <a:gd name="connsiteX15" fmla="*/ 15336 w 43256"/>
              <a:gd name="connsiteY15" fmla="*/ 13197 h 50017"/>
              <a:gd name="connsiteX16" fmla="*/ 4163 w 43256"/>
              <a:gd name="connsiteY16" fmla="*/ 22446 h 50017"/>
              <a:gd name="connsiteX17" fmla="*/ 3698 w 43256"/>
              <a:gd name="connsiteY17" fmla="*/ 19005 h 50017"/>
              <a:gd name="connsiteX0" fmla="*/ 3899 w 43256"/>
              <a:gd name="connsiteY0" fmla="*/ 21164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41184 w 43256"/>
              <a:gd name="connsiteY7" fmla="*/ 11645 h 50017"/>
              <a:gd name="connsiteX8" fmla="*/ 41854 w 43256"/>
              <a:gd name="connsiteY8" fmla="*/ 22117 h 50017"/>
              <a:gd name="connsiteX9" fmla="*/ 43052 w 43256"/>
              <a:gd name="connsiteY9" fmla="*/ 29979 h 50017"/>
              <a:gd name="connsiteX10" fmla="*/ 37440 w 43256"/>
              <a:gd name="connsiteY10" fmla="*/ 36861 h 50017"/>
              <a:gd name="connsiteX11" fmla="*/ 35431 w 43256"/>
              <a:gd name="connsiteY11" fmla="*/ 42758 h 50017"/>
              <a:gd name="connsiteX12" fmla="*/ 28591 w 43256"/>
              <a:gd name="connsiteY12" fmla="*/ 43472 h 50017"/>
              <a:gd name="connsiteX13" fmla="*/ 23703 w 43256"/>
              <a:gd name="connsiteY13" fmla="*/ 49763 h 50017"/>
              <a:gd name="connsiteX14" fmla="*/ 16516 w 43256"/>
              <a:gd name="connsiteY14" fmla="*/ 45923 h 50017"/>
              <a:gd name="connsiteX15" fmla="*/ 5840 w 43256"/>
              <a:gd name="connsiteY15" fmla="*/ 42129 h 50017"/>
              <a:gd name="connsiteX16" fmla="*/ 1146 w 43256"/>
              <a:gd name="connsiteY16" fmla="*/ 37907 h 50017"/>
              <a:gd name="connsiteX17" fmla="*/ 2149 w 43256"/>
              <a:gd name="connsiteY17" fmla="*/ 32208 h 50017"/>
              <a:gd name="connsiteX18" fmla="*/ 31 w 43256"/>
              <a:gd name="connsiteY18" fmla="*/ 26361 h 50017"/>
              <a:gd name="connsiteX19" fmla="*/ 3899 w 43256"/>
              <a:gd name="connsiteY19" fmla="*/ 21164 h 50017"/>
              <a:gd name="connsiteX0" fmla="*/ 291505 w 3269519"/>
              <a:gd name="connsiteY0" fmla="*/ 58810 h 2451260"/>
              <a:gd name="connsiteX1" fmla="*/ 232695 w 3269519"/>
              <a:gd name="connsiteY1" fmla="*/ 117620 h 2451260"/>
              <a:gd name="connsiteX2" fmla="*/ 173885 w 3269519"/>
              <a:gd name="connsiteY2" fmla="*/ 58810 h 2451260"/>
              <a:gd name="connsiteX3" fmla="*/ 232695 w 3269519"/>
              <a:gd name="connsiteY3" fmla="*/ 0 h 2451260"/>
              <a:gd name="connsiteX4" fmla="*/ 291505 w 3269519"/>
              <a:gd name="connsiteY4" fmla="*/ 58810 h 2451260"/>
              <a:gd name="connsiteX0" fmla="*/ 481567 w 3269519"/>
              <a:gd name="connsiteY0" fmla="*/ 182890 h 2451260"/>
              <a:gd name="connsiteX1" fmla="*/ 363947 w 3269519"/>
              <a:gd name="connsiteY1" fmla="*/ 300510 h 2451260"/>
              <a:gd name="connsiteX2" fmla="*/ 246327 w 3269519"/>
              <a:gd name="connsiteY2" fmla="*/ 182890 h 2451260"/>
              <a:gd name="connsiteX3" fmla="*/ 363947 w 3269519"/>
              <a:gd name="connsiteY3" fmla="*/ 65270 h 2451260"/>
              <a:gd name="connsiteX4" fmla="*/ 481567 w 3269519"/>
              <a:gd name="connsiteY4" fmla="*/ 182890 h 2451260"/>
              <a:gd name="connsiteX0" fmla="*/ 757101 w 3269519"/>
              <a:gd name="connsiteY0" fmla="*/ 387772 h 2451260"/>
              <a:gd name="connsiteX1" fmla="*/ 580670 w 3269519"/>
              <a:gd name="connsiteY1" fmla="*/ 564203 h 2451260"/>
              <a:gd name="connsiteX2" fmla="*/ 404239 w 3269519"/>
              <a:gd name="connsiteY2" fmla="*/ 387772 h 2451260"/>
              <a:gd name="connsiteX3" fmla="*/ 580670 w 3269519"/>
              <a:gd name="connsiteY3" fmla="*/ 211341 h 2451260"/>
              <a:gd name="connsiteX4" fmla="*/ 757101 w 3269519"/>
              <a:gd name="connsiteY4" fmla="*/ 387772 h 2451260"/>
              <a:gd name="connsiteX0" fmla="*/ 6964 w 43256"/>
              <a:gd name="connsiteY0" fmla="*/ 41556 h 50017"/>
              <a:gd name="connsiteX1" fmla="*/ 5856 w 43256"/>
              <a:gd name="connsiteY1" fmla="*/ 41937 h 50017"/>
              <a:gd name="connsiteX2" fmla="*/ 16514 w 43256"/>
              <a:gd name="connsiteY2" fmla="*/ 45747 h 50017"/>
              <a:gd name="connsiteX3" fmla="*/ 15846 w 43256"/>
              <a:gd name="connsiteY3" fmla="*/ 44007 h 50017"/>
              <a:gd name="connsiteX4" fmla="*/ 28863 w 43256"/>
              <a:gd name="connsiteY4" fmla="*/ 41408 h 50017"/>
              <a:gd name="connsiteX5" fmla="*/ 28596 w 43256"/>
              <a:gd name="connsiteY5" fmla="*/ 43317 h 50017"/>
              <a:gd name="connsiteX6" fmla="*/ 34165 w 43256"/>
              <a:gd name="connsiteY6" fmla="*/ 29611 h 50017"/>
              <a:gd name="connsiteX7" fmla="*/ 37416 w 43256"/>
              <a:gd name="connsiteY7" fmla="*/ 3674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29114 w 43256"/>
              <a:gd name="connsiteY10" fmla="*/ 10609 h 50017"/>
              <a:gd name="connsiteX11" fmla="*/ 29856 w 43256"/>
              <a:gd name="connsiteY11" fmla="*/ 8997 h 50017"/>
              <a:gd name="connsiteX12" fmla="*/ 22177 w 43256"/>
              <a:gd name="connsiteY12" fmla="*/ 11377 h 50017"/>
              <a:gd name="connsiteX13" fmla="*/ 22536 w 43256"/>
              <a:gd name="connsiteY13" fmla="*/ 9987 h 50017"/>
              <a:gd name="connsiteX14" fmla="*/ 14036 w 43256"/>
              <a:gd name="connsiteY14" fmla="*/ 11849 h 50017"/>
              <a:gd name="connsiteX15" fmla="*/ 15336 w 43256"/>
              <a:gd name="connsiteY15" fmla="*/ 13197 h 50017"/>
              <a:gd name="connsiteX16" fmla="*/ 4163 w 43256"/>
              <a:gd name="connsiteY16" fmla="*/ 22446 h 50017"/>
              <a:gd name="connsiteX17" fmla="*/ 3698 w 43256"/>
              <a:gd name="connsiteY17" fmla="*/ 19005 h 50017"/>
              <a:gd name="connsiteX0" fmla="*/ 3899 w 43256"/>
              <a:gd name="connsiteY0" fmla="*/ 21164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40469 w 43256"/>
              <a:gd name="connsiteY7" fmla="*/ 12380 h 50017"/>
              <a:gd name="connsiteX8" fmla="*/ 41854 w 43256"/>
              <a:gd name="connsiteY8" fmla="*/ 22117 h 50017"/>
              <a:gd name="connsiteX9" fmla="*/ 43052 w 43256"/>
              <a:gd name="connsiteY9" fmla="*/ 29979 h 50017"/>
              <a:gd name="connsiteX10" fmla="*/ 37440 w 43256"/>
              <a:gd name="connsiteY10" fmla="*/ 36861 h 50017"/>
              <a:gd name="connsiteX11" fmla="*/ 35431 w 43256"/>
              <a:gd name="connsiteY11" fmla="*/ 42758 h 50017"/>
              <a:gd name="connsiteX12" fmla="*/ 28591 w 43256"/>
              <a:gd name="connsiteY12" fmla="*/ 43472 h 50017"/>
              <a:gd name="connsiteX13" fmla="*/ 23703 w 43256"/>
              <a:gd name="connsiteY13" fmla="*/ 49763 h 50017"/>
              <a:gd name="connsiteX14" fmla="*/ 16516 w 43256"/>
              <a:gd name="connsiteY14" fmla="*/ 45923 h 50017"/>
              <a:gd name="connsiteX15" fmla="*/ 5840 w 43256"/>
              <a:gd name="connsiteY15" fmla="*/ 42129 h 50017"/>
              <a:gd name="connsiteX16" fmla="*/ 1146 w 43256"/>
              <a:gd name="connsiteY16" fmla="*/ 37907 h 50017"/>
              <a:gd name="connsiteX17" fmla="*/ 2149 w 43256"/>
              <a:gd name="connsiteY17" fmla="*/ 32208 h 50017"/>
              <a:gd name="connsiteX18" fmla="*/ 31 w 43256"/>
              <a:gd name="connsiteY18" fmla="*/ 26361 h 50017"/>
              <a:gd name="connsiteX19" fmla="*/ 3899 w 43256"/>
              <a:gd name="connsiteY19" fmla="*/ 21164 h 50017"/>
              <a:gd name="connsiteX0" fmla="*/ 291505 w 3269519"/>
              <a:gd name="connsiteY0" fmla="*/ 58810 h 2451260"/>
              <a:gd name="connsiteX1" fmla="*/ 232695 w 3269519"/>
              <a:gd name="connsiteY1" fmla="*/ 117620 h 2451260"/>
              <a:gd name="connsiteX2" fmla="*/ 173885 w 3269519"/>
              <a:gd name="connsiteY2" fmla="*/ 58810 h 2451260"/>
              <a:gd name="connsiteX3" fmla="*/ 232695 w 3269519"/>
              <a:gd name="connsiteY3" fmla="*/ 0 h 2451260"/>
              <a:gd name="connsiteX4" fmla="*/ 291505 w 3269519"/>
              <a:gd name="connsiteY4" fmla="*/ 58810 h 2451260"/>
              <a:gd name="connsiteX0" fmla="*/ 481567 w 3269519"/>
              <a:gd name="connsiteY0" fmla="*/ 182890 h 2451260"/>
              <a:gd name="connsiteX1" fmla="*/ 363947 w 3269519"/>
              <a:gd name="connsiteY1" fmla="*/ 300510 h 2451260"/>
              <a:gd name="connsiteX2" fmla="*/ 246327 w 3269519"/>
              <a:gd name="connsiteY2" fmla="*/ 182890 h 2451260"/>
              <a:gd name="connsiteX3" fmla="*/ 363947 w 3269519"/>
              <a:gd name="connsiteY3" fmla="*/ 65270 h 2451260"/>
              <a:gd name="connsiteX4" fmla="*/ 481567 w 3269519"/>
              <a:gd name="connsiteY4" fmla="*/ 182890 h 2451260"/>
              <a:gd name="connsiteX0" fmla="*/ 757101 w 3269519"/>
              <a:gd name="connsiteY0" fmla="*/ 387772 h 2451260"/>
              <a:gd name="connsiteX1" fmla="*/ 580670 w 3269519"/>
              <a:gd name="connsiteY1" fmla="*/ 564203 h 2451260"/>
              <a:gd name="connsiteX2" fmla="*/ 404239 w 3269519"/>
              <a:gd name="connsiteY2" fmla="*/ 387772 h 2451260"/>
              <a:gd name="connsiteX3" fmla="*/ 580670 w 3269519"/>
              <a:gd name="connsiteY3" fmla="*/ 211341 h 2451260"/>
              <a:gd name="connsiteX4" fmla="*/ 757101 w 3269519"/>
              <a:gd name="connsiteY4" fmla="*/ 387772 h 2451260"/>
              <a:gd name="connsiteX0" fmla="*/ 6964 w 43256"/>
              <a:gd name="connsiteY0" fmla="*/ 41556 h 50017"/>
              <a:gd name="connsiteX1" fmla="*/ 5856 w 43256"/>
              <a:gd name="connsiteY1" fmla="*/ 41937 h 50017"/>
              <a:gd name="connsiteX2" fmla="*/ 16514 w 43256"/>
              <a:gd name="connsiteY2" fmla="*/ 45747 h 50017"/>
              <a:gd name="connsiteX3" fmla="*/ 15846 w 43256"/>
              <a:gd name="connsiteY3" fmla="*/ 44007 h 50017"/>
              <a:gd name="connsiteX4" fmla="*/ 28863 w 43256"/>
              <a:gd name="connsiteY4" fmla="*/ 41408 h 50017"/>
              <a:gd name="connsiteX5" fmla="*/ 28596 w 43256"/>
              <a:gd name="connsiteY5" fmla="*/ 43317 h 50017"/>
              <a:gd name="connsiteX6" fmla="*/ 34165 w 43256"/>
              <a:gd name="connsiteY6" fmla="*/ 29611 h 50017"/>
              <a:gd name="connsiteX7" fmla="*/ 37416 w 43256"/>
              <a:gd name="connsiteY7" fmla="*/ 36747 h 50017"/>
              <a:gd name="connsiteX8" fmla="*/ 41834 w 43256"/>
              <a:gd name="connsiteY8" fmla="*/ 22011 h 50017"/>
              <a:gd name="connsiteX9" fmla="*/ 40386 w 43256"/>
              <a:gd name="connsiteY9" fmla="*/ 24687 h 50017"/>
              <a:gd name="connsiteX10" fmla="*/ 29114 w 43256"/>
              <a:gd name="connsiteY10" fmla="*/ 10609 h 50017"/>
              <a:gd name="connsiteX11" fmla="*/ 29856 w 43256"/>
              <a:gd name="connsiteY11" fmla="*/ 8997 h 50017"/>
              <a:gd name="connsiteX12" fmla="*/ 22177 w 43256"/>
              <a:gd name="connsiteY12" fmla="*/ 11377 h 50017"/>
              <a:gd name="connsiteX13" fmla="*/ 22536 w 43256"/>
              <a:gd name="connsiteY13" fmla="*/ 9987 h 50017"/>
              <a:gd name="connsiteX14" fmla="*/ 14036 w 43256"/>
              <a:gd name="connsiteY14" fmla="*/ 11849 h 50017"/>
              <a:gd name="connsiteX15" fmla="*/ 15336 w 43256"/>
              <a:gd name="connsiteY15" fmla="*/ 13197 h 50017"/>
              <a:gd name="connsiteX16" fmla="*/ 4163 w 43256"/>
              <a:gd name="connsiteY16" fmla="*/ 22446 h 50017"/>
              <a:gd name="connsiteX17" fmla="*/ 3698 w 43256"/>
              <a:gd name="connsiteY17" fmla="*/ 19005 h 50017"/>
              <a:gd name="connsiteX0" fmla="*/ 3899 w 43256"/>
              <a:gd name="connsiteY0" fmla="*/ 21164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40469 w 43256"/>
              <a:gd name="connsiteY7" fmla="*/ 12380 h 50017"/>
              <a:gd name="connsiteX8" fmla="*/ 41854 w 43256"/>
              <a:gd name="connsiteY8" fmla="*/ 22117 h 50017"/>
              <a:gd name="connsiteX9" fmla="*/ 43052 w 43256"/>
              <a:gd name="connsiteY9" fmla="*/ 29979 h 50017"/>
              <a:gd name="connsiteX10" fmla="*/ 37440 w 43256"/>
              <a:gd name="connsiteY10" fmla="*/ 36861 h 50017"/>
              <a:gd name="connsiteX11" fmla="*/ 35431 w 43256"/>
              <a:gd name="connsiteY11" fmla="*/ 42758 h 50017"/>
              <a:gd name="connsiteX12" fmla="*/ 28591 w 43256"/>
              <a:gd name="connsiteY12" fmla="*/ 43472 h 50017"/>
              <a:gd name="connsiteX13" fmla="*/ 23703 w 43256"/>
              <a:gd name="connsiteY13" fmla="*/ 49763 h 50017"/>
              <a:gd name="connsiteX14" fmla="*/ 16516 w 43256"/>
              <a:gd name="connsiteY14" fmla="*/ 45923 h 50017"/>
              <a:gd name="connsiteX15" fmla="*/ 5840 w 43256"/>
              <a:gd name="connsiteY15" fmla="*/ 42129 h 50017"/>
              <a:gd name="connsiteX16" fmla="*/ 1146 w 43256"/>
              <a:gd name="connsiteY16" fmla="*/ 37907 h 50017"/>
              <a:gd name="connsiteX17" fmla="*/ 2149 w 43256"/>
              <a:gd name="connsiteY17" fmla="*/ 32208 h 50017"/>
              <a:gd name="connsiteX18" fmla="*/ 31 w 43256"/>
              <a:gd name="connsiteY18" fmla="*/ 26361 h 50017"/>
              <a:gd name="connsiteX19" fmla="*/ 3899 w 43256"/>
              <a:gd name="connsiteY19" fmla="*/ 21164 h 50017"/>
              <a:gd name="connsiteX0" fmla="*/ 291505 w 3269519"/>
              <a:gd name="connsiteY0" fmla="*/ 58810 h 2451260"/>
              <a:gd name="connsiteX1" fmla="*/ 232695 w 3269519"/>
              <a:gd name="connsiteY1" fmla="*/ 117620 h 2451260"/>
              <a:gd name="connsiteX2" fmla="*/ 173885 w 3269519"/>
              <a:gd name="connsiteY2" fmla="*/ 58810 h 2451260"/>
              <a:gd name="connsiteX3" fmla="*/ 232695 w 3269519"/>
              <a:gd name="connsiteY3" fmla="*/ 0 h 2451260"/>
              <a:gd name="connsiteX4" fmla="*/ 291505 w 3269519"/>
              <a:gd name="connsiteY4" fmla="*/ 58810 h 2451260"/>
              <a:gd name="connsiteX0" fmla="*/ 481567 w 3269519"/>
              <a:gd name="connsiteY0" fmla="*/ 182890 h 2451260"/>
              <a:gd name="connsiteX1" fmla="*/ 363947 w 3269519"/>
              <a:gd name="connsiteY1" fmla="*/ 300510 h 2451260"/>
              <a:gd name="connsiteX2" fmla="*/ 246327 w 3269519"/>
              <a:gd name="connsiteY2" fmla="*/ 182890 h 2451260"/>
              <a:gd name="connsiteX3" fmla="*/ 363947 w 3269519"/>
              <a:gd name="connsiteY3" fmla="*/ 65270 h 2451260"/>
              <a:gd name="connsiteX4" fmla="*/ 481567 w 3269519"/>
              <a:gd name="connsiteY4" fmla="*/ 182890 h 2451260"/>
              <a:gd name="connsiteX0" fmla="*/ 757101 w 3269519"/>
              <a:gd name="connsiteY0" fmla="*/ 387772 h 2451260"/>
              <a:gd name="connsiteX1" fmla="*/ 580670 w 3269519"/>
              <a:gd name="connsiteY1" fmla="*/ 564203 h 2451260"/>
              <a:gd name="connsiteX2" fmla="*/ 404239 w 3269519"/>
              <a:gd name="connsiteY2" fmla="*/ 387772 h 2451260"/>
              <a:gd name="connsiteX3" fmla="*/ 580670 w 3269519"/>
              <a:gd name="connsiteY3" fmla="*/ 211341 h 2451260"/>
              <a:gd name="connsiteX4" fmla="*/ 757101 w 3269519"/>
              <a:gd name="connsiteY4" fmla="*/ 387772 h 2451260"/>
              <a:gd name="connsiteX0" fmla="*/ 6964 w 43256"/>
              <a:gd name="connsiteY0" fmla="*/ 41556 h 50017"/>
              <a:gd name="connsiteX1" fmla="*/ 5856 w 43256"/>
              <a:gd name="connsiteY1" fmla="*/ 41937 h 50017"/>
              <a:gd name="connsiteX2" fmla="*/ 16514 w 43256"/>
              <a:gd name="connsiteY2" fmla="*/ 45747 h 50017"/>
              <a:gd name="connsiteX3" fmla="*/ 15846 w 43256"/>
              <a:gd name="connsiteY3" fmla="*/ 44007 h 50017"/>
              <a:gd name="connsiteX4" fmla="*/ 28863 w 43256"/>
              <a:gd name="connsiteY4" fmla="*/ 41408 h 50017"/>
              <a:gd name="connsiteX5" fmla="*/ 28596 w 43256"/>
              <a:gd name="connsiteY5" fmla="*/ 43317 h 50017"/>
              <a:gd name="connsiteX6" fmla="*/ 41834 w 43256"/>
              <a:gd name="connsiteY6" fmla="*/ 22011 h 50017"/>
              <a:gd name="connsiteX7" fmla="*/ 40386 w 43256"/>
              <a:gd name="connsiteY7" fmla="*/ 24687 h 50017"/>
              <a:gd name="connsiteX8" fmla="*/ 29114 w 43256"/>
              <a:gd name="connsiteY8" fmla="*/ 10609 h 50017"/>
              <a:gd name="connsiteX9" fmla="*/ 29856 w 43256"/>
              <a:gd name="connsiteY9" fmla="*/ 8997 h 50017"/>
              <a:gd name="connsiteX10" fmla="*/ 22177 w 43256"/>
              <a:gd name="connsiteY10" fmla="*/ 11377 h 50017"/>
              <a:gd name="connsiteX11" fmla="*/ 22536 w 43256"/>
              <a:gd name="connsiteY11" fmla="*/ 9987 h 50017"/>
              <a:gd name="connsiteX12" fmla="*/ 14036 w 43256"/>
              <a:gd name="connsiteY12" fmla="*/ 11849 h 50017"/>
              <a:gd name="connsiteX13" fmla="*/ 15336 w 43256"/>
              <a:gd name="connsiteY13" fmla="*/ 13197 h 50017"/>
              <a:gd name="connsiteX14" fmla="*/ 4163 w 43256"/>
              <a:gd name="connsiteY14" fmla="*/ 22446 h 50017"/>
              <a:gd name="connsiteX15" fmla="*/ 3698 w 43256"/>
              <a:gd name="connsiteY15" fmla="*/ 19005 h 50017"/>
              <a:gd name="connsiteX0" fmla="*/ 3899 w 43256"/>
              <a:gd name="connsiteY0" fmla="*/ 21164 h 50017"/>
              <a:gd name="connsiteX1" fmla="*/ 5659 w 43256"/>
              <a:gd name="connsiteY1" fmla="*/ 13564 h 50017"/>
              <a:gd name="connsiteX2" fmla="*/ 14041 w 43256"/>
              <a:gd name="connsiteY2" fmla="*/ 11859 h 50017"/>
              <a:gd name="connsiteX3" fmla="*/ 22492 w 43256"/>
              <a:gd name="connsiteY3" fmla="*/ 10089 h 50017"/>
              <a:gd name="connsiteX4" fmla="*/ 25785 w 43256"/>
              <a:gd name="connsiteY4" fmla="*/ 6857 h 50017"/>
              <a:gd name="connsiteX5" fmla="*/ 29869 w 43256"/>
              <a:gd name="connsiteY5" fmla="*/ 9138 h 50017"/>
              <a:gd name="connsiteX6" fmla="*/ 35499 w 43256"/>
              <a:gd name="connsiteY6" fmla="*/ 7347 h 50017"/>
              <a:gd name="connsiteX7" fmla="*/ 40469 w 43256"/>
              <a:gd name="connsiteY7" fmla="*/ 12380 h 50017"/>
              <a:gd name="connsiteX8" fmla="*/ 41854 w 43256"/>
              <a:gd name="connsiteY8" fmla="*/ 22117 h 50017"/>
              <a:gd name="connsiteX9" fmla="*/ 43052 w 43256"/>
              <a:gd name="connsiteY9" fmla="*/ 29979 h 50017"/>
              <a:gd name="connsiteX10" fmla="*/ 37440 w 43256"/>
              <a:gd name="connsiteY10" fmla="*/ 36861 h 50017"/>
              <a:gd name="connsiteX11" fmla="*/ 35431 w 43256"/>
              <a:gd name="connsiteY11" fmla="*/ 42758 h 50017"/>
              <a:gd name="connsiteX12" fmla="*/ 28591 w 43256"/>
              <a:gd name="connsiteY12" fmla="*/ 43472 h 50017"/>
              <a:gd name="connsiteX13" fmla="*/ 23703 w 43256"/>
              <a:gd name="connsiteY13" fmla="*/ 49763 h 50017"/>
              <a:gd name="connsiteX14" fmla="*/ 16516 w 43256"/>
              <a:gd name="connsiteY14" fmla="*/ 45923 h 50017"/>
              <a:gd name="connsiteX15" fmla="*/ 5840 w 43256"/>
              <a:gd name="connsiteY15" fmla="*/ 42129 h 50017"/>
              <a:gd name="connsiteX16" fmla="*/ 1146 w 43256"/>
              <a:gd name="connsiteY16" fmla="*/ 37907 h 50017"/>
              <a:gd name="connsiteX17" fmla="*/ 2149 w 43256"/>
              <a:gd name="connsiteY17" fmla="*/ 32208 h 50017"/>
              <a:gd name="connsiteX18" fmla="*/ 31 w 43256"/>
              <a:gd name="connsiteY18" fmla="*/ 26361 h 50017"/>
              <a:gd name="connsiteX19" fmla="*/ 3899 w 43256"/>
              <a:gd name="connsiteY19" fmla="*/ 21164 h 50017"/>
              <a:gd name="connsiteX0" fmla="*/ 291505 w 3269519"/>
              <a:gd name="connsiteY0" fmla="*/ 58810 h 2451260"/>
              <a:gd name="connsiteX1" fmla="*/ 232695 w 3269519"/>
              <a:gd name="connsiteY1" fmla="*/ 117620 h 2451260"/>
              <a:gd name="connsiteX2" fmla="*/ 173885 w 3269519"/>
              <a:gd name="connsiteY2" fmla="*/ 58810 h 2451260"/>
              <a:gd name="connsiteX3" fmla="*/ 232695 w 3269519"/>
              <a:gd name="connsiteY3" fmla="*/ 0 h 2451260"/>
              <a:gd name="connsiteX4" fmla="*/ 291505 w 3269519"/>
              <a:gd name="connsiteY4" fmla="*/ 58810 h 2451260"/>
              <a:gd name="connsiteX0" fmla="*/ 481567 w 3269519"/>
              <a:gd name="connsiteY0" fmla="*/ 182890 h 2451260"/>
              <a:gd name="connsiteX1" fmla="*/ 363947 w 3269519"/>
              <a:gd name="connsiteY1" fmla="*/ 300510 h 2451260"/>
              <a:gd name="connsiteX2" fmla="*/ 246327 w 3269519"/>
              <a:gd name="connsiteY2" fmla="*/ 182890 h 2451260"/>
              <a:gd name="connsiteX3" fmla="*/ 363947 w 3269519"/>
              <a:gd name="connsiteY3" fmla="*/ 65270 h 2451260"/>
              <a:gd name="connsiteX4" fmla="*/ 481567 w 3269519"/>
              <a:gd name="connsiteY4" fmla="*/ 182890 h 2451260"/>
              <a:gd name="connsiteX0" fmla="*/ 757101 w 3269519"/>
              <a:gd name="connsiteY0" fmla="*/ 387772 h 2451260"/>
              <a:gd name="connsiteX1" fmla="*/ 580670 w 3269519"/>
              <a:gd name="connsiteY1" fmla="*/ 564203 h 2451260"/>
              <a:gd name="connsiteX2" fmla="*/ 404239 w 3269519"/>
              <a:gd name="connsiteY2" fmla="*/ 387772 h 2451260"/>
              <a:gd name="connsiteX3" fmla="*/ 580670 w 3269519"/>
              <a:gd name="connsiteY3" fmla="*/ 211341 h 2451260"/>
              <a:gd name="connsiteX4" fmla="*/ 757101 w 3269519"/>
              <a:gd name="connsiteY4" fmla="*/ 387772 h 2451260"/>
              <a:gd name="connsiteX0" fmla="*/ 6964 w 43256"/>
              <a:gd name="connsiteY0" fmla="*/ 41556 h 50017"/>
              <a:gd name="connsiteX1" fmla="*/ 5856 w 43256"/>
              <a:gd name="connsiteY1" fmla="*/ 41937 h 50017"/>
              <a:gd name="connsiteX2" fmla="*/ 16514 w 43256"/>
              <a:gd name="connsiteY2" fmla="*/ 45747 h 50017"/>
              <a:gd name="connsiteX3" fmla="*/ 15846 w 43256"/>
              <a:gd name="connsiteY3" fmla="*/ 44007 h 50017"/>
              <a:gd name="connsiteX4" fmla="*/ 41834 w 43256"/>
              <a:gd name="connsiteY4" fmla="*/ 22011 h 50017"/>
              <a:gd name="connsiteX5" fmla="*/ 40386 w 43256"/>
              <a:gd name="connsiteY5" fmla="*/ 24687 h 50017"/>
              <a:gd name="connsiteX6" fmla="*/ 29114 w 43256"/>
              <a:gd name="connsiteY6" fmla="*/ 10609 h 50017"/>
              <a:gd name="connsiteX7" fmla="*/ 29856 w 43256"/>
              <a:gd name="connsiteY7" fmla="*/ 8997 h 50017"/>
              <a:gd name="connsiteX8" fmla="*/ 22177 w 43256"/>
              <a:gd name="connsiteY8" fmla="*/ 11377 h 50017"/>
              <a:gd name="connsiteX9" fmla="*/ 22536 w 43256"/>
              <a:gd name="connsiteY9" fmla="*/ 9987 h 50017"/>
              <a:gd name="connsiteX10" fmla="*/ 14036 w 43256"/>
              <a:gd name="connsiteY10" fmla="*/ 11849 h 50017"/>
              <a:gd name="connsiteX11" fmla="*/ 15336 w 43256"/>
              <a:gd name="connsiteY11" fmla="*/ 13197 h 50017"/>
              <a:gd name="connsiteX12" fmla="*/ 4163 w 43256"/>
              <a:gd name="connsiteY12" fmla="*/ 22446 h 50017"/>
              <a:gd name="connsiteX13" fmla="*/ 3698 w 43256"/>
              <a:gd name="connsiteY13" fmla="*/ 19005 h 50017"/>
              <a:gd name="connsiteX0" fmla="*/ 3899 w 43256"/>
              <a:gd name="connsiteY0" fmla="*/ 21164 h 49767"/>
              <a:gd name="connsiteX1" fmla="*/ 5659 w 43256"/>
              <a:gd name="connsiteY1" fmla="*/ 13564 h 49767"/>
              <a:gd name="connsiteX2" fmla="*/ 14041 w 43256"/>
              <a:gd name="connsiteY2" fmla="*/ 11859 h 49767"/>
              <a:gd name="connsiteX3" fmla="*/ 22492 w 43256"/>
              <a:gd name="connsiteY3" fmla="*/ 10089 h 49767"/>
              <a:gd name="connsiteX4" fmla="*/ 25785 w 43256"/>
              <a:gd name="connsiteY4" fmla="*/ 6857 h 49767"/>
              <a:gd name="connsiteX5" fmla="*/ 29869 w 43256"/>
              <a:gd name="connsiteY5" fmla="*/ 9138 h 49767"/>
              <a:gd name="connsiteX6" fmla="*/ 35499 w 43256"/>
              <a:gd name="connsiteY6" fmla="*/ 7347 h 49767"/>
              <a:gd name="connsiteX7" fmla="*/ 40469 w 43256"/>
              <a:gd name="connsiteY7" fmla="*/ 12380 h 49767"/>
              <a:gd name="connsiteX8" fmla="*/ 41854 w 43256"/>
              <a:gd name="connsiteY8" fmla="*/ 22117 h 49767"/>
              <a:gd name="connsiteX9" fmla="*/ 43052 w 43256"/>
              <a:gd name="connsiteY9" fmla="*/ 29979 h 49767"/>
              <a:gd name="connsiteX10" fmla="*/ 37440 w 43256"/>
              <a:gd name="connsiteY10" fmla="*/ 36861 h 49767"/>
              <a:gd name="connsiteX11" fmla="*/ 35431 w 43256"/>
              <a:gd name="connsiteY11" fmla="*/ 42758 h 49767"/>
              <a:gd name="connsiteX12" fmla="*/ 29783 w 43256"/>
              <a:gd name="connsiteY12" fmla="*/ 45494 h 49767"/>
              <a:gd name="connsiteX13" fmla="*/ 23703 w 43256"/>
              <a:gd name="connsiteY13" fmla="*/ 49763 h 49767"/>
              <a:gd name="connsiteX14" fmla="*/ 16516 w 43256"/>
              <a:gd name="connsiteY14" fmla="*/ 45923 h 49767"/>
              <a:gd name="connsiteX15" fmla="*/ 5840 w 43256"/>
              <a:gd name="connsiteY15" fmla="*/ 42129 h 49767"/>
              <a:gd name="connsiteX16" fmla="*/ 1146 w 43256"/>
              <a:gd name="connsiteY16" fmla="*/ 37907 h 49767"/>
              <a:gd name="connsiteX17" fmla="*/ 2149 w 43256"/>
              <a:gd name="connsiteY17" fmla="*/ 32208 h 49767"/>
              <a:gd name="connsiteX18" fmla="*/ 31 w 43256"/>
              <a:gd name="connsiteY18" fmla="*/ 26361 h 49767"/>
              <a:gd name="connsiteX19" fmla="*/ 3899 w 43256"/>
              <a:gd name="connsiteY19" fmla="*/ 21164 h 49767"/>
              <a:gd name="connsiteX0" fmla="*/ 291505 w 3269519"/>
              <a:gd name="connsiteY0" fmla="*/ 58810 h 2439008"/>
              <a:gd name="connsiteX1" fmla="*/ 232695 w 3269519"/>
              <a:gd name="connsiteY1" fmla="*/ 117620 h 2439008"/>
              <a:gd name="connsiteX2" fmla="*/ 173885 w 3269519"/>
              <a:gd name="connsiteY2" fmla="*/ 58810 h 2439008"/>
              <a:gd name="connsiteX3" fmla="*/ 232695 w 3269519"/>
              <a:gd name="connsiteY3" fmla="*/ 0 h 2439008"/>
              <a:gd name="connsiteX4" fmla="*/ 291505 w 3269519"/>
              <a:gd name="connsiteY4" fmla="*/ 58810 h 2439008"/>
              <a:gd name="connsiteX0" fmla="*/ 481567 w 3269519"/>
              <a:gd name="connsiteY0" fmla="*/ 182890 h 2439008"/>
              <a:gd name="connsiteX1" fmla="*/ 363947 w 3269519"/>
              <a:gd name="connsiteY1" fmla="*/ 300510 h 2439008"/>
              <a:gd name="connsiteX2" fmla="*/ 246327 w 3269519"/>
              <a:gd name="connsiteY2" fmla="*/ 182890 h 2439008"/>
              <a:gd name="connsiteX3" fmla="*/ 363947 w 3269519"/>
              <a:gd name="connsiteY3" fmla="*/ 65270 h 2439008"/>
              <a:gd name="connsiteX4" fmla="*/ 481567 w 3269519"/>
              <a:gd name="connsiteY4" fmla="*/ 182890 h 2439008"/>
              <a:gd name="connsiteX0" fmla="*/ 757101 w 3269519"/>
              <a:gd name="connsiteY0" fmla="*/ 387772 h 2439008"/>
              <a:gd name="connsiteX1" fmla="*/ 580670 w 3269519"/>
              <a:gd name="connsiteY1" fmla="*/ 564203 h 2439008"/>
              <a:gd name="connsiteX2" fmla="*/ 404239 w 3269519"/>
              <a:gd name="connsiteY2" fmla="*/ 387772 h 2439008"/>
              <a:gd name="connsiteX3" fmla="*/ 580670 w 3269519"/>
              <a:gd name="connsiteY3" fmla="*/ 211341 h 2439008"/>
              <a:gd name="connsiteX4" fmla="*/ 757101 w 3269519"/>
              <a:gd name="connsiteY4" fmla="*/ 387772 h 2439008"/>
              <a:gd name="connsiteX0" fmla="*/ 6964 w 43256"/>
              <a:gd name="connsiteY0" fmla="*/ 41556 h 49767"/>
              <a:gd name="connsiteX1" fmla="*/ 5856 w 43256"/>
              <a:gd name="connsiteY1" fmla="*/ 41937 h 49767"/>
              <a:gd name="connsiteX2" fmla="*/ 16514 w 43256"/>
              <a:gd name="connsiteY2" fmla="*/ 45747 h 49767"/>
              <a:gd name="connsiteX3" fmla="*/ 15846 w 43256"/>
              <a:gd name="connsiteY3" fmla="*/ 44007 h 49767"/>
              <a:gd name="connsiteX4" fmla="*/ 41834 w 43256"/>
              <a:gd name="connsiteY4" fmla="*/ 22011 h 49767"/>
              <a:gd name="connsiteX5" fmla="*/ 40386 w 43256"/>
              <a:gd name="connsiteY5" fmla="*/ 24687 h 49767"/>
              <a:gd name="connsiteX6" fmla="*/ 29114 w 43256"/>
              <a:gd name="connsiteY6" fmla="*/ 10609 h 49767"/>
              <a:gd name="connsiteX7" fmla="*/ 29856 w 43256"/>
              <a:gd name="connsiteY7" fmla="*/ 8997 h 49767"/>
              <a:gd name="connsiteX8" fmla="*/ 22177 w 43256"/>
              <a:gd name="connsiteY8" fmla="*/ 11377 h 49767"/>
              <a:gd name="connsiteX9" fmla="*/ 22536 w 43256"/>
              <a:gd name="connsiteY9" fmla="*/ 9987 h 49767"/>
              <a:gd name="connsiteX10" fmla="*/ 14036 w 43256"/>
              <a:gd name="connsiteY10" fmla="*/ 11849 h 49767"/>
              <a:gd name="connsiteX11" fmla="*/ 15336 w 43256"/>
              <a:gd name="connsiteY11" fmla="*/ 13197 h 49767"/>
              <a:gd name="connsiteX12" fmla="*/ 4163 w 43256"/>
              <a:gd name="connsiteY12" fmla="*/ 22446 h 49767"/>
              <a:gd name="connsiteX13" fmla="*/ 3698 w 43256"/>
              <a:gd name="connsiteY13" fmla="*/ 19005 h 49767"/>
              <a:gd name="connsiteX0" fmla="*/ 3899 w 43256"/>
              <a:gd name="connsiteY0" fmla="*/ 21164 h 49767"/>
              <a:gd name="connsiteX1" fmla="*/ 5659 w 43256"/>
              <a:gd name="connsiteY1" fmla="*/ 13564 h 49767"/>
              <a:gd name="connsiteX2" fmla="*/ 14041 w 43256"/>
              <a:gd name="connsiteY2" fmla="*/ 11859 h 49767"/>
              <a:gd name="connsiteX3" fmla="*/ 22492 w 43256"/>
              <a:gd name="connsiteY3" fmla="*/ 10089 h 49767"/>
              <a:gd name="connsiteX4" fmla="*/ 25785 w 43256"/>
              <a:gd name="connsiteY4" fmla="*/ 6857 h 49767"/>
              <a:gd name="connsiteX5" fmla="*/ 29869 w 43256"/>
              <a:gd name="connsiteY5" fmla="*/ 9138 h 49767"/>
              <a:gd name="connsiteX6" fmla="*/ 35499 w 43256"/>
              <a:gd name="connsiteY6" fmla="*/ 7347 h 49767"/>
              <a:gd name="connsiteX7" fmla="*/ 40469 w 43256"/>
              <a:gd name="connsiteY7" fmla="*/ 12380 h 49767"/>
              <a:gd name="connsiteX8" fmla="*/ 41854 w 43256"/>
              <a:gd name="connsiteY8" fmla="*/ 22117 h 49767"/>
              <a:gd name="connsiteX9" fmla="*/ 43052 w 43256"/>
              <a:gd name="connsiteY9" fmla="*/ 29979 h 49767"/>
              <a:gd name="connsiteX10" fmla="*/ 37440 w 43256"/>
              <a:gd name="connsiteY10" fmla="*/ 36861 h 49767"/>
              <a:gd name="connsiteX11" fmla="*/ 35431 w 43256"/>
              <a:gd name="connsiteY11" fmla="*/ 42758 h 49767"/>
              <a:gd name="connsiteX12" fmla="*/ 29783 w 43256"/>
              <a:gd name="connsiteY12" fmla="*/ 45494 h 49767"/>
              <a:gd name="connsiteX13" fmla="*/ 23703 w 43256"/>
              <a:gd name="connsiteY13" fmla="*/ 49763 h 49767"/>
              <a:gd name="connsiteX14" fmla="*/ 16516 w 43256"/>
              <a:gd name="connsiteY14" fmla="*/ 45923 h 49767"/>
              <a:gd name="connsiteX15" fmla="*/ 5840 w 43256"/>
              <a:gd name="connsiteY15" fmla="*/ 42129 h 49767"/>
              <a:gd name="connsiteX16" fmla="*/ 1146 w 43256"/>
              <a:gd name="connsiteY16" fmla="*/ 37907 h 49767"/>
              <a:gd name="connsiteX17" fmla="*/ 2149 w 43256"/>
              <a:gd name="connsiteY17" fmla="*/ 32208 h 49767"/>
              <a:gd name="connsiteX18" fmla="*/ 31 w 43256"/>
              <a:gd name="connsiteY18" fmla="*/ 26361 h 49767"/>
              <a:gd name="connsiteX19" fmla="*/ 3899 w 43256"/>
              <a:gd name="connsiteY19" fmla="*/ 21164 h 49767"/>
              <a:gd name="connsiteX0" fmla="*/ 291505 w 3269519"/>
              <a:gd name="connsiteY0" fmla="*/ 58810 h 2439008"/>
              <a:gd name="connsiteX1" fmla="*/ 232695 w 3269519"/>
              <a:gd name="connsiteY1" fmla="*/ 117620 h 2439008"/>
              <a:gd name="connsiteX2" fmla="*/ 173885 w 3269519"/>
              <a:gd name="connsiteY2" fmla="*/ 58810 h 2439008"/>
              <a:gd name="connsiteX3" fmla="*/ 232695 w 3269519"/>
              <a:gd name="connsiteY3" fmla="*/ 0 h 2439008"/>
              <a:gd name="connsiteX4" fmla="*/ 291505 w 3269519"/>
              <a:gd name="connsiteY4" fmla="*/ 58810 h 2439008"/>
              <a:gd name="connsiteX0" fmla="*/ 481567 w 3269519"/>
              <a:gd name="connsiteY0" fmla="*/ 182890 h 2439008"/>
              <a:gd name="connsiteX1" fmla="*/ 363947 w 3269519"/>
              <a:gd name="connsiteY1" fmla="*/ 300510 h 2439008"/>
              <a:gd name="connsiteX2" fmla="*/ 246327 w 3269519"/>
              <a:gd name="connsiteY2" fmla="*/ 182890 h 2439008"/>
              <a:gd name="connsiteX3" fmla="*/ 363947 w 3269519"/>
              <a:gd name="connsiteY3" fmla="*/ 65270 h 2439008"/>
              <a:gd name="connsiteX4" fmla="*/ 481567 w 3269519"/>
              <a:gd name="connsiteY4" fmla="*/ 182890 h 2439008"/>
              <a:gd name="connsiteX0" fmla="*/ 757101 w 3269519"/>
              <a:gd name="connsiteY0" fmla="*/ 387772 h 2439008"/>
              <a:gd name="connsiteX1" fmla="*/ 580670 w 3269519"/>
              <a:gd name="connsiteY1" fmla="*/ 564203 h 2439008"/>
              <a:gd name="connsiteX2" fmla="*/ 404239 w 3269519"/>
              <a:gd name="connsiteY2" fmla="*/ 387772 h 2439008"/>
              <a:gd name="connsiteX3" fmla="*/ 580670 w 3269519"/>
              <a:gd name="connsiteY3" fmla="*/ 211341 h 2439008"/>
              <a:gd name="connsiteX4" fmla="*/ 757101 w 3269519"/>
              <a:gd name="connsiteY4" fmla="*/ 387772 h 2439008"/>
              <a:gd name="connsiteX0" fmla="*/ 6964 w 43256"/>
              <a:gd name="connsiteY0" fmla="*/ 41556 h 49767"/>
              <a:gd name="connsiteX1" fmla="*/ 5856 w 43256"/>
              <a:gd name="connsiteY1" fmla="*/ 41937 h 49767"/>
              <a:gd name="connsiteX2" fmla="*/ 16514 w 43256"/>
              <a:gd name="connsiteY2" fmla="*/ 45747 h 49767"/>
              <a:gd name="connsiteX3" fmla="*/ 15846 w 43256"/>
              <a:gd name="connsiteY3" fmla="*/ 44007 h 49767"/>
              <a:gd name="connsiteX4" fmla="*/ 41834 w 43256"/>
              <a:gd name="connsiteY4" fmla="*/ 22011 h 49767"/>
              <a:gd name="connsiteX5" fmla="*/ 40386 w 43256"/>
              <a:gd name="connsiteY5" fmla="*/ 24687 h 49767"/>
              <a:gd name="connsiteX6" fmla="*/ 29114 w 43256"/>
              <a:gd name="connsiteY6" fmla="*/ 10609 h 49767"/>
              <a:gd name="connsiteX7" fmla="*/ 29856 w 43256"/>
              <a:gd name="connsiteY7" fmla="*/ 8997 h 49767"/>
              <a:gd name="connsiteX8" fmla="*/ 22177 w 43256"/>
              <a:gd name="connsiteY8" fmla="*/ 11377 h 49767"/>
              <a:gd name="connsiteX9" fmla="*/ 22536 w 43256"/>
              <a:gd name="connsiteY9" fmla="*/ 9987 h 49767"/>
              <a:gd name="connsiteX10" fmla="*/ 4163 w 43256"/>
              <a:gd name="connsiteY10" fmla="*/ 22446 h 49767"/>
              <a:gd name="connsiteX11" fmla="*/ 3698 w 43256"/>
              <a:gd name="connsiteY11" fmla="*/ 19005 h 49767"/>
              <a:gd name="connsiteX0" fmla="*/ 3899 w 43256"/>
              <a:gd name="connsiteY0" fmla="*/ 21164 h 49767"/>
              <a:gd name="connsiteX1" fmla="*/ 5659 w 43256"/>
              <a:gd name="connsiteY1" fmla="*/ 13564 h 49767"/>
              <a:gd name="connsiteX2" fmla="*/ 14041 w 43256"/>
              <a:gd name="connsiteY2" fmla="*/ 11859 h 49767"/>
              <a:gd name="connsiteX3" fmla="*/ 22492 w 43256"/>
              <a:gd name="connsiteY3" fmla="*/ 10089 h 49767"/>
              <a:gd name="connsiteX4" fmla="*/ 25785 w 43256"/>
              <a:gd name="connsiteY4" fmla="*/ 6857 h 49767"/>
              <a:gd name="connsiteX5" fmla="*/ 29869 w 43256"/>
              <a:gd name="connsiteY5" fmla="*/ 9138 h 49767"/>
              <a:gd name="connsiteX6" fmla="*/ 35499 w 43256"/>
              <a:gd name="connsiteY6" fmla="*/ 7347 h 49767"/>
              <a:gd name="connsiteX7" fmla="*/ 40469 w 43256"/>
              <a:gd name="connsiteY7" fmla="*/ 12380 h 49767"/>
              <a:gd name="connsiteX8" fmla="*/ 41854 w 43256"/>
              <a:gd name="connsiteY8" fmla="*/ 22117 h 49767"/>
              <a:gd name="connsiteX9" fmla="*/ 43052 w 43256"/>
              <a:gd name="connsiteY9" fmla="*/ 29979 h 49767"/>
              <a:gd name="connsiteX10" fmla="*/ 37440 w 43256"/>
              <a:gd name="connsiteY10" fmla="*/ 36861 h 49767"/>
              <a:gd name="connsiteX11" fmla="*/ 35431 w 43256"/>
              <a:gd name="connsiteY11" fmla="*/ 42758 h 49767"/>
              <a:gd name="connsiteX12" fmla="*/ 29783 w 43256"/>
              <a:gd name="connsiteY12" fmla="*/ 45494 h 49767"/>
              <a:gd name="connsiteX13" fmla="*/ 23703 w 43256"/>
              <a:gd name="connsiteY13" fmla="*/ 49763 h 49767"/>
              <a:gd name="connsiteX14" fmla="*/ 16516 w 43256"/>
              <a:gd name="connsiteY14" fmla="*/ 45923 h 49767"/>
              <a:gd name="connsiteX15" fmla="*/ 5840 w 43256"/>
              <a:gd name="connsiteY15" fmla="*/ 42129 h 49767"/>
              <a:gd name="connsiteX16" fmla="*/ 1146 w 43256"/>
              <a:gd name="connsiteY16" fmla="*/ 37907 h 49767"/>
              <a:gd name="connsiteX17" fmla="*/ 2149 w 43256"/>
              <a:gd name="connsiteY17" fmla="*/ 32208 h 49767"/>
              <a:gd name="connsiteX18" fmla="*/ 31 w 43256"/>
              <a:gd name="connsiteY18" fmla="*/ 26361 h 49767"/>
              <a:gd name="connsiteX19" fmla="*/ 3899 w 43256"/>
              <a:gd name="connsiteY19" fmla="*/ 21164 h 49767"/>
              <a:gd name="connsiteX0" fmla="*/ 291505 w 3269519"/>
              <a:gd name="connsiteY0" fmla="*/ 58810 h 2439008"/>
              <a:gd name="connsiteX1" fmla="*/ 232695 w 3269519"/>
              <a:gd name="connsiteY1" fmla="*/ 117620 h 2439008"/>
              <a:gd name="connsiteX2" fmla="*/ 173885 w 3269519"/>
              <a:gd name="connsiteY2" fmla="*/ 58810 h 2439008"/>
              <a:gd name="connsiteX3" fmla="*/ 232695 w 3269519"/>
              <a:gd name="connsiteY3" fmla="*/ 0 h 2439008"/>
              <a:gd name="connsiteX4" fmla="*/ 291505 w 3269519"/>
              <a:gd name="connsiteY4" fmla="*/ 58810 h 2439008"/>
              <a:gd name="connsiteX0" fmla="*/ 481567 w 3269519"/>
              <a:gd name="connsiteY0" fmla="*/ 182890 h 2439008"/>
              <a:gd name="connsiteX1" fmla="*/ 363947 w 3269519"/>
              <a:gd name="connsiteY1" fmla="*/ 300510 h 2439008"/>
              <a:gd name="connsiteX2" fmla="*/ 246327 w 3269519"/>
              <a:gd name="connsiteY2" fmla="*/ 182890 h 2439008"/>
              <a:gd name="connsiteX3" fmla="*/ 363947 w 3269519"/>
              <a:gd name="connsiteY3" fmla="*/ 65270 h 2439008"/>
              <a:gd name="connsiteX4" fmla="*/ 481567 w 3269519"/>
              <a:gd name="connsiteY4" fmla="*/ 182890 h 2439008"/>
              <a:gd name="connsiteX0" fmla="*/ 757101 w 3269519"/>
              <a:gd name="connsiteY0" fmla="*/ 387772 h 2439008"/>
              <a:gd name="connsiteX1" fmla="*/ 580670 w 3269519"/>
              <a:gd name="connsiteY1" fmla="*/ 564203 h 2439008"/>
              <a:gd name="connsiteX2" fmla="*/ 404239 w 3269519"/>
              <a:gd name="connsiteY2" fmla="*/ 387772 h 2439008"/>
              <a:gd name="connsiteX3" fmla="*/ 580670 w 3269519"/>
              <a:gd name="connsiteY3" fmla="*/ 211341 h 2439008"/>
              <a:gd name="connsiteX4" fmla="*/ 757101 w 3269519"/>
              <a:gd name="connsiteY4" fmla="*/ 387772 h 2439008"/>
              <a:gd name="connsiteX0" fmla="*/ 6964 w 43256"/>
              <a:gd name="connsiteY0" fmla="*/ 41556 h 49767"/>
              <a:gd name="connsiteX1" fmla="*/ 5856 w 43256"/>
              <a:gd name="connsiteY1" fmla="*/ 41937 h 49767"/>
              <a:gd name="connsiteX2" fmla="*/ 16514 w 43256"/>
              <a:gd name="connsiteY2" fmla="*/ 45747 h 49767"/>
              <a:gd name="connsiteX3" fmla="*/ 15846 w 43256"/>
              <a:gd name="connsiteY3" fmla="*/ 44007 h 49767"/>
              <a:gd name="connsiteX4" fmla="*/ 41834 w 43256"/>
              <a:gd name="connsiteY4" fmla="*/ 22011 h 49767"/>
              <a:gd name="connsiteX5" fmla="*/ 40386 w 43256"/>
              <a:gd name="connsiteY5" fmla="*/ 24687 h 49767"/>
              <a:gd name="connsiteX6" fmla="*/ 29114 w 43256"/>
              <a:gd name="connsiteY6" fmla="*/ 10609 h 49767"/>
              <a:gd name="connsiteX7" fmla="*/ 29856 w 43256"/>
              <a:gd name="connsiteY7" fmla="*/ 8997 h 49767"/>
              <a:gd name="connsiteX8" fmla="*/ 4163 w 43256"/>
              <a:gd name="connsiteY8" fmla="*/ 22446 h 49767"/>
              <a:gd name="connsiteX9" fmla="*/ 3698 w 43256"/>
              <a:gd name="connsiteY9" fmla="*/ 19005 h 49767"/>
              <a:gd name="connsiteX0" fmla="*/ 3899 w 43256"/>
              <a:gd name="connsiteY0" fmla="*/ 21164 h 49767"/>
              <a:gd name="connsiteX1" fmla="*/ 5659 w 43256"/>
              <a:gd name="connsiteY1" fmla="*/ 13564 h 49767"/>
              <a:gd name="connsiteX2" fmla="*/ 14041 w 43256"/>
              <a:gd name="connsiteY2" fmla="*/ 11859 h 49767"/>
              <a:gd name="connsiteX3" fmla="*/ 22492 w 43256"/>
              <a:gd name="connsiteY3" fmla="*/ 10089 h 49767"/>
              <a:gd name="connsiteX4" fmla="*/ 25785 w 43256"/>
              <a:gd name="connsiteY4" fmla="*/ 6857 h 49767"/>
              <a:gd name="connsiteX5" fmla="*/ 29869 w 43256"/>
              <a:gd name="connsiteY5" fmla="*/ 9138 h 49767"/>
              <a:gd name="connsiteX6" fmla="*/ 35499 w 43256"/>
              <a:gd name="connsiteY6" fmla="*/ 7347 h 49767"/>
              <a:gd name="connsiteX7" fmla="*/ 40469 w 43256"/>
              <a:gd name="connsiteY7" fmla="*/ 12380 h 49767"/>
              <a:gd name="connsiteX8" fmla="*/ 41854 w 43256"/>
              <a:gd name="connsiteY8" fmla="*/ 22117 h 49767"/>
              <a:gd name="connsiteX9" fmla="*/ 43052 w 43256"/>
              <a:gd name="connsiteY9" fmla="*/ 29979 h 49767"/>
              <a:gd name="connsiteX10" fmla="*/ 37440 w 43256"/>
              <a:gd name="connsiteY10" fmla="*/ 36861 h 49767"/>
              <a:gd name="connsiteX11" fmla="*/ 35431 w 43256"/>
              <a:gd name="connsiteY11" fmla="*/ 42758 h 49767"/>
              <a:gd name="connsiteX12" fmla="*/ 29783 w 43256"/>
              <a:gd name="connsiteY12" fmla="*/ 45494 h 49767"/>
              <a:gd name="connsiteX13" fmla="*/ 23703 w 43256"/>
              <a:gd name="connsiteY13" fmla="*/ 49763 h 49767"/>
              <a:gd name="connsiteX14" fmla="*/ 16516 w 43256"/>
              <a:gd name="connsiteY14" fmla="*/ 45923 h 49767"/>
              <a:gd name="connsiteX15" fmla="*/ 5840 w 43256"/>
              <a:gd name="connsiteY15" fmla="*/ 42129 h 49767"/>
              <a:gd name="connsiteX16" fmla="*/ 1146 w 43256"/>
              <a:gd name="connsiteY16" fmla="*/ 37907 h 49767"/>
              <a:gd name="connsiteX17" fmla="*/ 2149 w 43256"/>
              <a:gd name="connsiteY17" fmla="*/ 32208 h 49767"/>
              <a:gd name="connsiteX18" fmla="*/ 31 w 43256"/>
              <a:gd name="connsiteY18" fmla="*/ 26361 h 49767"/>
              <a:gd name="connsiteX19" fmla="*/ 3899 w 43256"/>
              <a:gd name="connsiteY19" fmla="*/ 21164 h 49767"/>
              <a:gd name="connsiteX0" fmla="*/ 291505 w 3269519"/>
              <a:gd name="connsiteY0" fmla="*/ 58810 h 2439008"/>
              <a:gd name="connsiteX1" fmla="*/ 232695 w 3269519"/>
              <a:gd name="connsiteY1" fmla="*/ 117620 h 2439008"/>
              <a:gd name="connsiteX2" fmla="*/ 173885 w 3269519"/>
              <a:gd name="connsiteY2" fmla="*/ 58810 h 2439008"/>
              <a:gd name="connsiteX3" fmla="*/ 232695 w 3269519"/>
              <a:gd name="connsiteY3" fmla="*/ 0 h 2439008"/>
              <a:gd name="connsiteX4" fmla="*/ 291505 w 3269519"/>
              <a:gd name="connsiteY4" fmla="*/ 58810 h 2439008"/>
              <a:gd name="connsiteX0" fmla="*/ 481567 w 3269519"/>
              <a:gd name="connsiteY0" fmla="*/ 182890 h 2439008"/>
              <a:gd name="connsiteX1" fmla="*/ 363947 w 3269519"/>
              <a:gd name="connsiteY1" fmla="*/ 300510 h 2439008"/>
              <a:gd name="connsiteX2" fmla="*/ 246327 w 3269519"/>
              <a:gd name="connsiteY2" fmla="*/ 182890 h 2439008"/>
              <a:gd name="connsiteX3" fmla="*/ 363947 w 3269519"/>
              <a:gd name="connsiteY3" fmla="*/ 65270 h 2439008"/>
              <a:gd name="connsiteX4" fmla="*/ 481567 w 3269519"/>
              <a:gd name="connsiteY4" fmla="*/ 182890 h 2439008"/>
              <a:gd name="connsiteX0" fmla="*/ 757101 w 3269519"/>
              <a:gd name="connsiteY0" fmla="*/ 387772 h 2439008"/>
              <a:gd name="connsiteX1" fmla="*/ 580670 w 3269519"/>
              <a:gd name="connsiteY1" fmla="*/ 564203 h 2439008"/>
              <a:gd name="connsiteX2" fmla="*/ 404239 w 3269519"/>
              <a:gd name="connsiteY2" fmla="*/ 387772 h 2439008"/>
              <a:gd name="connsiteX3" fmla="*/ 580670 w 3269519"/>
              <a:gd name="connsiteY3" fmla="*/ 211341 h 2439008"/>
              <a:gd name="connsiteX4" fmla="*/ 757101 w 3269519"/>
              <a:gd name="connsiteY4" fmla="*/ 387772 h 2439008"/>
              <a:gd name="connsiteX0" fmla="*/ 6964 w 43256"/>
              <a:gd name="connsiteY0" fmla="*/ 41556 h 49767"/>
              <a:gd name="connsiteX1" fmla="*/ 5856 w 43256"/>
              <a:gd name="connsiteY1" fmla="*/ 41937 h 49767"/>
              <a:gd name="connsiteX2" fmla="*/ 16514 w 43256"/>
              <a:gd name="connsiteY2" fmla="*/ 45747 h 49767"/>
              <a:gd name="connsiteX3" fmla="*/ 15846 w 43256"/>
              <a:gd name="connsiteY3" fmla="*/ 44007 h 49767"/>
              <a:gd name="connsiteX4" fmla="*/ 41834 w 43256"/>
              <a:gd name="connsiteY4" fmla="*/ 22011 h 49767"/>
              <a:gd name="connsiteX5" fmla="*/ 40386 w 43256"/>
              <a:gd name="connsiteY5" fmla="*/ 24687 h 49767"/>
              <a:gd name="connsiteX6" fmla="*/ 29114 w 43256"/>
              <a:gd name="connsiteY6" fmla="*/ 10609 h 49767"/>
              <a:gd name="connsiteX7" fmla="*/ 29856 w 43256"/>
              <a:gd name="connsiteY7" fmla="*/ 8997 h 49767"/>
              <a:gd name="connsiteX8" fmla="*/ 4163 w 43256"/>
              <a:gd name="connsiteY8" fmla="*/ 22446 h 49767"/>
              <a:gd name="connsiteX9" fmla="*/ 3698 w 43256"/>
              <a:gd name="connsiteY9" fmla="*/ 19005 h 49767"/>
              <a:gd name="connsiteX0" fmla="*/ 3899 w 43256"/>
              <a:gd name="connsiteY0" fmla="*/ 21164 h 49767"/>
              <a:gd name="connsiteX1" fmla="*/ 5659 w 43256"/>
              <a:gd name="connsiteY1" fmla="*/ 13564 h 49767"/>
              <a:gd name="connsiteX2" fmla="*/ 14041 w 43256"/>
              <a:gd name="connsiteY2" fmla="*/ 11859 h 49767"/>
              <a:gd name="connsiteX3" fmla="*/ 22492 w 43256"/>
              <a:gd name="connsiteY3" fmla="*/ 10089 h 49767"/>
              <a:gd name="connsiteX4" fmla="*/ 25785 w 43256"/>
              <a:gd name="connsiteY4" fmla="*/ 6857 h 49767"/>
              <a:gd name="connsiteX5" fmla="*/ 29869 w 43256"/>
              <a:gd name="connsiteY5" fmla="*/ 9138 h 49767"/>
              <a:gd name="connsiteX6" fmla="*/ 35499 w 43256"/>
              <a:gd name="connsiteY6" fmla="*/ 7347 h 49767"/>
              <a:gd name="connsiteX7" fmla="*/ 40469 w 43256"/>
              <a:gd name="connsiteY7" fmla="*/ 12380 h 49767"/>
              <a:gd name="connsiteX8" fmla="*/ 41854 w 43256"/>
              <a:gd name="connsiteY8" fmla="*/ 22117 h 49767"/>
              <a:gd name="connsiteX9" fmla="*/ 43052 w 43256"/>
              <a:gd name="connsiteY9" fmla="*/ 29979 h 49767"/>
              <a:gd name="connsiteX10" fmla="*/ 37440 w 43256"/>
              <a:gd name="connsiteY10" fmla="*/ 36861 h 49767"/>
              <a:gd name="connsiteX11" fmla="*/ 35431 w 43256"/>
              <a:gd name="connsiteY11" fmla="*/ 42758 h 49767"/>
              <a:gd name="connsiteX12" fmla="*/ 29783 w 43256"/>
              <a:gd name="connsiteY12" fmla="*/ 45494 h 49767"/>
              <a:gd name="connsiteX13" fmla="*/ 23703 w 43256"/>
              <a:gd name="connsiteY13" fmla="*/ 49763 h 49767"/>
              <a:gd name="connsiteX14" fmla="*/ 16516 w 43256"/>
              <a:gd name="connsiteY14" fmla="*/ 45923 h 49767"/>
              <a:gd name="connsiteX15" fmla="*/ 5840 w 43256"/>
              <a:gd name="connsiteY15" fmla="*/ 42129 h 49767"/>
              <a:gd name="connsiteX16" fmla="*/ 1146 w 43256"/>
              <a:gd name="connsiteY16" fmla="*/ 37907 h 49767"/>
              <a:gd name="connsiteX17" fmla="*/ 2149 w 43256"/>
              <a:gd name="connsiteY17" fmla="*/ 32208 h 49767"/>
              <a:gd name="connsiteX18" fmla="*/ 31 w 43256"/>
              <a:gd name="connsiteY18" fmla="*/ 26361 h 49767"/>
              <a:gd name="connsiteX19" fmla="*/ 3899 w 43256"/>
              <a:gd name="connsiteY19" fmla="*/ 21164 h 49767"/>
              <a:gd name="connsiteX0" fmla="*/ 291505 w 3269519"/>
              <a:gd name="connsiteY0" fmla="*/ 58810 h 2439008"/>
              <a:gd name="connsiteX1" fmla="*/ 232695 w 3269519"/>
              <a:gd name="connsiteY1" fmla="*/ 117620 h 2439008"/>
              <a:gd name="connsiteX2" fmla="*/ 173885 w 3269519"/>
              <a:gd name="connsiteY2" fmla="*/ 58810 h 2439008"/>
              <a:gd name="connsiteX3" fmla="*/ 232695 w 3269519"/>
              <a:gd name="connsiteY3" fmla="*/ 0 h 2439008"/>
              <a:gd name="connsiteX4" fmla="*/ 291505 w 3269519"/>
              <a:gd name="connsiteY4" fmla="*/ 58810 h 2439008"/>
              <a:gd name="connsiteX0" fmla="*/ 481567 w 3269519"/>
              <a:gd name="connsiteY0" fmla="*/ 182890 h 2439008"/>
              <a:gd name="connsiteX1" fmla="*/ 363947 w 3269519"/>
              <a:gd name="connsiteY1" fmla="*/ 300510 h 2439008"/>
              <a:gd name="connsiteX2" fmla="*/ 246327 w 3269519"/>
              <a:gd name="connsiteY2" fmla="*/ 182890 h 2439008"/>
              <a:gd name="connsiteX3" fmla="*/ 363947 w 3269519"/>
              <a:gd name="connsiteY3" fmla="*/ 65270 h 2439008"/>
              <a:gd name="connsiteX4" fmla="*/ 481567 w 3269519"/>
              <a:gd name="connsiteY4" fmla="*/ 182890 h 2439008"/>
              <a:gd name="connsiteX0" fmla="*/ 757101 w 3269519"/>
              <a:gd name="connsiteY0" fmla="*/ 387772 h 2439008"/>
              <a:gd name="connsiteX1" fmla="*/ 580670 w 3269519"/>
              <a:gd name="connsiteY1" fmla="*/ 564203 h 2439008"/>
              <a:gd name="connsiteX2" fmla="*/ 404239 w 3269519"/>
              <a:gd name="connsiteY2" fmla="*/ 387772 h 2439008"/>
              <a:gd name="connsiteX3" fmla="*/ 580670 w 3269519"/>
              <a:gd name="connsiteY3" fmla="*/ 211341 h 2439008"/>
              <a:gd name="connsiteX4" fmla="*/ 757101 w 3269519"/>
              <a:gd name="connsiteY4" fmla="*/ 387772 h 2439008"/>
              <a:gd name="connsiteX0" fmla="*/ 6964 w 43256"/>
              <a:gd name="connsiteY0" fmla="*/ 41556 h 49767"/>
              <a:gd name="connsiteX1" fmla="*/ 5856 w 43256"/>
              <a:gd name="connsiteY1" fmla="*/ 41937 h 49767"/>
              <a:gd name="connsiteX2" fmla="*/ 16514 w 43256"/>
              <a:gd name="connsiteY2" fmla="*/ 45747 h 49767"/>
              <a:gd name="connsiteX3" fmla="*/ 15846 w 43256"/>
              <a:gd name="connsiteY3" fmla="*/ 44007 h 49767"/>
              <a:gd name="connsiteX4" fmla="*/ 41834 w 43256"/>
              <a:gd name="connsiteY4" fmla="*/ 22011 h 49767"/>
              <a:gd name="connsiteX5" fmla="*/ 40386 w 43256"/>
              <a:gd name="connsiteY5" fmla="*/ 24687 h 49767"/>
              <a:gd name="connsiteX6" fmla="*/ 4163 w 43256"/>
              <a:gd name="connsiteY6" fmla="*/ 22446 h 49767"/>
              <a:gd name="connsiteX7" fmla="*/ 3698 w 43256"/>
              <a:gd name="connsiteY7" fmla="*/ 19005 h 49767"/>
              <a:gd name="connsiteX0" fmla="*/ 31 w 43256"/>
              <a:gd name="connsiteY0" fmla="*/ 26361 h 49767"/>
              <a:gd name="connsiteX1" fmla="*/ 5659 w 43256"/>
              <a:gd name="connsiteY1" fmla="*/ 13564 h 49767"/>
              <a:gd name="connsiteX2" fmla="*/ 14041 w 43256"/>
              <a:gd name="connsiteY2" fmla="*/ 11859 h 49767"/>
              <a:gd name="connsiteX3" fmla="*/ 22492 w 43256"/>
              <a:gd name="connsiteY3" fmla="*/ 10089 h 49767"/>
              <a:gd name="connsiteX4" fmla="*/ 25785 w 43256"/>
              <a:gd name="connsiteY4" fmla="*/ 6857 h 49767"/>
              <a:gd name="connsiteX5" fmla="*/ 29869 w 43256"/>
              <a:gd name="connsiteY5" fmla="*/ 9138 h 49767"/>
              <a:gd name="connsiteX6" fmla="*/ 35499 w 43256"/>
              <a:gd name="connsiteY6" fmla="*/ 7347 h 49767"/>
              <a:gd name="connsiteX7" fmla="*/ 40469 w 43256"/>
              <a:gd name="connsiteY7" fmla="*/ 12380 h 49767"/>
              <a:gd name="connsiteX8" fmla="*/ 41854 w 43256"/>
              <a:gd name="connsiteY8" fmla="*/ 22117 h 49767"/>
              <a:gd name="connsiteX9" fmla="*/ 43052 w 43256"/>
              <a:gd name="connsiteY9" fmla="*/ 29979 h 49767"/>
              <a:gd name="connsiteX10" fmla="*/ 37440 w 43256"/>
              <a:gd name="connsiteY10" fmla="*/ 36861 h 49767"/>
              <a:gd name="connsiteX11" fmla="*/ 35431 w 43256"/>
              <a:gd name="connsiteY11" fmla="*/ 42758 h 49767"/>
              <a:gd name="connsiteX12" fmla="*/ 29783 w 43256"/>
              <a:gd name="connsiteY12" fmla="*/ 45494 h 49767"/>
              <a:gd name="connsiteX13" fmla="*/ 23703 w 43256"/>
              <a:gd name="connsiteY13" fmla="*/ 49763 h 49767"/>
              <a:gd name="connsiteX14" fmla="*/ 16516 w 43256"/>
              <a:gd name="connsiteY14" fmla="*/ 45923 h 49767"/>
              <a:gd name="connsiteX15" fmla="*/ 5840 w 43256"/>
              <a:gd name="connsiteY15" fmla="*/ 42129 h 49767"/>
              <a:gd name="connsiteX16" fmla="*/ 1146 w 43256"/>
              <a:gd name="connsiteY16" fmla="*/ 37907 h 49767"/>
              <a:gd name="connsiteX17" fmla="*/ 2149 w 43256"/>
              <a:gd name="connsiteY17" fmla="*/ 32208 h 49767"/>
              <a:gd name="connsiteX18" fmla="*/ 31 w 43256"/>
              <a:gd name="connsiteY18" fmla="*/ 26361 h 49767"/>
              <a:gd name="connsiteX0" fmla="*/ 291505 w 3269519"/>
              <a:gd name="connsiteY0" fmla="*/ 58810 h 2439008"/>
              <a:gd name="connsiteX1" fmla="*/ 232695 w 3269519"/>
              <a:gd name="connsiteY1" fmla="*/ 117620 h 2439008"/>
              <a:gd name="connsiteX2" fmla="*/ 173885 w 3269519"/>
              <a:gd name="connsiteY2" fmla="*/ 58810 h 2439008"/>
              <a:gd name="connsiteX3" fmla="*/ 232695 w 3269519"/>
              <a:gd name="connsiteY3" fmla="*/ 0 h 2439008"/>
              <a:gd name="connsiteX4" fmla="*/ 291505 w 3269519"/>
              <a:gd name="connsiteY4" fmla="*/ 58810 h 2439008"/>
              <a:gd name="connsiteX0" fmla="*/ 481567 w 3269519"/>
              <a:gd name="connsiteY0" fmla="*/ 182890 h 2439008"/>
              <a:gd name="connsiteX1" fmla="*/ 363947 w 3269519"/>
              <a:gd name="connsiteY1" fmla="*/ 300510 h 2439008"/>
              <a:gd name="connsiteX2" fmla="*/ 246327 w 3269519"/>
              <a:gd name="connsiteY2" fmla="*/ 182890 h 2439008"/>
              <a:gd name="connsiteX3" fmla="*/ 363947 w 3269519"/>
              <a:gd name="connsiteY3" fmla="*/ 65270 h 2439008"/>
              <a:gd name="connsiteX4" fmla="*/ 481567 w 3269519"/>
              <a:gd name="connsiteY4" fmla="*/ 182890 h 2439008"/>
              <a:gd name="connsiteX0" fmla="*/ 757101 w 3269519"/>
              <a:gd name="connsiteY0" fmla="*/ 387772 h 2439008"/>
              <a:gd name="connsiteX1" fmla="*/ 580670 w 3269519"/>
              <a:gd name="connsiteY1" fmla="*/ 564203 h 2439008"/>
              <a:gd name="connsiteX2" fmla="*/ 404239 w 3269519"/>
              <a:gd name="connsiteY2" fmla="*/ 387772 h 2439008"/>
              <a:gd name="connsiteX3" fmla="*/ 580670 w 3269519"/>
              <a:gd name="connsiteY3" fmla="*/ 211341 h 2439008"/>
              <a:gd name="connsiteX4" fmla="*/ 757101 w 3269519"/>
              <a:gd name="connsiteY4" fmla="*/ 387772 h 2439008"/>
              <a:gd name="connsiteX0" fmla="*/ 6964 w 43256"/>
              <a:gd name="connsiteY0" fmla="*/ 41556 h 49767"/>
              <a:gd name="connsiteX1" fmla="*/ 5856 w 43256"/>
              <a:gd name="connsiteY1" fmla="*/ 41937 h 49767"/>
              <a:gd name="connsiteX2" fmla="*/ 16514 w 43256"/>
              <a:gd name="connsiteY2" fmla="*/ 45747 h 49767"/>
              <a:gd name="connsiteX3" fmla="*/ 15846 w 43256"/>
              <a:gd name="connsiteY3" fmla="*/ 44007 h 49767"/>
              <a:gd name="connsiteX4" fmla="*/ 41834 w 43256"/>
              <a:gd name="connsiteY4" fmla="*/ 22011 h 49767"/>
              <a:gd name="connsiteX5" fmla="*/ 40386 w 43256"/>
              <a:gd name="connsiteY5" fmla="*/ 24687 h 49767"/>
              <a:gd name="connsiteX6" fmla="*/ 4163 w 43256"/>
              <a:gd name="connsiteY6" fmla="*/ 22446 h 49767"/>
              <a:gd name="connsiteX7" fmla="*/ 3698 w 43256"/>
              <a:gd name="connsiteY7" fmla="*/ 19005 h 49767"/>
              <a:gd name="connsiteX0" fmla="*/ 31 w 43256"/>
              <a:gd name="connsiteY0" fmla="*/ 26361 h 49767"/>
              <a:gd name="connsiteX1" fmla="*/ 5659 w 43256"/>
              <a:gd name="connsiteY1" fmla="*/ 13564 h 49767"/>
              <a:gd name="connsiteX2" fmla="*/ 14041 w 43256"/>
              <a:gd name="connsiteY2" fmla="*/ 11859 h 49767"/>
              <a:gd name="connsiteX3" fmla="*/ 22492 w 43256"/>
              <a:gd name="connsiteY3" fmla="*/ 10089 h 49767"/>
              <a:gd name="connsiteX4" fmla="*/ 25785 w 43256"/>
              <a:gd name="connsiteY4" fmla="*/ 6857 h 49767"/>
              <a:gd name="connsiteX5" fmla="*/ 29869 w 43256"/>
              <a:gd name="connsiteY5" fmla="*/ 9138 h 49767"/>
              <a:gd name="connsiteX6" fmla="*/ 35499 w 43256"/>
              <a:gd name="connsiteY6" fmla="*/ 7347 h 49767"/>
              <a:gd name="connsiteX7" fmla="*/ 40469 w 43256"/>
              <a:gd name="connsiteY7" fmla="*/ 12380 h 49767"/>
              <a:gd name="connsiteX8" fmla="*/ 41854 w 43256"/>
              <a:gd name="connsiteY8" fmla="*/ 22117 h 49767"/>
              <a:gd name="connsiteX9" fmla="*/ 43052 w 43256"/>
              <a:gd name="connsiteY9" fmla="*/ 29979 h 49767"/>
              <a:gd name="connsiteX10" fmla="*/ 37440 w 43256"/>
              <a:gd name="connsiteY10" fmla="*/ 36861 h 49767"/>
              <a:gd name="connsiteX11" fmla="*/ 35431 w 43256"/>
              <a:gd name="connsiteY11" fmla="*/ 42758 h 49767"/>
              <a:gd name="connsiteX12" fmla="*/ 29783 w 43256"/>
              <a:gd name="connsiteY12" fmla="*/ 45494 h 49767"/>
              <a:gd name="connsiteX13" fmla="*/ 23703 w 43256"/>
              <a:gd name="connsiteY13" fmla="*/ 49763 h 49767"/>
              <a:gd name="connsiteX14" fmla="*/ 16516 w 43256"/>
              <a:gd name="connsiteY14" fmla="*/ 45923 h 49767"/>
              <a:gd name="connsiteX15" fmla="*/ 5840 w 43256"/>
              <a:gd name="connsiteY15" fmla="*/ 42129 h 49767"/>
              <a:gd name="connsiteX16" fmla="*/ 1146 w 43256"/>
              <a:gd name="connsiteY16" fmla="*/ 37907 h 49767"/>
              <a:gd name="connsiteX17" fmla="*/ 2149 w 43256"/>
              <a:gd name="connsiteY17" fmla="*/ 32208 h 49767"/>
              <a:gd name="connsiteX18" fmla="*/ 31 w 43256"/>
              <a:gd name="connsiteY18" fmla="*/ 26361 h 49767"/>
              <a:gd name="connsiteX0" fmla="*/ 291505 w 3269519"/>
              <a:gd name="connsiteY0" fmla="*/ 58810 h 2439008"/>
              <a:gd name="connsiteX1" fmla="*/ 232695 w 3269519"/>
              <a:gd name="connsiteY1" fmla="*/ 117620 h 2439008"/>
              <a:gd name="connsiteX2" fmla="*/ 173885 w 3269519"/>
              <a:gd name="connsiteY2" fmla="*/ 58810 h 2439008"/>
              <a:gd name="connsiteX3" fmla="*/ 232695 w 3269519"/>
              <a:gd name="connsiteY3" fmla="*/ 0 h 2439008"/>
              <a:gd name="connsiteX4" fmla="*/ 291505 w 3269519"/>
              <a:gd name="connsiteY4" fmla="*/ 58810 h 2439008"/>
              <a:gd name="connsiteX0" fmla="*/ 481567 w 3269519"/>
              <a:gd name="connsiteY0" fmla="*/ 182890 h 2439008"/>
              <a:gd name="connsiteX1" fmla="*/ 363947 w 3269519"/>
              <a:gd name="connsiteY1" fmla="*/ 300510 h 2439008"/>
              <a:gd name="connsiteX2" fmla="*/ 246327 w 3269519"/>
              <a:gd name="connsiteY2" fmla="*/ 182890 h 2439008"/>
              <a:gd name="connsiteX3" fmla="*/ 363947 w 3269519"/>
              <a:gd name="connsiteY3" fmla="*/ 65270 h 2439008"/>
              <a:gd name="connsiteX4" fmla="*/ 481567 w 3269519"/>
              <a:gd name="connsiteY4" fmla="*/ 182890 h 2439008"/>
              <a:gd name="connsiteX0" fmla="*/ 757101 w 3269519"/>
              <a:gd name="connsiteY0" fmla="*/ 387772 h 2439008"/>
              <a:gd name="connsiteX1" fmla="*/ 580670 w 3269519"/>
              <a:gd name="connsiteY1" fmla="*/ 564203 h 2439008"/>
              <a:gd name="connsiteX2" fmla="*/ 404239 w 3269519"/>
              <a:gd name="connsiteY2" fmla="*/ 387772 h 2439008"/>
              <a:gd name="connsiteX3" fmla="*/ 580670 w 3269519"/>
              <a:gd name="connsiteY3" fmla="*/ 211341 h 2439008"/>
              <a:gd name="connsiteX4" fmla="*/ 757101 w 3269519"/>
              <a:gd name="connsiteY4" fmla="*/ 387772 h 2439008"/>
              <a:gd name="connsiteX0" fmla="*/ 6964 w 43256"/>
              <a:gd name="connsiteY0" fmla="*/ 41556 h 49767"/>
              <a:gd name="connsiteX1" fmla="*/ 5856 w 43256"/>
              <a:gd name="connsiteY1" fmla="*/ 41937 h 49767"/>
              <a:gd name="connsiteX2" fmla="*/ 16514 w 43256"/>
              <a:gd name="connsiteY2" fmla="*/ 45747 h 49767"/>
              <a:gd name="connsiteX3" fmla="*/ 15846 w 43256"/>
              <a:gd name="connsiteY3" fmla="*/ 44007 h 49767"/>
              <a:gd name="connsiteX4" fmla="*/ 41834 w 43256"/>
              <a:gd name="connsiteY4" fmla="*/ 22011 h 49767"/>
              <a:gd name="connsiteX5" fmla="*/ 40386 w 43256"/>
              <a:gd name="connsiteY5" fmla="*/ 24687 h 49767"/>
              <a:gd name="connsiteX0" fmla="*/ 31 w 43256"/>
              <a:gd name="connsiteY0" fmla="*/ 26361 h 49767"/>
              <a:gd name="connsiteX1" fmla="*/ 5659 w 43256"/>
              <a:gd name="connsiteY1" fmla="*/ 13564 h 49767"/>
              <a:gd name="connsiteX2" fmla="*/ 14041 w 43256"/>
              <a:gd name="connsiteY2" fmla="*/ 11859 h 49767"/>
              <a:gd name="connsiteX3" fmla="*/ 22492 w 43256"/>
              <a:gd name="connsiteY3" fmla="*/ 10089 h 49767"/>
              <a:gd name="connsiteX4" fmla="*/ 25785 w 43256"/>
              <a:gd name="connsiteY4" fmla="*/ 6857 h 49767"/>
              <a:gd name="connsiteX5" fmla="*/ 29869 w 43256"/>
              <a:gd name="connsiteY5" fmla="*/ 9138 h 49767"/>
              <a:gd name="connsiteX6" fmla="*/ 35499 w 43256"/>
              <a:gd name="connsiteY6" fmla="*/ 7347 h 49767"/>
              <a:gd name="connsiteX7" fmla="*/ 40469 w 43256"/>
              <a:gd name="connsiteY7" fmla="*/ 12380 h 49767"/>
              <a:gd name="connsiteX8" fmla="*/ 41854 w 43256"/>
              <a:gd name="connsiteY8" fmla="*/ 22117 h 49767"/>
              <a:gd name="connsiteX9" fmla="*/ 43052 w 43256"/>
              <a:gd name="connsiteY9" fmla="*/ 29979 h 49767"/>
              <a:gd name="connsiteX10" fmla="*/ 37440 w 43256"/>
              <a:gd name="connsiteY10" fmla="*/ 36861 h 49767"/>
              <a:gd name="connsiteX11" fmla="*/ 35431 w 43256"/>
              <a:gd name="connsiteY11" fmla="*/ 42758 h 49767"/>
              <a:gd name="connsiteX12" fmla="*/ 29783 w 43256"/>
              <a:gd name="connsiteY12" fmla="*/ 45494 h 49767"/>
              <a:gd name="connsiteX13" fmla="*/ 23703 w 43256"/>
              <a:gd name="connsiteY13" fmla="*/ 49763 h 49767"/>
              <a:gd name="connsiteX14" fmla="*/ 16516 w 43256"/>
              <a:gd name="connsiteY14" fmla="*/ 45923 h 49767"/>
              <a:gd name="connsiteX15" fmla="*/ 5840 w 43256"/>
              <a:gd name="connsiteY15" fmla="*/ 42129 h 49767"/>
              <a:gd name="connsiteX16" fmla="*/ 1146 w 43256"/>
              <a:gd name="connsiteY16" fmla="*/ 37907 h 49767"/>
              <a:gd name="connsiteX17" fmla="*/ 2149 w 43256"/>
              <a:gd name="connsiteY17" fmla="*/ 32208 h 49767"/>
              <a:gd name="connsiteX18" fmla="*/ 31 w 43256"/>
              <a:gd name="connsiteY18" fmla="*/ 26361 h 49767"/>
              <a:gd name="connsiteX0" fmla="*/ 291505 w 3269519"/>
              <a:gd name="connsiteY0" fmla="*/ 58810 h 2439008"/>
              <a:gd name="connsiteX1" fmla="*/ 232695 w 3269519"/>
              <a:gd name="connsiteY1" fmla="*/ 117620 h 2439008"/>
              <a:gd name="connsiteX2" fmla="*/ 173885 w 3269519"/>
              <a:gd name="connsiteY2" fmla="*/ 58810 h 2439008"/>
              <a:gd name="connsiteX3" fmla="*/ 232695 w 3269519"/>
              <a:gd name="connsiteY3" fmla="*/ 0 h 2439008"/>
              <a:gd name="connsiteX4" fmla="*/ 291505 w 3269519"/>
              <a:gd name="connsiteY4" fmla="*/ 58810 h 2439008"/>
              <a:gd name="connsiteX0" fmla="*/ 481567 w 3269519"/>
              <a:gd name="connsiteY0" fmla="*/ 182890 h 2439008"/>
              <a:gd name="connsiteX1" fmla="*/ 363947 w 3269519"/>
              <a:gd name="connsiteY1" fmla="*/ 300510 h 2439008"/>
              <a:gd name="connsiteX2" fmla="*/ 246327 w 3269519"/>
              <a:gd name="connsiteY2" fmla="*/ 182890 h 2439008"/>
              <a:gd name="connsiteX3" fmla="*/ 363947 w 3269519"/>
              <a:gd name="connsiteY3" fmla="*/ 65270 h 2439008"/>
              <a:gd name="connsiteX4" fmla="*/ 481567 w 3269519"/>
              <a:gd name="connsiteY4" fmla="*/ 182890 h 2439008"/>
              <a:gd name="connsiteX0" fmla="*/ 757101 w 3269519"/>
              <a:gd name="connsiteY0" fmla="*/ 387772 h 2439008"/>
              <a:gd name="connsiteX1" fmla="*/ 580670 w 3269519"/>
              <a:gd name="connsiteY1" fmla="*/ 564203 h 2439008"/>
              <a:gd name="connsiteX2" fmla="*/ 404239 w 3269519"/>
              <a:gd name="connsiteY2" fmla="*/ 387772 h 2439008"/>
              <a:gd name="connsiteX3" fmla="*/ 580670 w 3269519"/>
              <a:gd name="connsiteY3" fmla="*/ 211341 h 2439008"/>
              <a:gd name="connsiteX4" fmla="*/ 757101 w 3269519"/>
              <a:gd name="connsiteY4" fmla="*/ 387772 h 2439008"/>
              <a:gd name="connsiteX0" fmla="*/ 6964 w 43256"/>
              <a:gd name="connsiteY0" fmla="*/ 41556 h 49767"/>
              <a:gd name="connsiteX1" fmla="*/ 5856 w 43256"/>
              <a:gd name="connsiteY1" fmla="*/ 41937 h 49767"/>
              <a:gd name="connsiteX2" fmla="*/ 16514 w 43256"/>
              <a:gd name="connsiteY2" fmla="*/ 45747 h 49767"/>
              <a:gd name="connsiteX3" fmla="*/ 15846 w 43256"/>
              <a:gd name="connsiteY3" fmla="*/ 44007 h 49767"/>
              <a:gd name="connsiteX0" fmla="*/ 31 w 43256"/>
              <a:gd name="connsiteY0" fmla="*/ 26361 h 49767"/>
              <a:gd name="connsiteX1" fmla="*/ 5659 w 43256"/>
              <a:gd name="connsiteY1" fmla="*/ 13564 h 49767"/>
              <a:gd name="connsiteX2" fmla="*/ 14041 w 43256"/>
              <a:gd name="connsiteY2" fmla="*/ 11859 h 49767"/>
              <a:gd name="connsiteX3" fmla="*/ 22492 w 43256"/>
              <a:gd name="connsiteY3" fmla="*/ 10089 h 49767"/>
              <a:gd name="connsiteX4" fmla="*/ 25785 w 43256"/>
              <a:gd name="connsiteY4" fmla="*/ 6857 h 49767"/>
              <a:gd name="connsiteX5" fmla="*/ 29869 w 43256"/>
              <a:gd name="connsiteY5" fmla="*/ 9138 h 49767"/>
              <a:gd name="connsiteX6" fmla="*/ 35499 w 43256"/>
              <a:gd name="connsiteY6" fmla="*/ 7347 h 49767"/>
              <a:gd name="connsiteX7" fmla="*/ 40469 w 43256"/>
              <a:gd name="connsiteY7" fmla="*/ 12380 h 49767"/>
              <a:gd name="connsiteX8" fmla="*/ 41854 w 43256"/>
              <a:gd name="connsiteY8" fmla="*/ 22117 h 49767"/>
              <a:gd name="connsiteX9" fmla="*/ 43052 w 43256"/>
              <a:gd name="connsiteY9" fmla="*/ 29979 h 49767"/>
              <a:gd name="connsiteX10" fmla="*/ 37440 w 43256"/>
              <a:gd name="connsiteY10" fmla="*/ 36861 h 49767"/>
              <a:gd name="connsiteX11" fmla="*/ 35431 w 43256"/>
              <a:gd name="connsiteY11" fmla="*/ 42758 h 49767"/>
              <a:gd name="connsiteX12" fmla="*/ 29783 w 43256"/>
              <a:gd name="connsiteY12" fmla="*/ 45494 h 49767"/>
              <a:gd name="connsiteX13" fmla="*/ 23703 w 43256"/>
              <a:gd name="connsiteY13" fmla="*/ 49763 h 49767"/>
              <a:gd name="connsiteX14" fmla="*/ 16516 w 43256"/>
              <a:gd name="connsiteY14" fmla="*/ 45923 h 49767"/>
              <a:gd name="connsiteX15" fmla="*/ 5840 w 43256"/>
              <a:gd name="connsiteY15" fmla="*/ 42129 h 49767"/>
              <a:gd name="connsiteX16" fmla="*/ 1146 w 43256"/>
              <a:gd name="connsiteY16" fmla="*/ 37907 h 49767"/>
              <a:gd name="connsiteX17" fmla="*/ 2149 w 43256"/>
              <a:gd name="connsiteY17" fmla="*/ 32208 h 49767"/>
              <a:gd name="connsiteX18" fmla="*/ 31 w 43256"/>
              <a:gd name="connsiteY18" fmla="*/ 26361 h 49767"/>
              <a:gd name="connsiteX0" fmla="*/ 291505 w 3269519"/>
              <a:gd name="connsiteY0" fmla="*/ 58810 h 2439008"/>
              <a:gd name="connsiteX1" fmla="*/ 232695 w 3269519"/>
              <a:gd name="connsiteY1" fmla="*/ 117620 h 2439008"/>
              <a:gd name="connsiteX2" fmla="*/ 173885 w 3269519"/>
              <a:gd name="connsiteY2" fmla="*/ 58810 h 2439008"/>
              <a:gd name="connsiteX3" fmla="*/ 232695 w 3269519"/>
              <a:gd name="connsiteY3" fmla="*/ 0 h 2439008"/>
              <a:gd name="connsiteX4" fmla="*/ 291505 w 3269519"/>
              <a:gd name="connsiteY4" fmla="*/ 58810 h 2439008"/>
              <a:gd name="connsiteX0" fmla="*/ 481567 w 3269519"/>
              <a:gd name="connsiteY0" fmla="*/ 182890 h 2439008"/>
              <a:gd name="connsiteX1" fmla="*/ 363947 w 3269519"/>
              <a:gd name="connsiteY1" fmla="*/ 300510 h 2439008"/>
              <a:gd name="connsiteX2" fmla="*/ 246327 w 3269519"/>
              <a:gd name="connsiteY2" fmla="*/ 182890 h 2439008"/>
              <a:gd name="connsiteX3" fmla="*/ 363947 w 3269519"/>
              <a:gd name="connsiteY3" fmla="*/ 65270 h 2439008"/>
              <a:gd name="connsiteX4" fmla="*/ 481567 w 3269519"/>
              <a:gd name="connsiteY4" fmla="*/ 182890 h 2439008"/>
              <a:gd name="connsiteX0" fmla="*/ 757101 w 3269519"/>
              <a:gd name="connsiteY0" fmla="*/ 387772 h 2439008"/>
              <a:gd name="connsiteX1" fmla="*/ 580670 w 3269519"/>
              <a:gd name="connsiteY1" fmla="*/ 564203 h 2439008"/>
              <a:gd name="connsiteX2" fmla="*/ 404239 w 3269519"/>
              <a:gd name="connsiteY2" fmla="*/ 387772 h 2439008"/>
              <a:gd name="connsiteX3" fmla="*/ 580670 w 3269519"/>
              <a:gd name="connsiteY3" fmla="*/ 211341 h 2439008"/>
              <a:gd name="connsiteX4" fmla="*/ 757101 w 3269519"/>
              <a:gd name="connsiteY4" fmla="*/ 387772 h 2439008"/>
              <a:gd name="connsiteX0" fmla="*/ 6964 w 43256"/>
              <a:gd name="connsiteY0" fmla="*/ 41556 h 49767"/>
              <a:gd name="connsiteX1" fmla="*/ 5856 w 43256"/>
              <a:gd name="connsiteY1" fmla="*/ 41937 h 49767"/>
              <a:gd name="connsiteX0" fmla="*/ 31 w 43256"/>
              <a:gd name="connsiteY0" fmla="*/ 26361 h 49767"/>
              <a:gd name="connsiteX1" fmla="*/ 5659 w 43256"/>
              <a:gd name="connsiteY1" fmla="*/ 13564 h 49767"/>
              <a:gd name="connsiteX2" fmla="*/ 14041 w 43256"/>
              <a:gd name="connsiteY2" fmla="*/ 11859 h 49767"/>
              <a:gd name="connsiteX3" fmla="*/ 22492 w 43256"/>
              <a:gd name="connsiteY3" fmla="*/ 10089 h 49767"/>
              <a:gd name="connsiteX4" fmla="*/ 25785 w 43256"/>
              <a:gd name="connsiteY4" fmla="*/ 6857 h 49767"/>
              <a:gd name="connsiteX5" fmla="*/ 29869 w 43256"/>
              <a:gd name="connsiteY5" fmla="*/ 9138 h 49767"/>
              <a:gd name="connsiteX6" fmla="*/ 35499 w 43256"/>
              <a:gd name="connsiteY6" fmla="*/ 7347 h 49767"/>
              <a:gd name="connsiteX7" fmla="*/ 40469 w 43256"/>
              <a:gd name="connsiteY7" fmla="*/ 12380 h 49767"/>
              <a:gd name="connsiteX8" fmla="*/ 41854 w 43256"/>
              <a:gd name="connsiteY8" fmla="*/ 22117 h 49767"/>
              <a:gd name="connsiteX9" fmla="*/ 43052 w 43256"/>
              <a:gd name="connsiteY9" fmla="*/ 29979 h 49767"/>
              <a:gd name="connsiteX10" fmla="*/ 37440 w 43256"/>
              <a:gd name="connsiteY10" fmla="*/ 36861 h 49767"/>
              <a:gd name="connsiteX11" fmla="*/ 35431 w 43256"/>
              <a:gd name="connsiteY11" fmla="*/ 42758 h 49767"/>
              <a:gd name="connsiteX12" fmla="*/ 29783 w 43256"/>
              <a:gd name="connsiteY12" fmla="*/ 45494 h 49767"/>
              <a:gd name="connsiteX13" fmla="*/ 23703 w 43256"/>
              <a:gd name="connsiteY13" fmla="*/ 49763 h 49767"/>
              <a:gd name="connsiteX14" fmla="*/ 16516 w 43256"/>
              <a:gd name="connsiteY14" fmla="*/ 45923 h 49767"/>
              <a:gd name="connsiteX15" fmla="*/ 5840 w 43256"/>
              <a:gd name="connsiteY15" fmla="*/ 42129 h 49767"/>
              <a:gd name="connsiteX16" fmla="*/ 1146 w 43256"/>
              <a:gd name="connsiteY16" fmla="*/ 37907 h 49767"/>
              <a:gd name="connsiteX17" fmla="*/ 2149 w 43256"/>
              <a:gd name="connsiteY17" fmla="*/ 32208 h 49767"/>
              <a:gd name="connsiteX18" fmla="*/ 31 w 43256"/>
              <a:gd name="connsiteY18" fmla="*/ 26361 h 49767"/>
              <a:gd name="connsiteX0" fmla="*/ 291505 w 3269519"/>
              <a:gd name="connsiteY0" fmla="*/ 58810 h 2439008"/>
              <a:gd name="connsiteX1" fmla="*/ 232695 w 3269519"/>
              <a:gd name="connsiteY1" fmla="*/ 117620 h 2439008"/>
              <a:gd name="connsiteX2" fmla="*/ 173885 w 3269519"/>
              <a:gd name="connsiteY2" fmla="*/ 58810 h 2439008"/>
              <a:gd name="connsiteX3" fmla="*/ 232695 w 3269519"/>
              <a:gd name="connsiteY3" fmla="*/ 0 h 2439008"/>
              <a:gd name="connsiteX4" fmla="*/ 291505 w 3269519"/>
              <a:gd name="connsiteY4" fmla="*/ 58810 h 2439008"/>
              <a:gd name="connsiteX0" fmla="*/ 481567 w 3269519"/>
              <a:gd name="connsiteY0" fmla="*/ 182890 h 2439008"/>
              <a:gd name="connsiteX1" fmla="*/ 363947 w 3269519"/>
              <a:gd name="connsiteY1" fmla="*/ 300510 h 2439008"/>
              <a:gd name="connsiteX2" fmla="*/ 246327 w 3269519"/>
              <a:gd name="connsiteY2" fmla="*/ 182890 h 2439008"/>
              <a:gd name="connsiteX3" fmla="*/ 363947 w 3269519"/>
              <a:gd name="connsiteY3" fmla="*/ 65270 h 2439008"/>
              <a:gd name="connsiteX4" fmla="*/ 481567 w 3269519"/>
              <a:gd name="connsiteY4" fmla="*/ 182890 h 2439008"/>
              <a:gd name="connsiteX0" fmla="*/ 757101 w 3269519"/>
              <a:gd name="connsiteY0" fmla="*/ 387772 h 2439008"/>
              <a:gd name="connsiteX1" fmla="*/ 580670 w 3269519"/>
              <a:gd name="connsiteY1" fmla="*/ 564203 h 2439008"/>
              <a:gd name="connsiteX2" fmla="*/ 404239 w 3269519"/>
              <a:gd name="connsiteY2" fmla="*/ 387772 h 2439008"/>
              <a:gd name="connsiteX3" fmla="*/ 580670 w 3269519"/>
              <a:gd name="connsiteY3" fmla="*/ 211341 h 2439008"/>
              <a:gd name="connsiteX4" fmla="*/ 757101 w 3269519"/>
              <a:gd name="connsiteY4" fmla="*/ 387772 h 2439008"/>
              <a:gd name="connsiteX0" fmla="*/ 6964 w 43256"/>
              <a:gd name="connsiteY0" fmla="*/ 41556 h 49767"/>
              <a:gd name="connsiteX1" fmla="*/ 5856 w 43256"/>
              <a:gd name="connsiteY1" fmla="*/ 41937 h 49767"/>
              <a:gd name="connsiteX2" fmla="*/ 6964 w 43256"/>
              <a:gd name="connsiteY2" fmla="*/ 41556 h 49767"/>
              <a:gd name="connsiteX0" fmla="*/ 194 w 43419"/>
              <a:gd name="connsiteY0" fmla="*/ 26361 h 49767"/>
              <a:gd name="connsiteX1" fmla="*/ 5822 w 43419"/>
              <a:gd name="connsiteY1" fmla="*/ 13564 h 49767"/>
              <a:gd name="connsiteX2" fmla="*/ 14204 w 43419"/>
              <a:gd name="connsiteY2" fmla="*/ 11859 h 49767"/>
              <a:gd name="connsiteX3" fmla="*/ 22655 w 43419"/>
              <a:gd name="connsiteY3" fmla="*/ 10089 h 49767"/>
              <a:gd name="connsiteX4" fmla="*/ 25948 w 43419"/>
              <a:gd name="connsiteY4" fmla="*/ 6857 h 49767"/>
              <a:gd name="connsiteX5" fmla="*/ 30032 w 43419"/>
              <a:gd name="connsiteY5" fmla="*/ 9138 h 49767"/>
              <a:gd name="connsiteX6" fmla="*/ 35662 w 43419"/>
              <a:gd name="connsiteY6" fmla="*/ 7347 h 49767"/>
              <a:gd name="connsiteX7" fmla="*/ 40632 w 43419"/>
              <a:gd name="connsiteY7" fmla="*/ 12380 h 49767"/>
              <a:gd name="connsiteX8" fmla="*/ 42017 w 43419"/>
              <a:gd name="connsiteY8" fmla="*/ 22117 h 49767"/>
              <a:gd name="connsiteX9" fmla="*/ 43215 w 43419"/>
              <a:gd name="connsiteY9" fmla="*/ 29979 h 49767"/>
              <a:gd name="connsiteX10" fmla="*/ 37603 w 43419"/>
              <a:gd name="connsiteY10" fmla="*/ 36861 h 49767"/>
              <a:gd name="connsiteX11" fmla="*/ 35594 w 43419"/>
              <a:gd name="connsiteY11" fmla="*/ 42758 h 49767"/>
              <a:gd name="connsiteX12" fmla="*/ 29946 w 43419"/>
              <a:gd name="connsiteY12" fmla="*/ 45494 h 49767"/>
              <a:gd name="connsiteX13" fmla="*/ 23866 w 43419"/>
              <a:gd name="connsiteY13" fmla="*/ 49763 h 49767"/>
              <a:gd name="connsiteX14" fmla="*/ 16679 w 43419"/>
              <a:gd name="connsiteY14" fmla="*/ 45923 h 49767"/>
              <a:gd name="connsiteX15" fmla="*/ 6003 w 43419"/>
              <a:gd name="connsiteY15" fmla="*/ 42129 h 49767"/>
              <a:gd name="connsiteX16" fmla="*/ 1309 w 43419"/>
              <a:gd name="connsiteY16" fmla="*/ 37907 h 49767"/>
              <a:gd name="connsiteX17" fmla="*/ 1120 w 43419"/>
              <a:gd name="connsiteY17" fmla="*/ 32024 h 49767"/>
              <a:gd name="connsiteX18" fmla="*/ 194 w 43419"/>
              <a:gd name="connsiteY18" fmla="*/ 26361 h 49767"/>
              <a:gd name="connsiteX0" fmla="*/ 303825 w 3281839"/>
              <a:gd name="connsiteY0" fmla="*/ 58810 h 2439008"/>
              <a:gd name="connsiteX1" fmla="*/ 245015 w 3281839"/>
              <a:gd name="connsiteY1" fmla="*/ 117620 h 2439008"/>
              <a:gd name="connsiteX2" fmla="*/ 186205 w 3281839"/>
              <a:gd name="connsiteY2" fmla="*/ 58810 h 2439008"/>
              <a:gd name="connsiteX3" fmla="*/ 245015 w 3281839"/>
              <a:gd name="connsiteY3" fmla="*/ 0 h 2439008"/>
              <a:gd name="connsiteX4" fmla="*/ 303825 w 3281839"/>
              <a:gd name="connsiteY4" fmla="*/ 58810 h 2439008"/>
              <a:gd name="connsiteX0" fmla="*/ 493887 w 3281839"/>
              <a:gd name="connsiteY0" fmla="*/ 182890 h 2439008"/>
              <a:gd name="connsiteX1" fmla="*/ 376267 w 3281839"/>
              <a:gd name="connsiteY1" fmla="*/ 300510 h 2439008"/>
              <a:gd name="connsiteX2" fmla="*/ 258647 w 3281839"/>
              <a:gd name="connsiteY2" fmla="*/ 182890 h 2439008"/>
              <a:gd name="connsiteX3" fmla="*/ 376267 w 3281839"/>
              <a:gd name="connsiteY3" fmla="*/ 65270 h 2439008"/>
              <a:gd name="connsiteX4" fmla="*/ 493887 w 3281839"/>
              <a:gd name="connsiteY4" fmla="*/ 182890 h 2439008"/>
              <a:gd name="connsiteX0" fmla="*/ 769421 w 3281839"/>
              <a:gd name="connsiteY0" fmla="*/ 387772 h 2439008"/>
              <a:gd name="connsiteX1" fmla="*/ 592990 w 3281839"/>
              <a:gd name="connsiteY1" fmla="*/ 564203 h 2439008"/>
              <a:gd name="connsiteX2" fmla="*/ 416559 w 3281839"/>
              <a:gd name="connsiteY2" fmla="*/ 387772 h 2439008"/>
              <a:gd name="connsiteX3" fmla="*/ 592990 w 3281839"/>
              <a:gd name="connsiteY3" fmla="*/ 211341 h 2439008"/>
              <a:gd name="connsiteX4" fmla="*/ 769421 w 3281839"/>
              <a:gd name="connsiteY4" fmla="*/ 387772 h 2439008"/>
              <a:gd name="connsiteX0" fmla="*/ 7127 w 43419"/>
              <a:gd name="connsiteY0" fmla="*/ 41556 h 49767"/>
              <a:gd name="connsiteX1" fmla="*/ 6019 w 43419"/>
              <a:gd name="connsiteY1" fmla="*/ 41937 h 49767"/>
              <a:gd name="connsiteX2" fmla="*/ 7127 w 43419"/>
              <a:gd name="connsiteY2" fmla="*/ 41556 h 4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419" h="49767">
                <a:moveTo>
                  <a:pt x="194" y="26361"/>
                </a:moveTo>
                <a:cubicBezTo>
                  <a:pt x="779" y="23254"/>
                  <a:pt x="3487" y="15981"/>
                  <a:pt x="5822" y="13564"/>
                </a:cubicBezTo>
                <a:cubicBezTo>
                  <a:pt x="8157" y="11147"/>
                  <a:pt x="11463" y="9674"/>
                  <a:pt x="14204" y="11859"/>
                </a:cubicBezTo>
                <a:cubicBezTo>
                  <a:pt x="15877" y="7566"/>
                  <a:pt x="20113" y="6679"/>
                  <a:pt x="22655" y="10089"/>
                </a:cubicBezTo>
                <a:cubicBezTo>
                  <a:pt x="23296" y="8340"/>
                  <a:pt x="24527" y="7131"/>
                  <a:pt x="25948" y="6857"/>
                </a:cubicBezTo>
                <a:cubicBezTo>
                  <a:pt x="27512" y="6555"/>
                  <a:pt x="29074" y="7427"/>
                  <a:pt x="30032" y="9138"/>
                </a:cubicBezTo>
                <a:cubicBezTo>
                  <a:pt x="31414" y="6924"/>
                  <a:pt x="33895" y="6807"/>
                  <a:pt x="35662" y="7347"/>
                </a:cubicBezTo>
                <a:cubicBezTo>
                  <a:pt x="37429" y="7887"/>
                  <a:pt x="39573" y="9918"/>
                  <a:pt x="40632" y="12380"/>
                </a:cubicBezTo>
                <a:cubicBezTo>
                  <a:pt x="41691" y="14842"/>
                  <a:pt x="42530" y="20488"/>
                  <a:pt x="42017" y="22117"/>
                </a:cubicBezTo>
                <a:cubicBezTo>
                  <a:pt x="43278" y="24351"/>
                  <a:pt x="43719" y="27247"/>
                  <a:pt x="43215" y="29979"/>
                </a:cubicBezTo>
                <a:cubicBezTo>
                  <a:pt x="42545" y="33611"/>
                  <a:pt x="40327" y="36331"/>
                  <a:pt x="37603" y="36861"/>
                </a:cubicBezTo>
                <a:cubicBezTo>
                  <a:pt x="37590" y="39128"/>
                  <a:pt x="36870" y="41319"/>
                  <a:pt x="35594" y="42758"/>
                </a:cubicBezTo>
                <a:cubicBezTo>
                  <a:pt x="34318" y="44197"/>
                  <a:pt x="32095" y="47318"/>
                  <a:pt x="29946" y="45494"/>
                </a:cubicBezTo>
                <a:cubicBezTo>
                  <a:pt x="29251" y="48627"/>
                  <a:pt x="26077" y="49692"/>
                  <a:pt x="23866" y="49763"/>
                </a:cubicBezTo>
                <a:cubicBezTo>
                  <a:pt x="21655" y="49834"/>
                  <a:pt x="18250" y="49130"/>
                  <a:pt x="16679" y="45923"/>
                </a:cubicBezTo>
                <a:cubicBezTo>
                  <a:pt x="12971" y="48967"/>
                  <a:pt x="8155" y="47256"/>
                  <a:pt x="6003" y="42129"/>
                </a:cubicBezTo>
                <a:cubicBezTo>
                  <a:pt x="3889" y="42466"/>
                  <a:pt x="2123" y="39591"/>
                  <a:pt x="1309" y="37907"/>
                </a:cubicBezTo>
                <a:cubicBezTo>
                  <a:pt x="495" y="36223"/>
                  <a:pt x="67" y="33550"/>
                  <a:pt x="1120" y="32024"/>
                </a:cubicBezTo>
                <a:cubicBezTo>
                  <a:pt x="-374" y="30827"/>
                  <a:pt x="-14" y="28714"/>
                  <a:pt x="194" y="26361"/>
                </a:cubicBezTo>
                <a:close/>
              </a:path>
              <a:path w="3281839" h="2439008">
                <a:moveTo>
                  <a:pt x="303825" y="58810"/>
                </a:moveTo>
                <a:cubicBezTo>
                  <a:pt x="303825" y="91290"/>
                  <a:pt x="277495" y="117620"/>
                  <a:pt x="245015" y="117620"/>
                </a:cubicBezTo>
                <a:cubicBezTo>
                  <a:pt x="212535" y="117620"/>
                  <a:pt x="186205" y="91290"/>
                  <a:pt x="186205" y="58810"/>
                </a:cubicBezTo>
                <a:cubicBezTo>
                  <a:pt x="186205" y="26330"/>
                  <a:pt x="212535" y="0"/>
                  <a:pt x="245015" y="0"/>
                </a:cubicBezTo>
                <a:cubicBezTo>
                  <a:pt x="277495" y="0"/>
                  <a:pt x="303825" y="26330"/>
                  <a:pt x="303825" y="58810"/>
                </a:cubicBezTo>
                <a:close/>
              </a:path>
              <a:path w="3281839" h="2439008">
                <a:moveTo>
                  <a:pt x="493887" y="182890"/>
                </a:moveTo>
                <a:cubicBezTo>
                  <a:pt x="493887" y="247850"/>
                  <a:pt x="441227" y="300510"/>
                  <a:pt x="376267" y="300510"/>
                </a:cubicBezTo>
                <a:cubicBezTo>
                  <a:pt x="311307" y="300510"/>
                  <a:pt x="258647" y="247850"/>
                  <a:pt x="258647" y="182890"/>
                </a:cubicBezTo>
                <a:cubicBezTo>
                  <a:pt x="258647" y="117930"/>
                  <a:pt x="311307" y="65270"/>
                  <a:pt x="376267" y="65270"/>
                </a:cubicBezTo>
                <a:cubicBezTo>
                  <a:pt x="441227" y="65270"/>
                  <a:pt x="493887" y="117930"/>
                  <a:pt x="493887" y="182890"/>
                </a:cubicBezTo>
                <a:close/>
              </a:path>
              <a:path w="3281839" h="2439008">
                <a:moveTo>
                  <a:pt x="769421" y="387772"/>
                </a:moveTo>
                <a:cubicBezTo>
                  <a:pt x="769421" y="485212"/>
                  <a:pt x="690430" y="564203"/>
                  <a:pt x="592990" y="564203"/>
                </a:cubicBezTo>
                <a:cubicBezTo>
                  <a:pt x="495550" y="564203"/>
                  <a:pt x="416559" y="485212"/>
                  <a:pt x="416559" y="387772"/>
                </a:cubicBezTo>
                <a:cubicBezTo>
                  <a:pt x="416559" y="290332"/>
                  <a:pt x="495550" y="211341"/>
                  <a:pt x="592990" y="211341"/>
                </a:cubicBezTo>
                <a:cubicBezTo>
                  <a:pt x="690430" y="211341"/>
                  <a:pt x="769421" y="290332"/>
                  <a:pt x="769421" y="387772"/>
                </a:cubicBezTo>
                <a:close/>
              </a:path>
              <a:path w="43419" h="49767" fill="none" extrusionOk="0">
                <a:moveTo>
                  <a:pt x="7127" y="41556"/>
                </a:moveTo>
                <a:cubicBezTo>
                  <a:pt x="6772" y="41749"/>
                  <a:pt x="6399" y="41877"/>
                  <a:pt x="6019" y="41937"/>
                </a:cubicBezTo>
                <a:lnTo>
                  <a:pt x="7127" y="41556"/>
                </a:lnTo>
                <a:close/>
              </a:path>
            </a:pathLst>
          </a:custGeom>
          <a:solidFill>
            <a:srgbClr val="515352"/>
          </a:solidFill>
          <a:ln>
            <a:solidFill>
              <a:srgbClr val="F587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latin typeface="Helvetica Light" panose="020B0403020202020204" pitchFamily="34" charset="0"/>
            </a:endParaRPr>
          </a:p>
          <a:p>
            <a:pPr algn="ctr"/>
            <a:r>
              <a:rPr lang="en-GB" sz="2800" dirty="0">
                <a:latin typeface="Helvetica Light" panose="020B0403020202020204" pitchFamily="34" charset="0"/>
              </a:rPr>
              <a:t>“I learnt to do things I never thought </a:t>
            </a:r>
          </a:p>
          <a:p>
            <a:pPr algn="ctr"/>
            <a:r>
              <a:rPr lang="en-GB" sz="2800" dirty="0">
                <a:latin typeface="Helvetica Light" panose="020B0403020202020204" pitchFamily="34" charset="0"/>
              </a:rPr>
              <a:t>I’d be able to do, it was so fun and </a:t>
            </a:r>
          </a:p>
          <a:p>
            <a:pPr algn="ctr"/>
            <a:r>
              <a:rPr lang="en-GB" sz="2800" dirty="0">
                <a:latin typeface="Helvetica Light" panose="020B0403020202020204" pitchFamily="34" charset="0"/>
              </a:rPr>
              <a:t>I can’t wait to do it for A-Level!”</a:t>
            </a:r>
          </a:p>
        </p:txBody>
      </p:sp>
    </p:spTree>
    <p:extLst>
      <p:ext uri="{BB962C8B-B14F-4D97-AF65-F5344CB8AC3E}">
        <p14:creationId xmlns:p14="http://schemas.microsoft.com/office/powerpoint/2010/main" val="1376161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EC3FD2C-ACB9-3649-B3E3-62B09DB73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398"/>
            <a:ext cx="6180881" cy="858743"/>
          </a:xfrm>
          <a:solidFill>
            <a:srgbClr val="F58776"/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Helvetica Light" panose="020B0403020202020204" pitchFamily="34" charset="0"/>
              </a:rPr>
              <a:t>Video: </a:t>
            </a:r>
            <a:r>
              <a:rPr lang="en-GB" dirty="0">
                <a:solidFill>
                  <a:schemeClr val="bg1"/>
                </a:solidFill>
                <a:latin typeface="Helvetica Light" panose="020B0403020202020204" pitchFamily="34" charset="0"/>
              </a:rPr>
              <a:t>Why Study Art?</a:t>
            </a:r>
          </a:p>
        </p:txBody>
      </p:sp>
      <p:sp>
        <p:nvSpPr>
          <p:cNvPr id="5" name="Teardrop 4">
            <a:extLst>
              <a:ext uri="{FF2B5EF4-FFF2-40B4-BE49-F238E27FC236}">
                <a16:creationId xmlns:a16="http://schemas.microsoft.com/office/drawing/2014/main" id="{7ABD0942-C96B-C843-9442-390DAD9CDBDF}"/>
              </a:ext>
            </a:extLst>
          </p:cNvPr>
          <p:cNvSpPr/>
          <p:nvPr/>
        </p:nvSpPr>
        <p:spPr>
          <a:xfrm>
            <a:off x="268615" y="1384109"/>
            <a:ext cx="5460853" cy="4762047"/>
          </a:xfrm>
          <a:prstGeom prst="teardrop">
            <a:avLst/>
          </a:prstGeom>
          <a:solidFill>
            <a:srgbClr val="515352"/>
          </a:solidFill>
          <a:ln>
            <a:solidFill>
              <a:srgbClr val="F58776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Helvetica Light" panose="020B0403020202020204" pitchFamily="34" charset="0"/>
              </a:rPr>
              <a:t>Listen and watch what Creative practitioners have to say about Art in this video by Tate: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  <a:latin typeface="Helvetica Light" panose="020B0403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https://youtu.be/vKjkx6PzajE</a:t>
            </a:r>
            <a:r>
              <a:rPr lang="en-GB" sz="3200" dirty="0">
                <a:solidFill>
                  <a:schemeClr val="bg1"/>
                </a:solidFill>
                <a:latin typeface="Helvetica Light" panose="020B040302020202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1423F4-DF55-194B-BB32-B08C0535D8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384109"/>
            <a:ext cx="5827385" cy="39639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6251B6-3495-4FCB-AE01-40AAE2830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6365" y="5515875"/>
            <a:ext cx="1901547" cy="106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28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plate 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604</Words>
  <Application>Microsoft Office PowerPoint</Application>
  <PresentationFormat>Widescreen</PresentationFormat>
  <Paragraphs>86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study Art?</vt:lpstr>
      <vt:lpstr>Why study Art?</vt:lpstr>
      <vt:lpstr>Why study Art?</vt:lpstr>
      <vt:lpstr>Video: Why Study Art?</vt:lpstr>
      <vt:lpstr>PowerPoint Presentation</vt:lpstr>
      <vt:lpstr>Skills Art &amp; Design gives you…</vt:lpstr>
      <vt:lpstr>Skills Art &amp; Design gives you…</vt:lpstr>
      <vt:lpstr>PowerPoint Presentation</vt:lpstr>
      <vt:lpstr>What careers can Art take me into?</vt:lpstr>
      <vt:lpstr>What careers can Art take me into?</vt:lpstr>
      <vt:lpstr>PowerPoint Presentation</vt:lpstr>
      <vt:lpstr>What could you research next?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Faizul Islam</cp:lastModifiedBy>
  <cp:revision>90</cp:revision>
  <dcterms:created xsi:type="dcterms:W3CDTF">2017-10-31T01:11:11Z</dcterms:created>
  <dcterms:modified xsi:type="dcterms:W3CDTF">2024-03-05T13:28:38Z</dcterms:modified>
</cp:coreProperties>
</file>