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 id="214748367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y="5143500" cx="9144000"/>
  <p:notesSz cx="6858000" cy="9144000"/>
  <p:embeddedFontLst>
    <p:embeddedFont>
      <p:font typeface="Helvetica Neue"/>
      <p:regular r:id="rId51"/>
      <p:bold r:id="rId52"/>
      <p:italic r:id="rId53"/>
      <p:boldItalic r:id="rId54"/>
    </p:embeddedFont>
    <p:embeddedFont>
      <p:font typeface="Shadows Into Light"/>
      <p:regular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F92134A-EB71-4399-AAA9-D4ECE6198F14}">
  <a:tblStyle styleId="{FF92134A-EB71-4399-AAA9-D4ECE6198F14}"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DCFADE7D-DC05-4BFD-A0A2-721C12E0DF0C}" styleName="Table_1">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5">
              <a:alpha val="20000"/>
            </a:schemeClr>
          </a:solidFill>
        </a:fill>
      </a:tcStyle>
    </a:band1H>
    <a:band2H>
      <a:tcTxStyle b="off" i="off"/>
    </a:band2H>
    <a:band1V>
      <a:tcTxStyle b="off" i="off"/>
      <a:tcStyle>
        <a:fill>
          <a:solidFill>
            <a:schemeClr val="accent5">
              <a:alpha val="20000"/>
            </a:schemeClr>
          </a:solidFill>
        </a:fill>
      </a:tcStyle>
    </a:band1V>
    <a:band2V>
      <a:tcTxStyle b="off" i="off"/>
    </a:band2V>
    <a:lastCol>
      <a:tcTxStyle b="on" i="off"/>
    </a:lastCol>
    <a:firstCol>
      <a:tcTxStyle b="on" i="off"/>
    </a:firstCol>
    <a:lastRow>
      <a:tcTxStyle b="on" i="off"/>
      <a:tcStyle>
        <a:tcBdr>
          <a:top>
            <a:ln cap="flat" cmpd="sng" w="12700">
              <a:solidFill>
                <a:schemeClr val="accent5"/>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12700">
              <a:solidFill>
                <a:schemeClr val="accent5"/>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E95889E0-CEEE-4293-87DB-02AFCFA15A10}" styleName="Table_2">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HelveticaNeue-regular.fntdata"/><Relationship Id="rId50" Type="http://schemas.openxmlformats.org/officeDocument/2006/relationships/slide" Target="slides/slide43.xml"/><Relationship Id="rId53" Type="http://schemas.openxmlformats.org/officeDocument/2006/relationships/font" Target="fonts/HelveticaNeue-italic.fntdata"/><Relationship Id="rId52" Type="http://schemas.openxmlformats.org/officeDocument/2006/relationships/font" Target="fonts/HelveticaNeue-bold.fntdata"/><Relationship Id="rId11" Type="http://schemas.openxmlformats.org/officeDocument/2006/relationships/slide" Target="slides/slide4.xml"/><Relationship Id="rId55" Type="http://schemas.openxmlformats.org/officeDocument/2006/relationships/font" Target="fonts/ShadowsIntoLight-regular.fntdata"/><Relationship Id="rId10" Type="http://schemas.openxmlformats.org/officeDocument/2006/relationships/slide" Target="slides/slide3.xml"/><Relationship Id="rId54" Type="http://schemas.openxmlformats.org/officeDocument/2006/relationships/font" Target="fonts/HelveticaNeue-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7b64843440_0_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Welcome to parents, carers and students to our Information Evening. Our aim here is to share with you the best advice we can to ensure you have all you need to support your child through the most important year at Mulberry Academy Woodside.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139" name="Google Shape;139;g27b64843440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821187e19b_0_102:notes"/>
          <p:cNvSpPr/>
          <p:nvPr>
            <p:ph idx="2" type="sldImg"/>
          </p:nvPr>
        </p:nvSpPr>
        <p:spPr>
          <a:xfrm>
            <a:off x="90585" y="685838"/>
            <a:ext cx="6676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2821187e19b_0_102: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821187e19b_0_76:notes"/>
          <p:cNvSpPr/>
          <p:nvPr>
            <p:ph idx="2" type="sldImg"/>
          </p:nvPr>
        </p:nvSpPr>
        <p:spPr>
          <a:xfrm>
            <a:off x="91285" y="685838"/>
            <a:ext cx="66753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821187e19b_0_76: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2821187e19b_0_76:notes"/>
          <p:cNvSpPr txBox="1"/>
          <p:nvPr>
            <p:ph idx="12" type="sldNum"/>
          </p:nvPr>
        </p:nvSpPr>
        <p:spPr>
          <a:xfrm>
            <a:off x="3884613" y="8685224"/>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821187e19b_0_96:notes"/>
          <p:cNvSpPr/>
          <p:nvPr>
            <p:ph idx="2" type="sldImg"/>
          </p:nvPr>
        </p:nvSpPr>
        <p:spPr>
          <a:xfrm>
            <a:off x="90585" y="685838"/>
            <a:ext cx="6676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2821187e19b_0_96: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821187e19b_0_86:notes"/>
          <p:cNvSpPr/>
          <p:nvPr>
            <p:ph idx="2" type="sldImg"/>
          </p:nvPr>
        </p:nvSpPr>
        <p:spPr>
          <a:xfrm>
            <a:off x="91285" y="685838"/>
            <a:ext cx="66753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2821187e19b_0_86: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2821187e19b_0_86:notes"/>
          <p:cNvSpPr txBox="1"/>
          <p:nvPr>
            <p:ph idx="12" type="sldNum"/>
          </p:nvPr>
        </p:nvSpPr>
        <p:spPr>
          <a:xfrm>
            <a:off x="3884613" y="8685224"/>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821187e19b_0_109:notes"/>
          <p:cNvSpPr/>
          <p:nvPr>
            <p:ph idx="2" type="sldImg"/>
          </p:nvPr>
        </p:nvSpPr>
        <p:spPr>
          <a:xfrm>
            <a:off x="91285" y="685838"/>
            <a:ext cx="66753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2821187e19b_0_109: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2821187e19b_0_109:notes"/>
          <p:cNvSpPr txBox="1"/>
          <p:nvPr>
            <p:ph idx="12" type="sldNum"/>
          </p:nvPr>
        </p:nvSpPr>
        <p:spPr>
          <a:xfrm>
            <a:off x="3884613" y="8685224"/>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84242755d6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84242755d6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821187e19b_0_124:notes"/>
          <p:cNvSpPr/>
          <p:nvPr>
            <p:ph idx="2" type="sldImg"/>
          </p:nvPr>
        </p:nvSpPr>
        <p:spPr>
          <a:xfrm>
            <a:off x="90585" y="685838"/>
            <a:ext cx="6676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2821187e19b_0_124: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Student wellbeing:</a:t>
            </a:r>
            <a:endParaRPr/>
          </a:p>
          <a:p>
            <a:pPr indent="0" lvl="0" marL="0" rtl="0" algn="l">
              <a:lnSpc>
                <a:spcPct val="100000"/>
              </a:lnSpc>
              <a:spcBef>
                <a:spcPts val="0"/>
              </a:spcBef>
              <a:spcAft>
                <a:spcPts val="0"/>
              </a:spcAft>
              <a:buSzPts val="1100"/>
              <a:buNone/>
            </a:pPr>
            <a:r>
              <a:rPr lang="en-GB"/>
              <a:t>watch out for stress; </a:t>
            </a:r>
            <a:endParaRPr/>
          </a:p>
          <a:p>
            <a:pPr indent="0" lvl="0" marL="0" rtl="0" algn="l">
              <a:lnSpc>
                <a:spcPct val="100000"/>
              </a:lnSpc>
              <a:spcBef>
                <a:spcPts val="0"/>
              </a:spcBef>
              <a:spcAft>
                <a:spcPts val="0"/>
              </a:spcAft>
              <a:buSzPts val="1100"/>
              <a:buNone/>
            </a:pPr>
            <a:r>
              <a:rPr lang="en-GB"/>
              <a:t>encourage good eating and enough sleep; </a:t>
            </a:r>
            <a:endParaRPr/>
          </a:p>
          <a:p>
            <a:pPr indent="0" lvl="0" marL="0" rtl="0" algn="l">
              <a:lnSpc>
                <a:spcPct val="100000"/>
              </a:lnSpc>
              <a:spcBef>
                <a:spcPts val="0"/>
              </a:spcBef>
              <a:spcAft>
                <a:spcPts val="0"/>
              </a:spcAft>
              <a:buSzPts val="1100"/>
              <a:buNone/>
            </a:pPr>
            <a:r>
              <a:rPr lang="en-GB"/>
              <a:t>be flexible around exams; </a:t>
            </a:r>
            <a:endParaRPr/>
          </a:p>
          <a:p>
            <a:pPr indent="0" lvl="0" marL="0" rtl="0" algn="l">
              <a:lnSpc>
                <a:spcPct val="100000"/>
              </a:lnSpc>
              <a:spcBef>
                <a:spcPts val="0"/>
              </a:spcBef>
              <a:spcAft>
                <a:spcPts val="0"/>
              </a:spcAft>
              <a:buSzPts val="1100"/>
              <a:buNone/>
            </a:pPr>
            <a:r>
              <a:rPr lang="en-GB"/>
              <a:t>help them to study; </a:t>
            </a:r>
            <a:endParaRPr/>
          </a:p>
          <a:p>
            <a:pPr indent="0" lvl="0" marL="0" rtl="0" algn="l">
              <a:lnSpc>
                <a:spcPct val="100000"/>
              </a:lnSpc>
              <a:spcBef>
                <a:spcPts val="0"/>
              </a:spcBef>
              <a:spcAft>
                <a:spcPts val="0"/>
              </a:spcAft>
              <a:buSzPts val="1100"/>
              <a:buNone/>
            </a:pPr>
            <a:r>
              <a:rPr lang="en-GB"/>
              <a:t>encourage exercise; </a:t>
            </a:r>
            <a:endParaRPr/>
          </a:p>
          <a:p>
            <a:pPr indent="0" lvl="0" marL="0" rtl="0" algn="l">
              <a:lnSpc>
                <a:spcPct val="100000"/>
              </a:lnSpc>
              <a:spcBef>
                <a:spcPts val="0"/>
              </a:spcBef>
              <a:spcAft>
                <a:spcPts val="0"/>
              </a:spcAft>
              <a:buSzPts val="1100"/>
              <a:buNone/>
            </a:pPr>
            <a:r>
              <a:rPr lang="en-GB"/>
              <a:t>make time for treats.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821187e19b_0_130:notes"/>
          <p:cNvSpPr/>
          <p:nvPr>
            <p:ph idx="2" type="sldImg"/>
          </p:nvPr>
        </p:nvSpPr>
        <p:spPr>
          <a:xfrm>
            <a:off x="91285" y="685838"/>
            <a:ext cx="66753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2821187e19b_0_130: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2821187e19b_0_130:notes"/>
          <p:cNvSpPr txBox="1"/>
          <p:nvPr>
            <p:ph idx="12" type="sldNum"/>
          </p:nvPr>
        </p:nvSpPr>
        <p:spPr>
          <a:xfrm>
            <a:off x="3884613" y="8685224"/>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821187e19b_0_140:notes"/>
          <p:cNvSpPr/>
          <p:nvPr>
            <p:ph idx="2" type="sldImg"/>
          </p:nvPr>
        </p:nvSpPr>
        <p:spPr>
          <a:xfrm>
            <a:off x="90585" y="685838"/>
            <a:ext cx="6676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2821187e19b_0_140: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e813a3c4a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1e813a3c4a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821187e19b_0_6:notes"/>
          <p:cNvSpPr/>
          <p:nvPr>
            <p:ph idx="2" type="sldImg"/>
          </p:nvPr>
        </p:nvSpPr>
        <p:spPr>
          <a:xfrm>
            <a:off x="90585" y="685838"/>
            <a:ext cx="6676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2821187e19b_0_6: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As we go through the journey this year, you will need to keep reminding yourself of the end result, where you hope to be a year from now</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Everything we do this year is about preparing our young people to have the best possible outcomes at the end of this year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We want your child to be able to make</a:t>
            </a:r>
            <a:r>
              <a:rPr b="1" lang="en-GB" u="sng">
                <a:solidFill>
                  <a:schemeClr val="dk1"/>
                </a:solidFill>
              </a:rPr>
              <a:t> a choice </a:t>
            </a:r>
            <a:r>
              <a:rPr lang="en-GB">
                <a:solidFill>
                  <a:schemeClr val="dk1"/>
                </a:solidFill>
              </a:rPr>
              <a:t>about their future – this only comes from reaching their potential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The message we keep repeating to them- difficult year, we are in this together </a:t>
            </a:r>
            <a:endParaRPr>
              <a:solidFill>
                <a:schemeClr val="dk1"/>
              </a:solidFill>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e813a3c4a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1e813a3c4a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e813a3c4a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1e813a3c4a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e813a3c4a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1e813a3c4a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e813a3c4a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1e813a3c4a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e813a3c4a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1e813a3c4a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e813a3c4a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1e813a3c4a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e813a3c4a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1e813a3c4a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e813a3c4a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1e813a3c4a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e813a3c4a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1e813a3c4a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e813a3c4a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1e813a3c4ae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821187e19b_0_12:notes"/>
          <p:cNvSpPr/>
          <p:nvPr>
            <p:ph idx="2" type="sldImg"/>
          </p:nvPr>
        </p:nvSpPr>
        <p:spPr>
          <a:xfrm>
            <a:off x="90585" y="685838"/>
            <a:ext cx="6676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6" name="Google Shape;156;g2821187e19b_0_12: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br>
              <a:rPr lang="en-GB"/>
            </a:br>
            <a:endParaRPr/>
          </a:p>
        </p:txBody>
      </p:sp>
      <p:sp>
        <p:nvSpPr>
          <p:cNvPr id="157" name="Google Shape;157;g2821187e19b_0_12:notes"/>
          <p:cNvSpPr txBox="1"/>
          <p:nvPr>
            <p:ph idx="12" type="sldNum"/>
          </p:nvPr>
        </p:nvSpPr>
        <p:spPr>
          <a:xfrm>
            <a:off x="3884613" y="8685224"/>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e813a3c4a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1e813a3c4a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e813a3c4ae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1e813a3c4ae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e813a3c4ae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1e813a3c4ae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e813a3c4ae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1e813a3c4ae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7b64843440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7b64843440_0_1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27b64843440_0_16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84242755d6_0_7: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284242755d6_0_7:notes"/>
          <p:cNvSpPr txBox="1"/>
          <p:nvPr>
            <p:ph idx="1" type="body"/>
          </p:nvPr>
        </p:nvSpPr>
        <p:spPr>
          <a:xfrm>
            <a:off x="685801" y="4343407"/>
            <a:ext cx="5486400" cy="4114800"/>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394" name="Google Shape;394;g284242755d6_0_7:notes"/>
          <p:cNvSpPr txBox="1"/>
          <p:nvPr>
            <p:ph idx="12" type="sldNum"/>
          </p:nvPr>
        </p:nvSpPr>
        <p:spPr>
          <a:xfrm>
            <a:off x="3884613" y="8685224"/>
            <a:ext cx="2971800" cy="457200"/>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84242755d6_0_39: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284242755d6_0_39:notes"/>
          <p:cNvSpPr txBox="1"/>
          <p:nvPr>
            <p:ph idx="1" type="body"/>
          </p:nvPr>
        </p:nvSpPr>
        <p:spPr>
          <a:xfrm>
            <a:off x="685801" y="4343407"/>
            <a:ext cx="5486400" cy="4114800"/>
          </a:xfrm>
          <a:prstGeom prst="rect">
            <a:avLst/>
          </a:prstGeom>
          <a:noFill/>
          <a:ln>
            <a:noFill/>
          </a:ln>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426" name="Google Shape;426;g284242755d6_0_39:notes"/>
          <p:cNvSpPr txBox="1"/>
          <p:nvPr>
            <p:ph idx="12" type="sldNum"/>
          </p:nvPr>
        </p:nvSpPr>
        <p:spPr>
          <a:xfrm>
            <a:off x="3884613" y="8685224"/>
            <a:ext cx="2971800" cy="457200"/>
          </a:xfrm>
          <a:prstGeom prst="rect">
            <a:avLst/>
          </a:prstGeom>
          <a:noFill/>
          <a:ln>
            <a:noFill/>
          </a:ln>
        </p:spPr>
        <p:txBody>
          <a:bodyPr anchorCtr="0" anchor="b" bIns="47775" lIns="95550" spcFirstLastPara="1" rIns="95550" wrap="square" tIns="477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84242755d6_0_68:notes"/>
          <p:cNvSpPr txBox="1"/>
          <p:nvPr>
            <p:ph idx="1" type="body"/>
          </p:nvPr>
        </p:nvSpPr>
        <p:spPr>
          <a:xfrm>
            <a:off x="685801" y="4343407"/>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g284242755d6_0_68: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84242755d6_0_74:notes"/>
          <p:cNvSpPr txBox="1"/>
          <p:nvPr>
            <p:ph idx="1" type="body"/>
          </p:nvPr>
        </p:nvSpPr>
        <p:spPr>
          <a:xfrm>
            <a:off x="685801" y="4343407"/>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284242755d6_0_74: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84242755d6_0_80:notes"/>
          <p:cNvSpPr txBox="1"/>
          <p:nvPr>
            <p:ph idx="1" type="body"/>
          </p:nvPr>
        </p:nvSpPr>
        <p:spPr>
          <a:xfrm>
            <a:off x="685801" y="4343407"/>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284242755d6_0_80: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821187e19b_0_18:notes"/>
          <p:cNvSpPr/>
          <p:nvPr>
            <p:ph idx="2" type="sldImg"/>
          </p:nvPr>
        </p:nvSpPr>
        <p:spPr>
          <a:xfrm>
            <a:off x="90585" y="685838"/>
            <a:ext cx="6676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2821187e19b_0_18: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84242755d6_0_87:notes"/>
          <p:cNvSpPr txBox="1"/>
          <p:nvPr>
            <p:ph idx="1" type="body"/>
          </p:nvPr>
        </p:nvSpPr>
        <p:spPr>
          <a:xfrm>
            <a:off x="685801" y="4343407"/>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284242755d6_0_87: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84242755d6_0_92:notes"/>
          <p:cNvSpPr txBox="1"/>
          <p:nvPr>
            <p:ph idx="1" type="body"/>
          </p:nvPr>
        </p:nvSpPr>
        <p:spPr>
          <a:xfrm>
            <a:off x="685801" y="4343407"/>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284242755d6_0_92: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84242755d6_0_97:notes"/>
          <p:cNvSpPr txBox="1"/>
          <p:nvPr>
            <p:ph idx="1" type="body"/>
          </p:nvPr>
        </p:nvSpPr>
        <p:spPr>
          <a:xfrm>
            <a:off x="685801" y="4343407"/>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284242755d6_0_97: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84242755d6_0_104:notes"/>
          <p:cNvSpPr txBox="1"/>
          <p:nvPr>
            <p:ph idx="1" type="body"/>
          </p:nvPr>
        </p:nvSpPr>
        <p:spPr>
          <a:xfrm>
            <a:off x="685801" y="4343407"/>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284242755d6_0_104:notes"/>
          <p:cNvSpPr/>
          <p:nvPr>
            <p:ph idx="2" type="sldImg"/>
          </p:nvPr>
        </p:nvSpPr>
        <p:spPr>
          <a:xfrm>
            <a:off x="91278"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821187e19b_0_25:notes"/>
          <p:cNvSpPr/>
          <p:nvPr>
            <p:ph idx="2" type="sldImg"/>
          </p:nvPr>
        </p:nvSpPr>
        <p:spPr>
          <a:xfrm>
            <a:off x="90585" y="685838"/>
            <a:ext cx="6676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0" name="Google Shape;170;g2821187e19b_0_25: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It is a government requirement that any student who has not achieved at least a grade 4 in English Language or Maths needs to continue with this subject as part of their study programme.</a:t>
            </a:r>
            <a:endParaRPr/>
          </a:p>
          <a:p>
            <a:pPr indent="-228600" lvl="0" marL="457200" rtl="0" algn="l">
              <a:lnSpc>
                <a:spcPct val="100000"/>
              </a:lnSpc>
              <a:spcBef>
                <a:spcPts val="0"/>
              </a:spcBef>
              <a:spcAft>
                <a:spcPts val="0"/>
              </a:spcAft>
              <a:buSzPts val="1100"/>
              <a:buNone/>
            </a:pPr>
            <a:r>
              <a:t/>
            </a:r>
            <a:endParaRPr/>
          </a:p>
        </p:txBody>
      </p:sp>
      <p:sp>
        <p:nvSpPr>
          <p:cNvPr id="171" name="Google Shape;171;g2821187e19b_0_25:notes"/>
          <p:cNvSpPr txBox="1"/>
          <p:nvPr>
            <p:ph idx="12" type="sldNum"/>
          </p:nvPr>
        </p:nvSpPr>
        <p:spPr>
          <a:xfrm>
            <a:off x="3884613" y="8685224"/>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821187e19b_0_33:notes"/>
          <p:cNvSpPr/>
          <p:nvPr>
            <p:ph idx="2" type="sldImg"/>
          </p:nvPr>
        </p:nvSpPr>
        <p:spPr>
          <a:xfrm>
            <a:off x="90585" y="685838"/>
            <a:ext cx="6676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2821187e19b_0_33: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84242755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84242755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Capital city college group</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821187e19b_0_37:notes"/>
          <p:cNvSpPr/>
          <p:nvPr>
            <p:ph idx="2" type="sldImg"/>
          </p:nvPr>
        </p:nvSpPr>
        <p:spPr>
          <a:xfrm>
            <a:off x="90585" y="685838"/>
            <a:ext cx="6676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2821187e19b_0_37: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821187e19b_0_42:notes"/>
          <p:cNvSpPr/>
          <p:nvPr>
            <p:ph idx="2" type="sldImg"/>
          </p:nvPr>
        </p:nvSpPr>
        <p:spPr>
          <a:xfrm>
            <a:off x="90585" y="685838"/>
            <a:ext cx="6676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2821187e19b_0_42: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Encourage your child to think carefully about their skills, interests and ambitions and help them to translate these into potential employment possibilities for the future. </a:t>
            </a:r>
            <a:endParaRPr sz="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mail@mulberrywoodside.org" TargetMode="Externa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2">
            <a:alphaModFix/>
          </a:blip>
          <a:srcRect b="0" l="0" r="0" t="0"/>
          <a:stretch/>
        </p:blipFill>
        <p:spPr>
          <a:xfrm>
            <a:off x="-1790787" y="-796853"/>
            <a:ext cx="8639143" cy="5533953"/>
          </a:xfrm>
          <a:prstGeom prst="rect">
            <a:avLst/>
          </a:prstGeom>
          <a:noFill/>
          <a:ln>
            <a:noFill/>
          </a:ln>
        </p:spPr>
      </p:pic>
      <p:pic>
        <p:nvPicPr>
          <p:cNvPr id="60" name="Google Shape;60;p14"/>
          <p:cNvPicPr preferRelativeResize="0"/>
          <p:nvPr/>
        </p:nvPicPr>
        <p:blipFill rotWithShape="1">
          <a:blip r:embed="rId3">
            <a:alphaModFix amt="12000"/>
          </a:blip>
          <a:srcRect b="0" l="0" r="0" t="0"/>
          <a:stretch/>
        </p:blipFill>
        <p:spPr>
          <a:xfrm>
            <a:off x="6429816" y="-554388"/>
            <a:ext cx="1987949" cy="3705896"/>
          </a:xfrm>
          <a:prstGeom prst="rect">
            <a:avLst/>
          </a:prstGeom>
          <a:noFill/>
          <a:ln>
            <a:noFill/>
          </a:ln>
        </p:spPr>
      </p:pic>
      <p:sp>
        <p:nvSpPr>
          <p:cNvPr id="61" name="Google Shape;61;p14"/>
          <p:cNvSpPr txBox="1"/>
          <p:nvPr>
            <p:ph type="title"/>
          </p:nvPr>
        </p:nvSpPr>
        <p:spPr>
          <a:xfrm>
            <a:off x="541326" y="2003665"/>
            <a:ext cx="4345800" cy="13086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62" name="Google Shape;62;p14"/>
          <p:cNvPicPr preferRelativeResize="0"/>
          <p:nvPr/>
        </p:nvPicPr>
        <p:blipFill rotWithShape="1">
          <a:blip r:embed="rId4">
            <a:alphaModFix/>
          </a:blip>
          <a:srcRect b="2745" l="17645" r="6945" t="21197"/>
          <a:stretch/>
        </p:blipFill>
        <p:spPr>
          <a:xfrm>
            <a:off x="4705964" y="1405414"/>
            <a:ext cx="3328526" cy="250510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3" name="Shape 63"/>
        <p:cNvGrpSpPr/>
        <p:nvPr/>
      </p:nvGrpSpPr>
      <p:grpSpPr>
        <a:xfrm>
          <a:off x="0" y="0"/>
          <a:ext cx="0" cy="0"/>
          <a:chOff x="0" y="0"/>
          <a:chExt cx="0" cy="0"/>
        </a:xfrm>
      </p:grpSpPr>
      <p:pic>
        <p:nvPicPr>
          <p:cNvPr id="64" name="Google Shape;64;p15"/>
          <p:cNvPicPr preferRelativeResize="0"/>
          <p:nvPr/>
        </p:nvPicPr>
        <p:blipFill rotWithShape="1">
          <a:blip r:embed="rId2">
            <a:alphaModFix amt="12000"/>
          </a:blip>
          <a:srcRect b="0" l="0" r="0" t="0"/>
          <a:stretch/>
        </p:blipFill>
        <p:spPr>
          <a:xfrm>
            <a:off x="6429816" y="-554388"/>
            <a:ext cx="1987949" cy="3705896"/>
          </a:xfrm>
          <a:prstGeom prst="rect">
            <a:avLst/>
          </a:prstGeom>
          <a:noFill/>
          <a:ln>
            <a:noFill/>
          </a:ln>
        </p:spPr>
      </p:pic>
      <p:sp>
        <p:nvSpPr>
          <p:cNvPr id="65" name="Google Shape;65;p15"/>
          <p:cNvSpPr txBox="1"/>
          <p:nvPr>
            <p:ph type="title"/>
          </p:nvPr>
        </p:nvSpPr>
        <p:spPr>
          <a:xfrm>
            <a:off x="579447" y="1029909"/>
            <a:ext cx="6480000" cy="7293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6" name="Google Shape;66;p15"/>
          <p:cNvSpPr txBox="1"/>
          <p:nvPr>
            <p:ph idx="1" type="body"/>
          </p:nvPr>
        </p:nvSpPr>
        <p:spPr>
          <a:xfrm>
            <a:off x="1079999" y="2025000"/>
            <a:ext cx="6789000" cy="24300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393B41"/>
              </a:buClr>
              <a:buSzPts val="2000"/>
              <a:buFont typeface="Arial"/>
              <a:buNone/>
              <a:defRPr b="0" i="0" sz="2000" u="none" cap="none" strike="noStrike">
                <a:solidFill>
                  <a:srgbClr val="393B41"/>
                </a:solidFill>
                <a:latin typeface="Arial"/>
                <a:ea typeface="Arial"/>
                <a:cs typeface="Arial"/>
                <a:sym typeface="Arial"/>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7" name="Shape 67"/>
        <p:cNvGrpSpPr/>
        <p:nvPr/>
      </p:nvGrpSpPr>
      <p:grpSpPr>
        <a:xfrm>
          <a:off x="0" y="0"/>
          <a:ext cx="0" cy="0"/>
          <a:chOff x="0" y="0"/>
          <a:chExt cx="0" cy="0"/>
        </a:xfrm>
      </p:grpSpPr>
      <p:sp>
        <p:nvSpPr>
          <p:cNvPr id="68" name="Google Shape;68;p16"/>
          <p:cNvSpPr txBox="1"/>
          <p:nvPr>
            <p:ph idx="1" type="body"/>
          </p:nvPr>
        </p:nvSpPr>
        <p:spPr>
          <a:xfrm>
            <a:off x="1079999" y="2024999"/>
            <a:ext cx="6789000" cy="2430000"/>
          </a:xfrm>
          <a:prstGeom prst="rect">
            <a:avLst/>
          </a:prstGeom>
          <a:noFill/>
          <a:ln>
            <a:noFill/>
          </a:ln>
        </p:spPr>
        <p:txBody>
          <a:bodyPr anchorCtr="0" anchor="t" bIns="0" lIns="0" spcFirstLastPara="1" rIns="0" wrap="square" tIns="0">
            <a:noAutofit/>
          </a:bodyPr>
          <a:lstStyle>
            <a:lvl1pPr indent="-330200" lvl="0" marL="457200" marR="0" rtl="0" algn="l">
              <a:lnSpc>
                <a:spcPct val="90000"/>
              </a:lnSpc>
              <a:spcBef>
                <a:spcPts val="1000"/>
              </a:spcBef>
              <a:spcAft>
                <a:spcPts val="0"/>
              </a:spcAft>
              <a:buClr>
                <a:srgbClr val="393B41"/>
              </a:buClr>
              <a:buSzPts val="1600"/>
              <a:buFont typeface="Arial"/>
              <a:buChar char="•"/>
              <a:defRPr b="0" i="0" sz="1600" u="none" cap="none" strike="noStrike">
                <a:solidFill>
                  <a:srgbClr val="393B41"/>
                </a:solidFill>
                <a:latin typeface="Arial"/>
                <a:ea typeface="Arial"/>
                <a:cs typeface="Arial"/>
                <a:sym typeface="Arial"/>
              </a:defRPr>
            </a:lvl1pPr>
            <a:lvl2pPr indent="-330200" lvl="1" marL="914400" marR="0" rtl="0" algn="l">
              <a:lnSpc>
                <a:spcPct val="90000"/>
              </a:lnSpc>
              <a:spcBef>
                <a:spcPts val="500"/>
              </a:spcBef>
              <a:spcAft>
                <a:spcPts val="0"/>
              </a:spcAft>
              <a:buClr>
                <a:srgbClr val="393B41"/>
              </a:buClr>
              <a:buSzPts val="1600"/>
              <a:buFont typeface="Arial"/>
              <a:buChar char="•"/>
              <a:defRPr b="0" i="0" sz="1600" u="none" cap="none" strike="noStrike">
                <a:solidFill>
                  <a:srgbClr val="393B41"/>
                </a:solidFill>
                <a:latin typeface="Arial"/>
                <a:ea typeface="Arial"/>
                <a:cs typeface="Arial"/>
                <a:sym typeface="Arial"/>
              </a:defRPr>
            </a:lvl2pPr>
            <a:lvl3pPr indent="-330200" lvl="2" marL="1371600" marR="0" rtl="0" algn="l">
              <a:lnSpc>
                <a:spcPct val="90000"/>
              </a:lnSpc>
              <a:spcBef>
                <a:spcPts val="500"/>
              </a:spcBef>
              <a:spcAft>
                <a:spcPts val="0"/>
              </a:spcAft>
              <a:buClr>
                <a:srgbClr val="393B41"/>
              </a:buClr>
              <a:buSzPts val="1600"/>
              <a:buFont typeface="Arial"/>
              <a:buChar char="•"/>
              <a:defRPr b="0" i="0" sz="1600" u="none" cap="none" strike="noStrike">
                <a:solidFill>
                  <a:srgbClr val="393B41"/>
                </a:solidFill>
                <a:latin typeface="Arial"/>
                <a:ea typeface="Arial"/>
                <a:cs typeface="Arial"/>
                <a:sym typeface="Arial"/>
              </a:defRPr>
            </a:lvl3pPr>
            <a:lvl4pPr indent="-330200" lvl="3" marL="1828800" marR="0" rtl="0" algn="l">
              <a:lnSpc>
                <a:spcPct val="90000"/>
              </a:lnSpc>
              <a:spcBef>
                <a:spcPts val="500"/>
              </a:spcBef>
              <a:spcAft>
                <a:spcPts val="0"/>
              </a:spcAft>
              <a:buClr>
                <a:srgbClr val="393B41"/>
              </a:buClr>
              <a:buSzPts val="1600"/>
              <a:buFont typeface="Arial"/>
              <a:buChar char="•"/>
              <a:defRPr b="0" i="0" sz="1600" u="none" cap="none" strike="noStrike">
                <a:solidFill>
                  <a:srgbClr val="393B41"/>
                </a:solidFill>
                <a:latin typeface="Arial"/>
                <a:ea typeface="Arial"/>
                <a:cs typeface="Arial"/>
                <a:sym typeface="Arial"/>
              </a:defRPr>
            </a:lvl4pPr>
            <a:lvl5pPr indent="-330200" lvl="4" marL="2286000" marR="0" rtl="0" algn="l">
              <a:lnSpc>
                <a:spcPct val="90000"/>
              </a:lnSpc>
              <a:spcBef>
                <a:spcPts val="500"/>
              </a:spcBef>
              <a:spcAft>
                <a:spcPts val="0"/>
              </a:spcAft>
              <a:buClr>
                <a:srgbClr val="393B41"/>
              </a:buClr>
              <a:buSzPts val="1600"/>
              <a:buFont typeface="Arial"/>
              <a:buChar char="•"/>
              <a:defRPr b="0" i="0" sz="1600" u="none" cap="none" strike="noStrike">
                <a:solidFill>
                  <a:srgbClr val="393B4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69" name="Google Shape;69;p16"/>
          <p:cNvCxnSpPr/>
          <p:nvPr/>
        </p:nvCxnSpPr>
        <p:spPr>
          <a:xfrm>
            <a:off x="571500" y="1112594"/>
            <a:ext cx="0" cy="672600"/>
          </a:xfrm>
          <a:prstGeom prst="straightConnector1">
            <a:avLst/>
          </a:prstGeom>
          <a:noFill/>
          <a:ln cap="flat" cmpd="sng" w="31750">
            <a:solidFill>
              <a:srgbClr val="0B8CA8"/>
            </a:solidFill>
            <a:prstDash val="solid"/>
            <a:miter lim="800000"/>
            <a:headEnd len="sm" w="sm" type="none"/>
            <a:tailEnd len="sm" w="sm" type="none"/>
          </a:ln>
        </p:spPr>
      </p:cxnSp>
      <p:sp>
        <p:nvSpPr>
          <p:cNvPr id="70" name="Google Shape;70;p16"/>
          <p:cNvSpPr txBox="1"/>
          <p:nvPr>
            <p:ph type="title"/>
          </p:nvPr>
        </p:nvSpPr>
        <p:spPr>
          <a:xfrm>
            <a:off x="774000" y="1112594"/>
            <a:ext cx="6480000" cy="7293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71" name="Google Shape;71;p16"/>
          <p:cNvPicPr preferRelativeResize="0"/>
          <p:nvPr/>
        </p:nvPicPr>
        <p:blipFill rotWithShape="1">
          <a:blip r:embed="rId2">
            <a:alphaModFix amt="12000"/>
          </a:blip>
          <a:srcRect b="0" l="0" r="0" t="0"/>
          <a:stretch/>
        </p:blipFill>
        <p:spPr>
          <a:xfrm>
            <a:off x="6429816" y="-554388"/>
            <a:ext cx="1987949" cy="370589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2" name="Shape 72"/>
        <p:cNvGrpSpPr/>
        <p:nvPr/>
      </p:nvGrpSpPr>
      <p:grpSpPr>
        <a:xfrm>
          <a:off x="0" y="0"/>
          <a:ext cx="0" cy="0"/>
          <a:chOff x="0" y="0"/>
          <a:chExt cx="0" cy="0"/>
        </a:xfrm>
      </p:grpSpPr>
      <p:sp>
        <p:nvSpPr>
          <p:cNvPr id="73" name="Google Shape;73;p17"/>
          <p:cNvSpPr txBox="1"/>
          <p:nvPr>
            <p:ph idx="1" type="body"/>
          </p:nvPr>
        </p:nvSpPr>
        <p:spPr>
          <a:xfrm>
            <a:off x="1079999" y="2025000"/>
            <a:ext cx="3240000" cy="2430000"/>
          </a:xfrm>
          <a:prstGeom prst="rect">
            <a:avLst/>
          </a:prstGeom>
          <a:noFill/>
          <a:ln>
            <a:noFill/>
          </a:ln>
        </p:spPr>
        <p:txBody>
          <a:bodyPr anchorCtr="0" anchor="t" bIns="0" lIns="0" spcFirstLastPara="1" rIns="0" wrap="square" tIns="0">
            <a:noAutofit/>
          </a:bodyPr>
          <a:lstStyle>
            <a:lvl1pPr indent="-381000" lvl="0" marL="457200" marR="0" rtl="0" algn="l">
              <a:lnSpc>
                <a:spcPct val="90000"/>
              </a:lnSpc>
              <a:spcBef>
                <a:spcPts val="1000"/>
              </a:spcBef>
              <a:spcAft>
                <a:spcPts val="0"/>
              </a:spcAft>
              <a:buClr>
                <a:srgbClr val="393B41"/>
              </a:buClr>
              <a:buSzPts val="2400"/>
              <a:buFont typeface="Arial"/>
              <a:buChar char="•"/>
              <a:defRPr b="0" i="0" sz="2400" u="none" cap="none" strike="noStrike">
                <a:solidFill>
                  <a:srgbClr val="393B41"/>
                </a:solidFill>
                <a:latin typeface="Arial"/>
                <a:ea typeface="Arial"/>
                <a:cs typeface="Arial"/>
                <a:sym typeface="Arial"/>
              </a:defRPr>
            </a:lvl1pPr>
            <a:lvl2pPr indent="-355600" lvl="1" marL="914400" marR="0" rtl="0" algn="l">
              <a:lnSpc>
                <a:spcPct val="90000"/>
              </a:lnSpc>
              <a:spcBef>
                <a:spcPts val="500"/>
              </a:spcBef>
              <a:spcAft>
                <a:spcPts val="0"/>
              </a:spcAft>
              <a:buClr>
                <a:srgbClr val="393B41"/>
              </a:buClr>
              <a:buSzPts val="2000"/>
              <a:buFont typeface="Arial"/>
              <a:buChar char="•"/>
              <a:defRPr b="0" i="0" sz="2000" u="none" cap="none" strike="noStrike">
                <a:solidFill>
                  <a:srgbClr val="393B41"/>
                </a:solidFill>
                <a:latin typeface="Arial"/>
                <a:ea typeface="Arial"/>
                <a:cs typeface="Arial"/>
                <a:sym typeface="Arial"/>
              </a:defRPr>
            </a:lvl2pPr>
            <a:lvl3pPr indent="-342900" lvl="2" marL="1371600" marR="0" rtl="0" algn="l">
              <a:lnSpc>
                <a:spcPct val="90000"/>
              </a:lnSpc>
              <a:spcBef>
                <a:spcPts val="500"/>
              </a:spcBef>
              <a:spcAft>
                <a:spcPts val="0"/>
              </a:spcAft>
              <a:buClr>
                <a:srgbClr val="393B41"/>
              </a:buClr>
              <a:buSzPts val="1800"/>
              <a:buFont typeface="Arial"/>
              <a:buChar char="•"/>
              <a:defRPr b="0" i="0" sz="1800" u="none" cap="none" strike="noStrike">
                <a:solidFill>
                  <a:srgbClr val="393B41"/>
                </a:solidFill>
                <a:latin typeface="Arial"/>
                <a:ea typeface="Arial"/>
                <a:cs typeface="Arial"/>
                <a:sym typeface="Arial"/>
              </a:defRPr>
            </a:lvl3pPr>
            <a:lvl4pPr indent="-330200" lvl="3" marL="1828800" marR="0" rtl="0" algn="l">
              <a:lnSpc>
                <a:spcPct val="90000"/>
              </a:lnSpc>
              <a:spcBef>
                <a:spcPts val="500"/>
              </a:spcBef>
              <a:spcAft>
                <a:spcPts val="0"/>
              </a:spcAft>
              <a:buClr>
                <a:srgbClr val="393B41"/>
              </a:buClr>
              <a:buSzPts val="1600"/>
              <a:buFont typeface="Arial"/>
              <a:buChar char="•"/>
              <a:defRPr b="0" i="0" sz="1600" u="none" cap="none" strike="noStrike">
                <a:solidFill>
                  <a:srgbClr val="393B41"/>
                </a:solidFill>
                <a:latin typeface="Arial"/>
                <a:ea typeface="Arial"/>
                <a:cs typeface="Arial"/>
                <a:sym typeface="Arial"/>
              </a:defRPr>
            </a:lvl4pPr>
            <a:lvl5pPr indent="-317500" lvl="4" marL="2286000" marR="0" rtl="0" algn="l">
              <a:lnSpc>
                <a:spcPct val="90000"/>
              </a:lnSpc>
              <a:spcBef>
                <a:spcPts val="500"/>
              </a:spcBef>
              <a:spcAft>
                <a:spcPts val="0"/>
              </a:spcAft>
              <a:buClr>
                <a:srgbClr val="393B41"/>
              </a:buClr>
              <a:buSzPts val="1400"/>
              <a:buFont typeface="Arial"/>
              <a:buChar char="•"/>
              <a:defRPr b="0" i="0" sz="1400" u="none" cap="none" strike="noStrike">
                <a:solidFill>
                  <a:srgbClr val="393B4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4" name="Google Shape;74;p17"/>
          <p:cNvSpPr txBox="1"/>
          <p:nvPr>
            <p:ph idx="2" type="body"/>
          </p:nvPr>
        </p:nvSpPr>
        <p:spPr>
          <a:xfrm>
            <a:off x="4629114" y="2025000"/>
            <a:ext cx="3240000" cy="2430000"/>
          </a:xfrm>
          <a:prstGeom prst="rect">
            <a:avLst/>
          </a:prstGeom>
          <a:noFill/>
          <a:ln>
            <a:noFill/>
          </a:ln>
        </p:spPr>
        <p:txBody>
          <a:bodyPr anchorCtr="0" anchor="t" bIns="0" lIns="0" spcFirstLastPara="1" rIns="0" wrap="square" tIns="0">
            <a:noAutofit/>
          </a:bodyPr>
          <a:lstStyle>
            <a:lvl1pPr indent="-381000" lvl="0" marL="457200" marR="0" rtl="0" algn="l">
              <a:lnSpc>
                <a:spcPct val="90000"/>
              </a:lnSpc>
              <a:spcBef>
                <a:spcPts val="1000"/>
              </a:spcBef>
              <a:spcAft>
                <a:spcPts val="0"/>
              </a:spcAft>
              <a:buClr>
                <a:srgbClr val="393B41"/>
              </a:buClr>
              <a:buSzPts val="2400"/>
              <a:buFont typeface="Arial"/>
              <a:buChar char="•"/>
              <a:defRPr b="0" i="0" sz="2400" u="none" cap="none" strike="noStrike">
                <a:solidFill>
                  <a:srgbClr val="393B41"/>
                </a:solidFill>
                <a:latin typeface="Arial"/>
                <a:ea typeface="Arial"/>
                <a:cs typeface="Arial"/>
                <a:sym typeface="Arial"/>
              </a:defRPr>
            </a:lvl1pPr>
            <a:lvl2pPr indent="-355600" lvl="1" marL="914400" marR="0" rtl="0" algn="l">
              <a:lnSpc>
                <a:spcPct val="90000"/>
              </a:lnSpc>
              <a:spcBef>
                <a:spcPts val="500"/>
              </a:spcBef>
              <a:spcAft>
                <a:spcPts val="0"/>
              </a:spcAft>
              <a:buClr>
                <a:srgbClr val="393B41"/>
              </a:buClr>
              <a:buSzPts val="2000"/>
              <a:buFont typeface="Arial"/>
              <a:buChar char="•"/>
              <a:defRPr b="0" i="0" sz="2000" u="none" cap="none" strike="noStrike">
                <a:solidFill>
                  <a:srgbClr val="393B41"/>
                </a:solidFill>
                <a:latin typeface="Arial"/>
                <a:ea typeface="Arial"/>
                <a:cs typeface="Arial"/>
                <a:sym typeface="Arial"/>
              </a:defRPr>
            </a:lvl2pPr>
            <a:lvl3pPr indent="-342900" lvl="2" marL="1371600" marR="0" rtl="0" algn="l">
              <a:lnSpc>
                <a:spcPct val="90000"/>
              </a:lnSpc>
              <a:spcBef>
                <a:spcPts val="500"/>
              </a:spcBef>
              <a:spcAft>
                <a:spcPts val="0"/>
              </a:spcAft>
              <a:buClr>
                <a:srgbClr val="393B41"/>
              </a:buClr>
              <a:buSzPts val="1800"/>
              <a:buFont typeface="Arial"/>
              <a:buChar char="•"/>
              <a:defRPr b="0" i="0" sz="1800" u="none" cap="none" strike="noStrike">
                <a:solidFill>
                  <a:srgbClr val="393B41"/>
                </a:solidFill>
                <a:latin typeface="Arial"/>
                <a:ea typeface="Arial"/>
                <a:cs typeface="Arial"/>
                <a:sym typeface="Arial"/>
              </a:defRPr>
            </a:lvl3pPr>
            <a:lvl4pPr indent="-330200" lvl="3" marL="1828800" marR="0" rtl="0" algn="l">
              <a:lnSpc>
                <a:spcPct val="90000"/>
              </a:lnSpc>
              <a:spcBef>
                <a:spcPts val="500"/>
              </a:spcBef>
              <a:spcAft>
                <a:spcPts val="0"/>
              </a:spcAft>
              <a:buClr>
                <a:srgbClr val="393B41"/>
              </a:buClr>
              <a:buSzPts val="1600"/>
              <a:buFont typeface="Arial"/>
              <a:buChar char="•"/>
              <a:defRPr b="0" i="0" sz="1600" u="none" cap="none" strike="noStrike">
                <a:solidFill>
                  <a:srgbClr val="393B41"/>
                </a:solidFill>
                <a:latin typeface="Arial"/>
                <a:ea typeface="Arial"/>
                <a:cs typeface="Arial"/>
                <a:sym typeface="Arial"/>
              </a:defRPr>
            </a:lvl4pPr>
            <a:lvl5pPr indent="-317500" lvl="4" marL="2286000" marR="0" rtl="0" algn="l">
              <a:lnSpc>
                <a:spcPct val="90000"/>
              </a:lnSpc>
              <a:spcBef>
                <a:spcPts val="500"/>
              </a:spcBef>
              <a:spcAft>
                <a:spcPts val="0"/>
              </a:spcAft>
              <a:buClr>
                <a:srgbClr val="393B41"/>
              </a:buClr>
              <a:buSzPts val="1400"/>
              <a:buFont typeface="Arial"/>
              <a:buChar char="•"/>
              <a:defRPr b="0" i="0" sz="1400" u="none" cap="none" strike="noStrike">
                <a:solidFill>
                  <a:srgbClr val="393B4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75" name="Google Shape;75;p17"/>
          <p:cNvPicPr preferRelativeResize="0"/>
          <p:nvPr/>
        </p:nvPicPr>
        <p:blipFill rotWithShape="1">
          <a:blip r:embed="rId2">
            <a:alphaModFix amt="12000"/>
          </a:blip>
          <a:srcRect b="0" l="0" r="0" t="0"/>
          <a:stretch/>
        </p:blipFill>
        <p:spPr>
          <a:xfrm rot="10800000">
            <a:off x="6745909" y="-283522"/>
            <a:ext cx="1987948" cy="3705896"/>
          </a:xfrm>
          <a:prstGeom prst="rect">
            <a:avLst/>
          </a:prstGeom>
          <a:noFill/>
          <a:ln>
            <a:noFill/>
          </a:ln>
        </p:spPr>
      </p:pic>
      <p:cxnSp>
        <p:nvCxnSpPr>
          <p:cNvPr id="76" name="Google Shape;76;p17"/>
          <p:cNvCxnSpPr/>
          <p:nvPr/>
        </p:nvCxnSpPr>
        <p:spPr>
          <a:xfrm>
            <a:off x="571500" y="1112594"/>
            <a:ext cx="0" cy="672600"/>
          </a:xfrm>
          <a:prstGeom prst="straightConnector1">
            <a:avLst/>
          </a:prstGeom>
          <a:noFill/>
          <a:ln cap="flat" cmpd="sng" w="31750">
            <a:solidFill>
              <a:srgbClr val="0B8CA8"/>
            </a:solidFill>
            <a:prstDash val="solid"/>
            <a:miter lim="800000"/>
            <a:headEnd len="sm" w="sm" type="none"/>
            <a:tailEnd len="sm" w="sm" type="none"/>
          </a:ln>
        </p:spPr>
      </p:cxnSp>
      <p:sp>
        <p:nvSpPr>
          <p:cNvPr id="77" name="Google Shape;77;p17"/>
          <p:cNvSpPr txBox="1"/>
          <p:nvPr>
            <p:ph type="title"/>
          </p:nvPr>
        </p:nvSpPr>
        <p:spPr>
          <a:xfrm>
            <a:off x="774000" y="1112594"/>
            <a:ext cx="6480000" cy="7293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8" name="Shape 78"/>
        <p:cNvGrpSpPr/>
        <p:nvPr/>
      </p:nvGrpSpPr>
      <p:grpSpPr>
        <a:xfrm>
          <a:off x="0" y="0"/>
          <a:ext cx="0" cy="0"/>
          <a:chOff x="0" y="0"/>
          <a:chExt cx="0" cy="0"/>
        </a:xfrm>
      </p:grpSpPr>
      <p:sp>
        <p:nvSpPr>
          <p:cNvPr id="79" name="Google Shape;79;p18"/>
          <p:cNvSpPr txBox="1"/>
          <p:nvPr>
            <p:ph idx="1" type="body"/>
          </p:nvPr>
        </p:nvSpPr>
        <p:spPr>
          <a:xfrm>
            <a:off x="1079999" y="2197480"/>
            <a:ext cx="3240000" cy="337500"/>
          </a:xfrm>
          <a:prstGeom prst="rect">
            <a:avLst/>
          </a:prstGeom>
          <a:noFill/>
          <a:ln>
            <a:noFill/>
          </a:ln>
        </p:spPr>
        <p:txBody>
          <a:bodyPr anchorCtr="0" anchor="b" bIns="0" lIns="0" spcFirstLastPara="1" rIns="0" wrap="square" tIns="0">
            <a:noAutofit/>
          </a:bodyPr>
          <a:lstStyle>
            <a:lvl1pPr indent="-228600" lvl="0" marL="457200" marR="0" rtl="0" algn="l">
              <a:lnSpc>
                <a:spcPct val="90000"/>
              </a:lnSpc>
              <a:spcBef>
                <a:spcPts val="1000"/>
              </a:spcBef>
              <a:spcAft>
                <a:spcPts val="0"/>
              </a:spcAft>
              <a:buClr>
                <a:srgbClr val="5C3896"/>
              </a:buClr>
              <a:buSzPts val="2400"/>
              <a:buFont typeface="Arial"/>
              <a:buNone/>
              <a:defRPr b="1" i="0" sz="2400" u="none" cap="none" strike="noStrike">
                <a:solidFill>
                  <a:srgbClr val="5C3896"/>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80" name="Google Shape;80;p18"/>
          <p:cNvSpPr txBox="1"/>
          <p:nvPr>
            <p:ph idx="2" type="body"/>
          </p:nvPr>
        </p:nvSpPr>
        <p:spPr>
          <a:xfrm>
            <a:off x="4607237" y="2197480"/>
            <a:ext cx="3240000" cy="337500"/>
          </a:xfrm>
          <a:prstGeom prst="rect">
            <a:avLst/>
          </a:prstGeom>
          <a:noFill/>
          <a:ln>
            <a:noFill/>
          </a:ln>
        </p:spPr>
        <p:txBody>
          <a:bodyPr anchorCtr="0" anchor="b" bIns="0" lIns="0" spcFirstLastPara="1" rIns="0" wrap="square" tIns="0">
            <a:noAutofit/>
          </a:bodyPr>
          <a:lstStyle>
            <a:lvl1pPr indent="-228600" lvl="0" marL="457200" marR="0" rtl="0" algn="l">
              <a:lnSpc>
                <a:spcPct val="90000"/>
              </a:lnSpc>
              <a:spcBef>
                <a:spcPts val="1000"/>
              </a:spcBef>
              <a:spcAft>
                <a:spcPts val="0"/>
              </a:spcAft>
              <a:buClr>
                <a:srgbClr val="5C3896"/>
              </a:buClr>
              <a:buSzPts val="2400"/>
              <a:buFont typeface="Arial"/>
              <a:buNone/>
              <a:defRPr b="1" i="0" sz="2400" u="none" cap="none" strike="noStrike">
                <a:solidFill>
                  <a:srgbClr val="5C3896"/>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81" name="Google Shape;81;p18"/>
          <p:cNvSpPr txBox="1"/>
          <p:nvPr>
            <p:ph idx="3" type="body"/>
          </p:nvPr>
        </p:nvSpPr>
        <p:spPr>
          <a:xfrm>
            <a:off x="1079999" y="2703675"/>
            <a:ext cx="3240000" cy="1924800"/>
          </a:xfrm>
          <a:prstGeom prst="rect">
            <a:avLst/>
          </a:prstGeom>
          <a:noFill/>
          <a:ln>
            <a:noFill/>
          </a:ln>
        </p:spPr>
        <p:txBody>
          <a:bodyPr anchorCtr="0" anchor="t" bIns="0" lIns="0" spcFirstLastPara="1" rIns="0" wrap="square" tIns="0">
            <a:noAutofit/>
          </a:bodyPr>
          <a:lstStyle>
            <a:lvl1pPr indent="-381000" lvl="0" marL="457200" marR="0" rtl="0" algn="l">
              <a:lnSpc>
                <a:spcPct val="90000"/>
              </a:lnSpc>
              <a:spcBef>
                <a:spcPts val="1000"/>
              </a:spcBef>
              <a:spcAft>
                <a:spcPts val="0"/>
              </a:spcAft>
              <a:buClr>
                <a:srgbClr val="393B41"/>
              </a:buClr>
              <a:buSzPts val="2400"/>
              <a:buFont typeface="Arial"/>
              <a:buChar char="•"/>
              <a:defRPr b="0" i="0" sz="2400" u="none" cap="none" strike="noStrike">
                <a:solidFill>
                  <a:srgbClr val="393B41"/>
                </a:solidFill>
                <a:latin typeface="Arial"/>
                <a:ea typeface="Arial"/>
                <a:cs typeface="Arial"/>
                <a:sym typeface="Arial"/>
              </a:defRPr>
            </a:lvl1pPr>
            <a:lvl2pPr indent="-355600" lvl="1" marL="914400" marR="0" rtl="0" algn="l">
              <a:lnSpc>
                <a:spcPct val="90000"/>
              </a:lnSpc>
              <a:spcBef>
                <a:spcPts val="500"/>
              </a:spcBef>
              <a:spcAft>
                <a:spcPts val="0"/>
              </a:spcAft>
              <a:buClr>
                <a:srgbClr val="393B41"/>
              </a:buClr>
              <a:buSzPts val="2000"/>
              <a:buFont typeface="Arial"/>
              <a:buChar char="•"/>
              <a:defRPr b="0" i="0" sz="2000" u="none" cap="none" strike="noStrike">
                <a:solidFill>
                  <a:srgbClr val="393B41"/>
                </a:solidFill>
                <a:latin typeface="Arial"/>
                <a:ea typeface="Arial"/>
                <a:cs typeface="Arial"/>
                <a:sym typeface="Arial"/>
              </a:defRPr>
            </a:lvl2pPr>
            <a:lvl3pPr indent="-342900" lvl="2" marL="1371600" marR="0" rtl="0" algn="l">
              <a:lnSpc>
                <a:spcPct val="90000"/>
              </a:lnSpc>
              <a:spcBef>
                <a:spcPts val="500"/>
              </a:spcBef>
              <a:spcAft>
                <a:spcPts val="0"/>
              </a:spcAft>
              <a:buClr>
                <a:srgbClr val="393B41"/>
              </a:buClr>
              <a:buSzPts val="1800"/>
              <a:buFont typeface="Arial"/>
              <a:buChar char="•"/>
              <a:defRPr b="0" i="0" sz="1800" u="none" cap="none" strike="noStrike">
                <a:solidFill>
                  <a:srgbClr val="393B41"/>
                </a:solidFill>
                <a:latin typeface="Arial"/>
                <a:ea typeface="Arial"/>
                <a:cs typeface="Arial"/>
                <a:sym typeface="Arial"/>
              </a:defRPr>
            </a:lvl3pPr>
            <a:lvl4pPr indent="-330200" lvl="3" marL="1828800" marR="0" rtl="0" algn="l">
              <a:lnSpc>
                <a:spcPct val="90000"/>
              </a:lnSpc>
              <a:spcBef>
                <a:spcPts val="500"/>
              </a:spcBef>
              <a:spcAft>
                <a:spcPts val="0"/>
              </a:spcAft>
              <a:buClr>
                <a:srgbClr val="393B41"/>
              </a:buClr>
              <a:buSzPts val="1600"/>
              <a:buFont typeface="Arial"/>
              <a:buChar char="•"/>
              <a:defRPr b="0" i="0" sz="1600" u="none" cap="none" strike="noStrike">
                <a:solidFill>
                  <a:srgbClr val="393B41"/>
                </a:solidFill>
                <a:latin typeface="Arial"/>
                <a:ea typeface="Arial"/>
                <a:cs typeface="Arial"/>
                <a:sym typeface="Arial"/>
              </a:defRPr>
            </a:lvl4pPr>
            <a:lvl5pPr indent="-317500" lvl="4" marL="2286000" marR="0" rtl="0" algn="l">
              <a:lnSpc>
                <a:spcPct val="90000"/>
              </a:lnSpc>
              <a:spcBef>
                <a:spcPts val="500"/>
              </a:spcBef>
              <a:spcAft>
                <a:spcPts val="0"/>
              </a:spcAft>
              <a:buClr>
                <a:srgbClr val="393B41"/>
              </a:buClr>
              <a:buSzPts val="1400"/>
              <a:buFont typeface="Arial"/>
              <a:buChar char="•"/>
              <a:defRPr b="0" i="0" sz="1400" u="none" cap="none" strike="noStrike">
                <a:solidFill>
                  <a:srgbClr val="393B4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2" name="Google Shape;82;p18"/>
          <p:cNvSpPr txBox="1"/>
          <p:nvPr>
            <p:ph idx="4" type="body"/>
          </p:nvPr>
        </p:nvSpPr>
        <p:spPr>
          <a:xfrm>
            <a:off x="4607237" y="2703675"/>
            <a:ext cx="3240000" cy="1924800"/>
          </a:xfrm>
          <a:prstGeom prst="rect">
            <a:avLst/>
          </a:prstGeom>
          <a:noFill/>
          <a:ln>
            <a:noFill/>
          </a:ln>
        </p:spPr>
        <p:txBody>
          <a:bodyPr anchorCtr="0" anchor="t" bIns="0" lIns="0" spcFirstLastPara="1" rIns="0" wrap="square" tIns="0">
            <a:noAutofit/>
          </a:bodyPr>
          <a:lstStyle>
            <a:lvl1pPr indent="-381000" lvl="0" marL="457200" marR="0" rtl="0" algn="l">
              <a:lnSpc>
                <a:spcPct val="90000"/>
              </a:lnSpc>
              <a:spcBef>
                <a:spcPts val="1000"/>
              </a:spcBef>
              <a:spcAft>
                <a:spcPts val="0"/>
              </a:spcAft>
              <a:buClr>
                <a:srgbClr val="393B41"/>
              </a:buClr>
              <a:buSzPts val="2400"/>
              <a:buFont typeface="Arial"/>
              <a:buChar char="•"/>
              <a:defRPr b="0" i="0" sz="2400" u="none" cap="none" strike="noStrike">
                <a:solidFill>
                  <a:srgbClr val="393B41"/>
                </a:solidFill>
                <a:latin typeface="Arial"/>
                <a:ea typeface="Arial"/>
                <a:cs typeface="Arial"/>
                <a:sym typeface="Arial"/>
              </a:defRPr>
            </a:lvl1pPr>
            <a:lvl2pPr indent="-355600" lvl="1" marL="914400" marR="0" rtl="0" algn="l">
              <a:lnSpc>
                <a:spcPct val="90000"/>
              </a:lnSpc>
              <a:spcBef>
                <a:spcPts val="500"/>
              </a:spcBef>
              <a:spcAft>
                <a:spcPts val="0"/>
              </a:spcAft>
              <a:buClr>
                <a:srgbClr val="393B41"/>
              </a:buClr>
              <a:buSzPts val="2000"/>
              <a:buFont typeface="Arial"/>
              <a:buChar char="•"/>
              <a:defRPr b="0" i="0" sz="2000" u="none" cap="none" strike="noStrike">
                <a:solidFill>
                  <a:srgbClr val="393B41"/>
                </a:solidFill>
                <a:latin typeface="Arial"/>
                <a:ea typeface="Arial"/>
                <a:cs typeface="Arial"/>
                <a:sym typeface="Arial"/>
              </a:defRPr>
            </a:lvl2pPr>
            <a:lvl3pPr indent="-342900" lvl="2" marL="1371600" marR="0" rtl="0" algn="l">
              <a:lnSpc>
                <a:spcPct val="90000"/>
              </a:lnSpc>
              <a:spcBef>
                <a:spcPts val="500"/>
              </a:spcBef>
              <a:spcAft>
                <a:spcPts val="0"/>
              </a:spcAft>
              <a:buClr>
                <a:srgbClr val="393B41"/>
              </a:buClr>
              <a:buSzPts val="1800"/>
              <a:buFont typeface="Arial"/>
              <a:buChar char="•"/>
              <a:defRPr b="0" i="0" sz="1800" u="none" cap="none" strike="noStrike">
                <a:solidFill>
                  <a:srgbClr val="393B41"/>
                </a:solidFill>
                <a:latin typeface="Arial"/>
                <a:ea typeface="Arial"/>
                <a:cs typeface="Arial"/>
                <a:sym typeface="Arial"/>
              </a:defRPr>
            </a:lvl3pPr>
            <a:lvl4pPr indent="-330200" lvl="3" marL="1828800" marR="0" rtl="0" algn="l">
              <a:lnSpc>
                <a:spcPct val="90000"/>
              </a:lnSpc>
              <a:spcBef>
                <a:spcPts val="500"/>
              </a:spcBef>
              <a:spcAft>
                <a:spcPts val="0"/>
              </a:spcAft>
              <a:buClr>
                <a:srgbClr val="393B41"/>
              </a:buClr>
              <a:buSzPts val="1600"/>
              <a:buFont typeface="Arial"/>
              <a:buChar char="•"/>
              <a:defRPr b="0" i="0" sz="1600" u="none" cap="none" strike="noStrike">
                <a:solidFill>
                  <a:srgbClr val="393B41"/>
                </a:solidFill>
                <a:latin typeface="Arial"/>
                <a:ea typeface="Arial"/>
                <a:cs typeface="Arial"/>
                <a:sym typeface="Arial"/>
              </a:defRPr>
            </a:lvl4pPr>
            <a:lvl5pPr indent="-317500" lvl="4" marL="2286000" marR="0" rtl="0" algn="l">
              <a:lnSpc>
                <a:spcPct val="90000"/>
              </a:lnSpc>
              <a:spcBef>
                <a:spcPts val="500"/>
              </a:spcBef>
              <a:spcAft>
                <a:spcPts val="0"/>
              </a:spcAft>
              <a:buClr>
                <a:srgbClr val="393B41"/>
              </a:buClr>
              <a:buSzPts val="1400"/>
              <a:buFont typeface="Arial"/>
              <a:buChar char="•"/>
              <a:defRPr b="0" i="0" sz="1400" u="none" cap="none" strike="noStrike">
                <a:solidFill>
                  <a:srgbClr val="393B4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83" name="Google Shape;83;p18"/>
          <p:cNvPicPr preferRelativeResize="0"/>
          <p:nvPr/>
        </p:nvPicPr>
        <p:blipFill rotWithShape="1">
          <a:blip r:embed="rId2">
            <a:alphaModFix amt="12000"/>
          </a:blip>
          <a:srcRect b="0" l="0" r="0" t="0"/>
          <a:stretch/>
        </p:blipFill>
        <p:spPr>
          <a:xfrm>
            <a:off x="1669401" y="1615903"/>
            <a:ext cx="1987949" cy="3705896"/>
          </a:xfrm>
          <a:prstGeom prst="rect">
            <a:avLst/>
          </a:prstGeom>
          <a:noFill/>
          <a:ln>
            <a:noFill/>
          </a:ln>
        </p:spPr>
      </p:pic>
      <p:cxnSp>
        <p:nvCxnSpPr>
          <p:cNvPr id="84" name="Google Shape;84;p18"/>
          <p:cNvCxnSpPr/>
          <p:nvPr/>
        </p:nvCxnSpPr>
        <p:spPr>
          <a:xfrm>
            <a:off x="571500" y="1112594"/>
            <a:ext cx="0" cy="672600"/>
          </a:xfrm>
          <a:prstGeom prst="straightConnector1">
            <a:avLst/>
          </a:prstGeom>
          <a:noFill/>
          <a:ln cap="flat" cmpd="sng" w="31750">
            <a:solidFill>
              <a:srgbClr val="0B8CA8"/>
            </a:solidFill>
            <a:prstDash val="solid"/>
            <a:miter lim="800000"/>
            <a:headEnd len="sm" w="sm" type="none"/>
            <a:tailEnd len="sm" w="sm" type="none"/>
          </a:ln>
        </p:spPr>
      </p:cxnSp>
      <p:sp>
        <p:nvSpPr>
          <p:cNvPr id="85" name="Google Shape;85;p18"/>
          <p:cNvSpPr txBox="1"/>
          <p:nvPr>
            <p:ph type="title"/>
          </p:nvPr>
        </p:nvSpPr>
        <p:spPr>
          <a:xfrm>
            <a:off x="774000" y="1112594"/>
            <a:ext cx="6480000" cy="7293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86" name="Shape 86"/>
        <p:cNvGrpSpPr/>
        <p:nvPr/>
      </p:nvGrpSpPr>
      <p:grpSpPr>
        <a:xfrm>
          <a:off x="0" y="0"/>
          <a:ext cx="0" cy="0"/>
          <a:chOff x="0" y="0"/>
          <a:chExt cx="0" cy="0"/>
        </a:xfrm>
      </p:grpSpPr>
      <p:sp>
        <p:nvSpPr>
          <p:cNvPr id="87" name="Google Shape;87;p19"/>
          <p:cNvSpPr txBox="1"/>
          <p:nvPr>
            <p:ph idx="1" type="body"/>
          </p:nvPr>
        </p:nvSpPr>
        <p:spPr>
          <a:xfrm>
            <a:off x="1079999" y="1541658"/>
            <a:ext cx="3248700" cy="29208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393B41"/>
              </a:buClr>
              <a:buSzPts val="1600"/>
              <a:buFont typeface="Arial"/>
              <a:buNone/>
              <a:defRPr b="0" i="0" sz="1600" u="none" cap="none" strike="noStrike">
                <a:solidFill>
                  <a:srgbClr val="393B4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88" name="Google Shape;88;p19"/>
          <p:cNvSpPr txBox="1"/>
          <p:nvPr>
            <p:ph idx="2" type="body"/>
          </p:nvPr>
        </p:nvSpPr>
        <p:spPr>
          <a:xfrm>
            <a:off x="4615791" y="1541658"/>
            <a:ext cx="3240000" cy="2920800"/>
          </a:xfrm>
          <a:prstGeom prst="rect">
            <a:avLst/>
          </a:prstGeom>
          <a:noFill/>
          <a:ln>
            <a:noFill/>
          </a:ln>
        </p:spPr>
        <p:txBody>
          <a:bodyPr anchorCtr="0" anchor="t" bIns="0" lIns="0" spcFirstLastPara="1" rIns="0" wrap="square" tIns="0">
            <a:noAutofit/>
          </a:bodyPr>
          <a:lstStyle>
            <a:lvl1pPr indent="-381000" lvl="0" marL="457200" marR="0" rtl="0" algn="l">
              <a:lnSpc>
                <a:spcPct val="90000"/>
              </a:lnSpc>
              <a:spcBef>
                <a:spcPts val="1000"/>
              </a:spcBef>
              <a:spcAft>
                <a:spcPts val="0"/>
              </a:spcAft>
              <a:buClr>
                <a:srgbClr val="393B41"/>
              </a:buClr>
              <a:buSzPts val="2400"/>
              <a:buFont typeface="Arial"/>
              <a:buChar char="•"/>
              <a:defRPr b="0" i="0" sz="2400" u="none" cap="none" strike="noStrike">
                <a:solidFill>
                  <a:srgbClr val="393B41"/>
                </a:solidFill>
                <a:latin typeface="Arial"/>
                <a:ea typeface="Arial"/>
                <a:cs typeface="Arial"/>
                <a:sym typeface="Arial"/>
              </a:defRPr>
            </a:lvl1pPr>
            <a:lvl2pPr indent="-355600" lvl="1" marL="914400" marR="0" rtl="0" algn="l">
              <a:lnSpc>
                <a:spcPct val="90000"/>
              </a:lnSpc>
              <a:spcBef>
                <a:spcPts val="500"/>
              </a:spcBef>
              <a:spcAft>
                <a:spcPts val="0"/>
              </a:spcAft>
              <a:buClr>
                <a:srgbClr val="393B41"/>
              </a:buClr>
              <a:buSzPts val="2000"/>
              <a:buFont typeface="Arial"/>
              <a:buChar char="•"/>
              <a:defRPr b="0" i="0" sz="2000" u="none" cap="none" strike="noStrike">
                <a:solidFill>
                  <a:srgbClr val="393B41"/>
                </a:solidFill>
                <a:latin typeface="Arial"/>
                <a:ea typeface="Arial"/>
                <a:cs typeface="Arial"/>
                <a:sym typeface="Arial"/>
              </a:defRPr>
            </a:lvl2pPr>
            <a:lvl3pPr indent="-342900" lvl="2" marL="1371600" marR="0" rtl="0" algn="l">
              <a:lnSpc>
                <a:spcPct val="90000"/>
              </a:lnSpc>
              <a:spcBef>
                <a:spcPts val="500"/>
              </a:spcBef>
              <a:spcAft>
                <a:spcPts val="0"/>
              </a:spcAft>
              <a:buClr>
                <a:srgbClr val="393B41"/>
              </a:buClr>
              <a:buSzPts val="1800"/>
              <a:buFont typeface="Arial"/>
              <a:buChar char="•"/>
              <a:defRPr b="0" i="0" sz="1800" u="none" cap="none" strike="noStrike">
                <a:solidFill>
                  <a:srgbClr val="393B41"/>
                </a:solidFill>
                <a:latin typeface="Arial"/>
                <a:ea typeface="Arial"/>
                <a:cs typeface="Arial"/>
                <a:sym typeface="Arial"/>
              </a:defRPr>
            </a:lvl3pPr>
            <a:lvl4pPr indent="-330200" lvl="3" marL="1828800" marR="0" rtl="0" algn="l">
              <a:lnSpc>
                <a:spcPct val="90000"/>
              </a:lnSpc>
              <a:spcBef>
                <a:spcPts val="500"/>
              </a:spcBef>
              <a:spcAft>
                <a:spcPts val="0"/>
              </a:spcAft>
              <a:buClr>
                <a:srgbClr val="393B41"/>
              </a:buClr>
              <a:buSzPts val="1600"/>
              <a:buFont typeface="Arial"/>
              <a:buChar char="•"/>
              <a:defRPr b="0" i="0" sz="1600" u="none" cap="none" strike="noStrike">
                <a:solidFill>
                  <a:srgbClr val="393B41"/>
                </a:solidFill>
                <a:latin typeface="Arial"/>
                <a:ea typeface="Arial"/>
                <a:cs typeface="Arial"/>
                <a:sym typeface="Arial"/>
              </a:defRPr>
            </a:lvl4pPr>
            <a:lvl5pPr indent="-317500" lvl="4" marL="2286000" marR="0" rtl="0" algn="l">
              <a:lnSpc>
                <a:spcPct val="90000"/>
              </a:lnSpc>
              <a:spcBef>
                <a:spcPts val="500"/>
              </a:spcBef>
              <a:spcAft>
                <a:spcPts val="0"/>
              </a:spcAft>
              <a:buClr>
                <a:srgbClr val="393B41"/>
              </a:buClr>
              <a:buSzPts val="1400"/>
              <a:buFont typeface="Arial"/>
              <a:buChar char="•"/>
              <a:defRPr b="0" i="0" sz="1400" u="none" cap="none" strike="noStrike">
                <a:solidFill>
                  <a:srgbClr val="393B4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9" name="Google Shape;89;p19"/>
          <p:cNvSpPr txBox="1"/>
          <p:nvPr>
            <p:ph idx="3" type="body"/>
          </p:nvPr>
        </p:nvSpPr>
        <p:spPr>
          <a:xfrm>
            <a:off x="1088553" y="1101402"/>
            <a:ext cx="3240000" cy="337500"/>
          </a:xfrm>
          <a:prstGeom prst="rect">
            <a:avLst/>
          </a:prstGeom>
          <a:noFill/>
          <a:ln>
            <a:noFill/>
          </a:ln>
        </p:spPr>
        <p:txBody>
          <a:bodyPr anchorCtr="0" anchor="b" bIns="0" lIns="0" spcFirstLastPara="1" rIns="0" wrap="square" tIns="0">
            <a:noAutofit/>
          </a:bodyPr>
          <a:lstStyle>
            <a:lvl1pPr indent="-228600" lvl="0" marL="457200" marR="0" rtl="0" algn="l">
              <a:lnSpc>
                <a:spcPct val="90000"/>
              </a:lnSpc>
              <a:spcBef>
                <a:spcPts val="1000"/>
              </a:spcBef>
              <a:spcAft>
                <a:spcPts val="0"/>
              </a:spcAft>
              <a:buClr>
                <a:srgbClr val="5C3896"/>
              </a:buClr>
              <a:buSzPts val="2400"/>
              <a:buFont typeface="Arial"/>
              <a:buNone/>
              <a:defRPr b="1" i="0" sz="2400" u="none" cap="none" strike="noStrike">
                <a:solidFill>
                  <a:srgbClr val="5C3896"/>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pic>
        <p:nvPicPr>
          <p:cNvPr id="90" name="Google Shape;90;p19"/>
          <p:cNvPicPr preferRelativeResize="0"/>
          <p:nvPr/>
        </p:nvPicPr>
        <p:blipFill rotWithShape="1">
          <a:blip r:embed="rId2">
            <a:alphaModFix amt="12000"/>
          </a:blip>
          <a:srcRect b="0" l="0" r="0" t="0"/>
          <a:stretch/>
        </p:blipFill>
        <p:spPr>
          <a:xfrm>
            <a:off x="6530492" y="-1721707"/>
            <a:ext cx="1987949" cy="370589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91" name="Shape 91"/>
        <p:cNvGrpSpPr/>
        <p:nvPr/>
      </p:nvGrpSpPr>
      <p:grpSpPr>
        <a:xfrm>
          <a:off x="0" y="0"/>
          <a:ext cx="0" cy="0"/>
          <a:chOff x="0" y="0"/>
          <a:chExt cx="0" cy="0"/>
        </a:xfrm>
      </p:grpSpPr>
      <p:sp>
        <p:nvSpPr>
          <p:cNvPr id="92" name="Google Shape;92;p20"/>
          <p:cNvSpPr txBox="1"/>
          <p:nvPr>
            <p:ph idx="1" type="body"/>
          </p:nvPr>
        </p:nvSpPr>
        <p:spPr>
          <a:xfrm>
            <a:off x="1079999" y="1551386"/>
            <a:ext cx="3248700" cy="29208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393B41"/>
              </a:buClr>
              <a:buSzPts val="1600"/>
              <a:buFont typeface="Arial"/>
              <a:buNone/>
              <a:defRPr b="0" i="0" sz="1600" u="none" cap="none" strike="noStrike">
                <a:solidFill>
                  <a:srgbClr val="393B4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93" name="Google Shape;93;p20"/>
          <p:cNvSpPr txBox="1"/>
          <p:nvPr>
            <p:ph idx="2" type="body"/>
          </p:nvPr>
        </p:nvSpPr>
        <p:spPr>
          <a:xfrm>
            <a:off x="1088553" y="1111130"/>
            <a:ext cx="3240000" cy="337500"/>
          </a:xfrm>
          <a:prstGeom prst="rect">
            <a:avLst/>
          </a:prstGeom>
          <a:noFill/>
          <a:ln>
            <a:noFill/>
          </a:ln>
        </p:spPr>
        <p:txBody>
          <a:bodyPr anchorCtr="0" anchor="b" bIns="0" lIns="0" spcFirstLastPara="1" rIns="0" wrap="square" tIns="0">
            <a:noAutofit/>
          </a:bodyPr>
          <a:lstStyle>
            <a:lvl1pPr indent="-228600" lvl="0" marL="457200" marR="0" rtl="0" algn="l">
              <a:lnSpc>
                <a:spcPct val="90000"/>
              </a:lnSpc>
              <a:spcBef>
                <a:spcPts val="1000"/>
              </a:spcBef>
              <a:spcAft>
                <a:spcPts val="0"/>
              </a:spcAft>
              <a:buClr>
                <a:srgbClr val="5C3896"/>
              </a:buClr>
              <a:buSzPts val="2400"/>
              <a:buFont typeface="Arial"/>
              <a:buNone/>
              <a:defRPr b="1" i="0" sz="2400" u="none" cap="none" strike="noStrike">
                <a:solidFill>
                  <a:srgbClr val="5C3896"/>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94" name="Google Shape;94;p20"/>
          <p:cNvSpPr/>
          <p:nvPr>
            <p:ph idx="3" type="pic"/>
          </p:nvPr>
        </p:nvSpPr>
        <p:spPr>
          <a:xfrm>
            <a:off x="4615791" y="1551386"/>
            <a:ext cx="3240000" cy="2920800"/>
          </a:xfrm>
          <a:prstGeom prst="rect">
            <a:avLst/>
          </a:prstGeom>
          <a:noFill/>
          <a:ln>
            <a:noFill/>
          </a:ln>
        </p:spPr>
      </p:sp>
      <p:pic>
        <p:nvPicPr>
          <p:cNvPr id="95" name="Google Shape;95;p20"/>
          <p:cNvPicPr preferRelativeResize="0"/>
          <p:nvPr/>
        </p:nvPicPr>
        <p:blipFill rotWithShape="1">
          <a:blip r:embed="rId2">
            <a:alphaModFix amt="12000"/>
          </a:blip>
          <a:srcRect b="0" l="0" r="0" t="0"/>
          <a:stretch/>
        </p:blipFill>
        <p:spPr>
          <a:xfrm>
            <a:off x="6429816" y="-554388"/>
            <a:ext cx="1987949" cy="370589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logo lockup">
  <p:cSld name="Section Header with logo lockup">
    <p:spTree>
      <p:nvGrpSpPr>
        <p:cNvPr id="96" name="Shape 96"/>
        <p:cNvGrpSpPr/>
        <p:nvPr/>
      </p:nvGrpSpPr>
      <p:grpSpPr>
        <a:xfrm>
          <a:off x="0" y="0"/>
          <a:ext cx="0" cy="0"/>
          <a:chOff x="0" y="0"/>
          <a:chExt cx="0" cy="0"/>
        </a:xfrm>
      </p:grpSpPr>
      <p:sp>
        <p:nvSpPr>
          <p:cNvPr id="97" name="Google Shape;97;p21"/>
          <p:cNvSpPr txBox="1"/>
          <p:nvPr>
            <p:ph idx="1" type="body"/>
          </p:nvPr>
        </p:nvSpPr>
        <p:spPr>
          <a:xfrm>
            <a:off x="1079999" y="1570840"/>
            <a:ext cx="3248700" cy="11094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393B41"/>
              </a:buClr>
              <a:buSzPts val="1600"/>
              <a:buFont typeface="Arial"/>
              <a:buNone/>
              <a:defRPr b="0" i="0" sz="1600" u="none" cap="none" strike="noStrike">
                <a:solidFill>
                  <a:srgbClr val="393B4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98" name="Google Shape;98;p21"/>
          <p:cNvSpPr txBox="1"/>
          <p:nvPr>
            <p:ph idx="2" type="body"/>
          </p:nvPr>
        </p:nvSpPr>
        <p:spPr>
          <a:xfrm>
            <a:off x="4615791" y="1570840"/>
            <a:ext cx="3240000" cy="1109400"/>
          </a:xfrm>
          <a:prstGeom prst="rect">
            <a:avLst/>
          </a:prstGeom>
          <a:noFill/>
          <a:ln>
            <a:noFill/>
          </a:ln>
        </p:spPr>
        <p:txBody>
          <a:bodyPr anchorCtr="0" anchor="t" bIns="0" lIns="0" spcFirstLastPara="1" rIns="0" wrap="square" tIns="0">
            <a:noAutofit/>
          </a:bodyPr>
          <a:lstStyle>
            <a:lvl1pPr indent="-381000" lvl="0" marL="457200" marR="0" rtl="0" algn="l">
              <a:lnSpc>
                <a:spcPct val="90000"/>
              </a:lnSpc>
              <a:spcBef>
                <a:spcPts val="1000"/>
              </a:spcBef>
              <a:spcAft>
                <a:spcPts val="0"/>
              </a:spcAft>
              <a:buClr>
                <a:srgbClr val="393B41"/>
              </a:buClr>
              <a:buSzPts val="2400"/>
              <a:buFont typeface="Arial"/>
              <a:buChar char="•"/>
              <a:defRPr b="0" i="0" sz="2400" u="none" cap="none" strike="noStrike">
                <a:solidFill>
                  <a:srgbClr val="393B41"/>
                </a:solidFill>
                <a:latin typeface="Arial"/>
                <a:ea typeface="Arial"/>
                <a:cs typeface="Arial"/>
                <a:sym typeface="Arial"/>
              </a:defRPr>
            </a:lvl1pPr>
            <a:lvl2pPr indent="-355600" lvl="1" marL="914400" marR="0" rtl="0" algn="l">
              <a:lnSpc>
                <a:spcPct val="90000"/>
              </a:lnSpc>
              <a:spcBef>
                <a:spcPts val="500"/>
              </a:spcBef>
              <a:spcAft>
                <a:spcPts val="0"/>
              </a:spcAft>
              <a:buClr>
                <a:srgbClr val="393B41"/>
              </a:buClr>
              <a:buSzPts val="2000"/>
              <a:buFont typeface="Arial"/>
              <a:buChar char="•"/>
              <a:defRPr b="0" i="0" sz="2000" u="none" cap="none" strike="noStrike">
                <a:solidFill>
                  <a:srgbClr val="393B41"/>
                </a:solidFill>
                <a:latin typeface="Arial"/>
                <a:ea typeface="Arial"/>
                <a:cs typeface="Arial"/>
                <a:sym typeface="Arial"/>
              </a:defRPr>
            </a:lvl2pPr>
            <a:lvl3pPr indent="-342900" lvl="2" marL="1371600" marR="0" rtl="0" algn="l">
              <a:lnSpc>
                <a:spcPct val="90000"/>
              </a:lnSpc>
              <a:spcBef>
                <a:spcPts val="500"/>
              </a:spcBef>
              <a:spcAft>
                <a:spcPts val="0"/>
              </a:spcAft>
              <a:buClr>
                <a:srgbClr val="393B41"/>
              </a:buClr>
              <a:buSzPts val="1800"/>
              <a:buFont typeface="Arial"/>
              <a:buChar char="•"/>
              <a:defRPr b="0" i="0" sz="1800" u="none" cap="none" strike="noStrike">
                <a:solidFill>
                  <a:srgbClr val="393B41"/>
                </a:solidFill>
                <a:latin typeface="Arial"/>
                <a:ea typeface="Arial"/>
                <a:cs typeface="Arial"/>
                <a:sym typeface="Arial"/>
              </a:defRPr>
            </a:lvl3pPr>
            <a:lvl4pPr indent="-330200" lvl="3" marL="1828800" marR="0" rtl="0" algn="l">
              <a:lnSpc>
                <a:spcPct val="90000"/>
              </a:lnSpc>
              <a:spcBef>
                <a:spcPts val="500"/>
              </a:spcBef>
              <a:spcAft>
                <a:spcPts val="0"/>
              </a:spcAft>
              <a:buClr>
                <a:srgbClr val="393B41"/>
              </a:buClr>
              <a:buSzPts val="1600"/>
              <a:buFont typeface="Arial"/>
              <a:buChar char="•"/>
              <a:defRPr b="0" i="0" sz="1600" u="none" cap="none" strike="noStrike">
                <a:solidFill>
                  <a:srgbClr val="393B41"/>
                </a:solidFill>
                <a:latin typeface="Arial"/>
                <a:ea typeface="Arial"/>
                <a:cs typeface="Arial"/>
                <a:sym typeface="Arial"/>
              </a:defRPr>
            </a:lvl4pPr>
            <a:lvl5pPr indent="-317500" lvl="4" marL="2286000" marR="0" rtl="0" algn="l">
              <a:lnSpc>
                <a:spcPct val="90000"/>
              </a:lnSpc>
              <a:spcBef>
                <a:spcPts val="500"/>
              </a:spcBef>
              <a:spcAft>
                <a:spcPts val="0"/>
              </a:spcAft>
              <a:buClr>
                <a:srgbClr val="393B41"/>
              </a:buClr>
              <a:buSzPts val="1400"/>
              <a:buFont typeface="Arial"/>
              <a:buChar char="•"/>
              <a:defRPr b="0" i="0" sz="1400" u="none" cap="none" strike="noStrike">
                <a:solidFill>
                  <a:srgbClr val="393B4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9" name="Google Shape;99;p21"/>
          <p:cNvSpPr txBox="1"/>
          <p:nvPr>
            <p:ph idx="3" type="body"/>
          </p:nvPr>
        </p:nvSpPr>
        <p:spPr>
          <a:xfrm>
            <a:off x="1088553" y="1130585"/>
            <a:ext cx="3240000" cy="337500"/>
          </a:xfrm>
          <a:prstGeom prst="rect">
            <a:avLst/>
          </a:prstGeom>
          <a:noFill/>
          <a:ln>
            <a:noFill/>
          </a:ln>
        </p:spPr>
        <p:txBody>
          <a:bodyPr anchorCtr="0" anchor="b" bIns="0" lIns="0" spcFirstLastPara="1" rIns="0" wrap="square" tIns="0">
            <a:noAutofit/>
          </a:bodyPr>
          <a:lstStyle>
            <a:lvl1pPr indent="-228600" lvl="0" marL="457200" marR="0" rtl="0" algn="l">
              <a:lnSpc>
                <a:spcPct val="90000"/>
              </a:lnSpc>
              <a:spcBef>
                <a:spcPts val="1000"/>
              </a:spcBef>
              <a:spcAft>
                <a:spcPts val="0"/>
              </a:spcAft>
              <a:buClr>
                <a:srgbClr val="5C3896"/>
              </a:buClr>
              <a:buSzPts val="2400"/>
              <a:buFont typeface="Arial"/>
              <a:buNone/>
              <a:defRPr b="1" i="0" sz="2400" u="none" cap="none" strike="noStrike">
                <a:solidFill>
                  <a:srgbClr val="5C3896"/>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graphicFrame>
        <p:nvGraphicFramePr>
          <p:cNvPr id="100" name="Google Shape;100;p21"/>
          <p:cNvGraphicFramePr/>
          <p:nvPr/>
        </p:nvGraphicFramePr>
        <p:xfrm>
          <a:off x="1079999" y="3001747"/>
          <a:ext cx="3000000" cy="3000000"/>
        </p:xfrm>
        <a:graphic>
          <a:graphicData uri="http://schemas.openxmlformats.org/drawingml/2006/table">
            <a:tbl>
              <a:tblPr bandRow="1" firstRow="1">
                <a:noFill/>
                <a:tableStyleId>{FF92134A-EB71-4399-AAA9-D4ECE6198F14}</a:tableStyleId>
              </a:tblPr>
              <a:tblGrid>
                <a:gridCol w="2258600"/>
                <a:gridCol w="2258600"/>
                <a:gridCol w="2258600"/>
              </a:tblGrid>
              <a:tr h="423775">
                <a:tc>
                  <a:txBody>
                    <a:bodyPr/>
                    <a:lstStyle/>
                    <a:p>
                      <a:pPr indent="0" lvl="0" marL="0" marR="0" rtl="0" algn="l">
                        <a:lnSpc>
                          <a:spcPct val="100000"/>
                        </a:lnSpc>
                        <a:spcBef>
                          <a:spcPts val="0"/>
                        </a:spcBef>
                        <a:spcAft>
                          <a:spcPts val="0"/>
                        </a:spcAft>
                        <a:buClr>
                          <a:schemeClr val="dk1"/>
                        </a:buClr>
                        <a:buSzPts val="900"/>
                        <a:buFont typeface="Arial"/>
                        <a:buNone/>
                      </a:pPr>
                      <a:r>
                        <a:rPr b="1" i="0" lang="en-GB" sz="900" u="none" cap="none" strike="noStrike">
                          <a:latin typeface="Arial"/>
                          <a:ea typeface="Arial"/>
                          <a:cs typeface="Arial"/>
                          <a:sym typeface="Arial"/>
                        </a:rPr>
                        <a:t>Click to edit Master text styles</a:t>
                      </a:r>
                      <a:endParaRPr sz="1100"/>
                    </a:p>
                  </a:txBody>
                  <a:tcPr marT="34300" marB="34300" marR="91450" marL="91450" anchor="ctr">
                    <a:solidFill>
                      <a:srgbClr val="5C3896"/>
                    </a:solidFill>
                  </a:tcPr>
                </a:tc>
                <a:tc>
                  <a:txBody>
                    <a:bodyPr/>
                    <a:lstStyle/>
                    <a:p>
                      <a:pPr indent="0" lvl="0" marL="0" marR="0" rtl="0" algn="l">
                        <a:lnSpc>
                          <a:spcPct val="100000"/>
                        </a:lnSpc>
                        <a:spcBef>
                          <a:spcPts val="0"/>
                        </a:spcBef>
                        <a:spcAft>
                          <a:spcPts val="0"/>
                        </a:spcAft>
                        <a:buClr>
                          <a:schemeClr val="dk1"/>
                        </a:buClr>
                        <a:buSzPts val="900"/>
                        <a:buFont typeface="Arial"/>
                        <a:buNone/>
                      </a:pPr>
                      <a:r>
                        <a:rPr b="1" i="0" lang="en-GB" sz="900" u="none" cap="none" strike="noStrike">
                          <a:latin typeface="Arial"/>
                          <a:ea typeface="Arial"/>
                          <a:cs typeface="Arial"/>
                          <a:sym typeface="Arial"/>
                        </a:rPr>
                        <a:t>Click to edit Master text styles</a:t>
                      </a:r>
                      <a:endParaRPr sz="1100"/>
                    </a:p>
                  </a:txBody>
                  <a:tcPr marT="34300" marB="34300" marR="91450" marL="91450" anchor="ctr">
                    <a:solidFill>
                      <a:srgbClr val="5C3896"/>
                    </a:solidFill>
                  </a:tcPr>
                </a:tc>
                <a:tc>
                  <a:txBody>
                    <a:bodyPr/>
                    <a:lstStyle/>
                    <a:p>
                      <a:pPr indent="0" lvl="0" marL="0" marR="0" rtl="0" algn="l">
                        <a:lnSpc>
                          <a:spcPct val="100000"/>
                        </a:lnSpc>
                        <a:spcBef>
                          <a:spcPts val="0"/>
                        </a:spcBef>
                        <a:spcAft>
                          <a:spcPts val="0"/>
                        </a:spcAft>
                        <a:buClr>
                          <a:schemeClr val="dk1"/>
                        </a:buClr>
                        <a:buSzPts val="900"/>
                        <a:buFont typeface="Arial"/>
                        <a:buNone/>
                      </a:pPr>
                      <a:r>
                        <a:rPr b="1" i="0" lang="en-GB" sz="900" u="none" cap="none" strike="noStrike">
                          <a:latin typeface="Arial"/>
                          <a:ea typeface="Arial"/>
                          <a:cs typeface="Arial"/>
                          <a:sym typeface="Arial"/>
                        </a:rPr>
                        <a:t>Click to edit Master text styles</a:t>
                      </a:r>
                      <a:endParaRPr sz="1100"/>
                    </a:p>
                  </a:txBody>
                  <a:tcPr marT="34300" marB="34300" marR="91450" marL="91450" anchor="ctr">
                    <a:solidFill>
                      <a:srgbClr val="5C3896"/>
                    </a:solidFill>
                  </a:tcPr>
                </a:tc>
              </a:tr>
              <a:tr h="463800">
                <a:tc>
                  <a:txBody>
                    <a:bodyPr/>
                    <a:lstStyle/>
                    <a:p>
                      <a:pPr indent="0" lvl="0" marL="0" marR="0" rtl="0" algn="l">
                        <a:lnSpc>
                          <a:spcPct val="100000"/>
                        </a:lnSpc>
                        <a:spcBef>
                          <a:spcPts val="0"/>
                        </a:spcBef>
                        <a:spcAft>
                          <a:spcPts val="0"/>
                        </a:spcAft>
                        <a:buClr>
                          <a:schemeClr val="dk1"/>
                        </a:buClr>
                        <a:buSzPts val="900"/>
                        <a:buFont typeface="Arial"/>
                        <a:buNone/>
                      </a:pPr>
                      <a:r>
                        <a:rPr b="0" i="0" lang="en-GB" sz="900" u="none" cap="none" strike="noStrike">
                          <a:latin typeface="Arial"/>
                          <a:ea typeface="Arial"/>
                          <a:cs typeface="Arial"/>
                          <a:sym typeface="Arial"/>
                        </a:rPr>
                        <a:t>Click to edit Master text styles</a:t>
                      </a:r>
                      <a:endParaRPr sz="1100"/>
                    </a:p>
                  </a:txBody>
                  <a:tcPr marT="34300" marB="34300" marR="91450" marL="91450" anchor="ctr">
                    <a:solidFill>
                      <a:srgbClr val="5C3896">
                        <a:alpha val="18820"/>
                      </a:srgbClr>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GB" sz="900" u="none" cap="none" strike="noStrike">
                          <a:latin typeface="Arial"/>
                          <a:ea typeface="Arial"/>
                          <a:cs typeface="Arial"/>
                          <a:sym typeface="Arial"/>
                        </a:rPr>
                        <a:t>Click to edit Master text styles</a:t>
                      </a:r>
                      <a:endParaRPr sz="1100"/>
                    </a:p>
                  </a:txBody>
                  <a:tcPr marT="34300" marB="34300" marR="91450" marL="91450" anchor="ctr">
                    <a:solidFill>
                      <a:srgbClr val="5C3896">
                        <a:alpha val="18820"/>
                      </a:srgbClr>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GB" sz="900" u="none" cap="none" strike="noStrike">
                          <a:latin typeface="Arial"/>
                          <a:ea typeface="Arial"/>
                          <a:cs typeface="Arial"/>
                          <a:sym typeface="Arial"/>
                        </a:rPr>
                        <a:t>Click to edit Master text styles</a:t>
                      </a:r>
                      <a:endParaRPr sz="1100"/>
                    </a:p>
                  </a:txBody>
                  <a:tcPr marT="34300" marB="34300" marR="91450" marL="91450" anchor="ctr">
                    <a:solidFill>
                      <a:srgbClr val="5C3896">
                        <a:alpha val="18820"/>
                      </a:srgbClr>
                    </a:solidFill>
                  </a:tcPr>
                </a:tc>
              </a:tr>
              <a:tr h="463800">
                <a:tc>
                  <a:txBody>
                    <a:bodyPr/>
                    <a:lstStyle/>
                    <a:p>
                      <a:pPr indent="0" lvl="0" marL="0" marR="0" rtl="0" algn="l">
                        <a:lnSpc>
                          <a:spcPct val="100000"/>
                        </a:lnSpc>
                        <a:spcBef>
                          <a:spcPts val="0"/>
                        </a:spcBef>
                        <a:spcAft>
                          <a:spcPts val="0"/>
                        </a:spcAft>
                        <a:buClr>
                          <a:schemeClr val="dk1"/>
                        </a:buClr>
                        <a:buSzPts val="900"/>
                        <a:buFont typeface="Arial"/>
                        <a:buNone/>
                      </a:pPr>
                      <a:r>
                        <a:rPr b="0" i="0" lang="en-GB" sz="900" u="none" cap="none" strike="noStrike">
                          <a:latin typeface="Arial"/>
                          <a:ea typeface="Arial"/>
                          <a:cs typeface="Arial"/>
                          <a:sym typeface="Arial"/>
                        </a:rPr>
                        <a:t>Click to edit Master text styles</a:t>
                      </a:r>
                      <a:endParaRPr sz="1100"/>
                    </a:p>
                  </a:txBody>
                  <a:tcPr marT="34300" marB="34300" marR="91450" marL="91450" anchor="ctr">
                    <a:solidFill>
                      <a:srgbClr val="5C3896">
                        <a:alpha val="18820"/>
                      </a:srgbClr>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GB" sz="900" u="none" cap="none" strike="noStrike">
                          <a:latin typeface="Arial"/>
                          <a:ea typeface="Arial"/>
                          <a:cs typeface="Arial"/>
                          <a:sym typeface="Arial"/>
                        </a:rPr>
                        <a:t>Click to edit Master text styles</a:t>
                      </a:r>
                      <a:endParaRPr sz="1100"/>
                    </a:p>
                  </a:txBody>
                  <a:tcPr marT="34300" marB="34300" marR="91450" marL="91450" anchor="ctr">
                    <a:solidFill>
                      <a:srgbClr val="5C3896">
                        <a:alpha val="18820"/>
                      </a:srgbClr>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GB" sz="900" u="none" cap="none" strike="noStrike">
                          <a:latin typeface="Arial"/>
                          <a:ea typeface="Arial"/>
                          <a:cs typeface="Arial"/>
                          <a:sym typeface="Arial"/>
                        </a:rPr>
                        <a:t>Click to edit Master text styles</a:t>
                      </a:r>
                      <a:endParaRPr sz="1100"/>
                    </a:p>
                  </a:txBody>
                  <a:tcPr marT="34300" marB="34300" marR="91450" marL="91450" anchor="ctr">
                    <a:solidFill>
                      <a:srgbClr val="5C3896">
                        <a:alpha val="18820"/>
                      </a:srgbClr>
                    </a:solidFill>
                  </a:tcPr>
                </a:tc>
              </a:tr>
            </a:tbl>
          </a:graphicData>
        </a:graphic>
      </p:graphicFrame>
      <p:pic>
        <p:nvPicPr>
          <p:cNvPr id="101" name="Google Shape;101;p21"/>
          <p:cNvPicPr preferRelativeResize="0"/>
          <p:nvPr/>
        </p:nvPicPr>
        <p:blipFill rotWithShape="1">
          <a:blip r:embed="rId2">
            <a:alphaModFix amt="12000"/>
          </a:blip>
          <a:srcRect b="0" l="0" r="0" t="0"/>
          <a:stretch/>
        </p:blipFill>
        <p:spPr>
          <a:xfrm>
            <a:off x="6730148" y="-883810"/>
            <a:ext cx="1987949" cy="370589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with logo lockup">
  <p:cSld name="1_Section Header with logo lockup">
    <p:spTree>
      <p:nvGrpSpPr>
        <p:cNvPr id="102" name="Shape 102"/>
        <p:cNvGrpSpPr/>
        <p:nvPr/>
      </p:nvGrpSpPr>
      <p:grpSpPr>
        <a:xfrm>
          <a:off x="0" y="0"/>
          <a:ext cx="0" cy="0"/>
          <a:chOff x="0" y="0"/>
          <a:chExt cx="0" cy="0"/>
        </a:xfrm>
      </p:grpSpPr>
      <p:sp>
        <p:nvSpPr>
          <p:cNvPr id="103" name="Google Shape;103;p22"/>
          <p:cNvSpPr txBox="1"/>
          <p:nvPr/>
        </p:nvSpPr>
        <p:spPr>
          <a:xfrm>
            <a:off x="591052" y="1645366"/>
            <a:ext cx="4785900" cy="113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GB" sz="1600">
                <a:solidFill>
                  <a:srgbClr val="5C3896"/>
                </a:solidFill>
                <a:latin typeface="Arial"/>
                <a:ea typeface="Arial"/>
                <a:cs typeface="Arial"/>
                <a:sym typeface="Arial"/>
              </a:rPr>
              <a:t>Mulberry Academy Woodside</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lang="en-GB" sz="1600">
                <a:solidFill>
                  <a:srgbClr val="5C3896"/>
                </a:solidFill>
                <a:latin typeface="Arial"/>
                <a:ea typeface="Arial"/>
                <a:cs typeface="Arial"/>
                <a:sym typeface="Arial"/>
              </a:rPr>
              <a:t>White Hart Lane, Wood Green, London N22 5QJ</a:t>
            </a:r>
            <a:endParaRPr b="0" sz="1600">
              <a:solidFill>
                <a:schemeClr val="dk1"/>
              </a:solidFill>
              <a:latin typeface="Arial"/>
              <a:ea typeface="Arial"/>
              <a:cs typeface="Arial"/>
              <a:sym typeface="Arial"/>
            </a:endParaRPr>
          </a:p>
          <a:p>
            <a:pPr indent="0" lvl="0" marL="0" marR="0" rtl="0" algn="l">
              <a:spcBef>
                <a:spcPts val="0"/>
              </a:spcBef>
              <a:spcAft>
                <a:spcPts val="0"/>
              </a:spcAft>
              <a:buNone/>
            </a:pPr>
            <a:r>
              <a:rPr b="0" lang="en-GB" sz="1600">
                <a:solidFill>
                  <a:schemeClr val="dk1"/>
                </a:solidFill>
                <a:latin typeface="Arial"/>
                <a:ea typeface="Arial"/>
                <a:cs typeface="Arial"/>
                <a:sym typeface="Arial"/>
              </a:rPr>
              <a:t>   </a:t>
            </a:r>
            <a:r>
              <a:rPr b="0" lang="en-GB" sz="1600">
                <a:solidFill>
                  <a:srgbClr val="5C3896"/>
                </a:solidFill>
                <a:latin typeface="Arial"/>
                <a:ea typeface="Arial"/>
                <a:cs typeface="Arial"/>
                <a:sym typeface="Arial"/>
              </a:rPr>
              <a:t>020 8889 676    </a:t>
            </a:r>
            <a:r>
              <a:rPr lang="en-GB" sz="1600">
                <a:solidFill>
                  <a:schemeClr val="dk1"/>
                </a:solidFill>
                <a:latin typeface="Arial"/>
                <a:ea typeface="Arial"/>
                <a:cs typeface="Arial"/>
                <a:sym typeface="Arial"/>
              </a:rPr>
              <a:t> </a:t>
            </a:r>
            <a:r>
              <a:rPr b="0" lang="en-GB" sz="1600">
                <a:solidFill>
                  <a:srgbClr val="5C3896"/>
                </a:solidFill>
                <a:latin typeface="Arial"/>
                <a:ea typeface="Arial"/>
                <a:cs typeface="Arial"/>
                <a:sym typeface="Arial"/>
              </a:rPr>
              <a:t> </a:t>
            </a:r>
            <a:endParaRPr/>
          </a:p>
          <a:p>
            <a:pPr indent="0" lvl="0" marL="0" marR="0" rtl="0" algn="l">
              <a:spcBef>
                <a:spcPts val="0"/>
              </a:spcBef>
              <a:spcAft>
                <a:spcPts val="0"/>
              </a:spcAft>
              <a:buNone/>
            </a:pPr>
            <a:r>
              <a:rPr lang="en-GB" sz="1600" u="sng" strike="noStrike">
                <a:solidFill>
                  <a:srgbClr val="5C3896"/>
                </a:solidFill>
                <a:latin typeface="Arial"/>
                <a:ea typeface="Arial"/>
                <a:cs typeface="Arial"/>
                <a:sym typeface="Arial"/>
                <a:hlinkClick r:id="rId2">
                  <a:extLst>
                    <a:ext uri="{A12FA001-AC4F-418D-AE19-62706E023703}">
                      <ahyp:hlinkClr val="tx"/>
                    </a:ext>
                  </a:extLst>
                </a:hlinkClick>
              </a:rPr>
              <a:t>   mail@mulberrywoodside.org</a:t>
            </a:r>
            <a:endParaRPr b="0" sz="1600" u="none" strike="noStrike">
              <a:solidFill>
                <a:schemeClr val="dk1"/>
              </a:solidFill>
              <a:latin typeface="Arial"/>
              <a:ea typeface="Arial"/>
              <a:cs typeface="Arial"/>
              <a:sym typeface="Arial"/>
            </a:endParaRPr>
          </a:p>
          <a:p>
            <a:pPr indent="0" lvl="0" marL="0" marR="0" rtl="0" algn="l">
              <a:spcBef>
                <a:spcPts val="0"/>
              </a:spcBef>
              <a:spcAft>
                <a:spcPts val="0"/>
              </a:spcAft>
              <a:buNone/>
            </a:pPr>
            <a:r>
              <a:rPr b="0" lang="en-GB" sz="1600" u="none" strike="noStrike">
                <a:solidFill>
                  <a:schemeClr val="dk1"/>
                </a:solidFill>
                <a:latin typeface="Arial"/>
                <a:ea typeface="Arial"/>
                <a:cs typeface="Arial"/>
                <a:sym typeface="Arial"/>
              </a:rPr>
              <a:t>   </a:t>
            </a:r>
            <a:r>
              <a:rPr b="0" lang="en-GB" sz="1600">
                <a:solidFill>
                  <a:srgbClr val="5C3896"/>
                </a:solidFill>
                <a:latin typeface="Arial"/>
                <a:ea typeface="Arial"/>
                <a:cs typeface="Arial"/>
                <a:sym typeface="Arial"/>
              </a:rPr>
              <a:t>www.mulberrywoodside.org</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en-GB" sz="1200">
                <a:solidFill>
                  <a:srgbClr val="5C3896"/>
                </a:solidFill>
                <a:latin typeface="Arial"/>
                <a:ea typeface="Arial"/>
                <a:cs typeface="Arial"/>
                <a:sym typeface="Arial"/>
              </a:rPr>
              <a:t> </a:t>
            </a:r>
            <a:endParaRPr sz="1200">
              <a:solidFill>
                <a:schemeClr val="dk1"/>
              </a:solidFill>
              <a:latin typeface="Arial"/>
              <a:ea typeface="Arial"/>
              <a:cs typeface="Arial"/>
              <a:sym typeface="Arial"/>
            </a:endParaRPr>
          </a:p>
        </p:txBody>
      </p:sp>
      <p:pic>
        <p:nvPicPr>
          <p:cNvPr id="104" name="Google Shape;104;p22"/>
          <p:cNvPicPr preferRelativeResize="0"/>
          <p:nvPr/>
        </p:nvPicPr>
        <p:blipFill rotWithShape="1">
          <a:blip r:embed="rId3">
            <a:alphaModFix amt="50000"/>
          </a:blip>
          <a:srcRect b="0" l="0" r="0" t="0"/>
          <a:stretch/>
        </p:blipFill>
        <p:spPr>
          <a:xfrm>
            <a:off x="591052" y="2058172"/>
            <a:ext cx="107939" cy="110856"/>
          </a:xfrm>
          <a:prstGeom prst="rect">
            <a:avLst/>
          </a:prstGeom>
          <a:noFill/>
          <a:ln>
            <a:noFill/>
          </a:ln>
        </p:spPr>
      </p:pic>
      <p:pic>
        <p:nvPicPr>
          <p:cNvPr id="105" name="Google Shape;105;p22"/>
          <p:cNvPicPr preferRelativeResize="0"/>
          <p:nvPr/>
        </p:nvPicPr>
        <p:blipFill rotWithShape="1">
          <a:blip r:embed="rId4">
            <a:alphaModFix amt="50000"/>
          </a:blip>
          <a:srcRect b="0" l="0" r="0" t="0"/>
          <a:stretch/>
        </p:blipFill>
        <p:spPr>
          <a:xfrm>
            <a:off x="591052" y="2255327"/>
            <a:ext cx="107940" cy="84810"/>
          </a:xfrm>
          <a:prstGeom prst="rect">
            <a:avLst/>
          </a:prstGeom>
          <a:noFill/>
          <a:ln>
            <a:noFill/>
          </a:ln>
        </p:spPr>
      </p:pic>
      <p:pic>
        <p:nvPicPr>
          <p:cNvPr id="106" name="Google Shape;106;p22"/>
          <p:cNvPicPr preferRelativeResize="0"/>
          <p:nvPr/>
        </p:nvPicPr>
        <p:blipFill rotWithShape="1">
          <a:blip r:embed="rId5">
            <a:alphaModFix amt="50000"/>
          </a:blip>
          <a:srcRect b="0" l="0" r="0" t="0"/>
          <a:stretch/>
        </p:blipFill>
        <p:spPr>
          <a:xfrm>
            <a:off x="591052" y="2435531"/>
            <a:ext cx="107940" cy="107940"/>
          </a:xfrm>
          <a:prstGeom prst="rect">
            <a:avLst/>
          </a:prstGeom>
          <a:noFill/>
          <a:ln>
            <a:noFill/>
          </a:ln>
        </p:spPr>
      </p:pic>
      <p:pic>
        <p:nvPicPr>
          <p:cNvPr id="107" name="Google Shape;107;p22"/>
          <p:cNvPicPr preferRelativeResize="0"/>
          <p:nvPr/>
        </p:nvPicPr>
        <p:blipFill rotWithShape="1">
          <a:blip r:embed="rId6">
            <a:alphaModFix/>
          </a:blip>
          <a:srcRect b="0" l="3418" r="0" t="0"/>
          <a:stretch/>
        </p:blipFill>
        <p:spPr>
          <a:xfrm>
            <a:off x="519679" y="2783157"/>
            <a:ext cx="1326967" cy="545553"/>
          </a:xfrm>
          <a:prstGeom prst="rect">
            <a:avLst/>
          </a:prstGeom>
          <a:noFill/>
          <a:ln>
            <a:noFill/>
          </a:ln>
        </p:spPr>
      </p:pic>
      <p:pic>
        <p:nvPicPr>
          <p:cNvPr id="108" name="Google Shape;108;p22"/>
          <p:cNvPicPr preferRelativeResize="0"/>
          <p:nvPr/>
        </p:nvPicPr>
        <p:blipFill rotWithShape="1">
          <a:blip r:embed="rId7">
            <a:alphaModFix/>
          </a:blip>
          <a:srcRect b="0" l="645" r="0" t="0"/>
          <a:stretch/>
        </p:blipFill>
        <p:spPr>
          <a:xfrm>
            <a:off x="511783" y="3424103"/>
            <a:ext cx="5762705" cy="495286"/>
          </a:xfrm>
          <a:prstGeom prst="rect">
            <a:avLst/>
          </a:prstGeom>
          <a:noFill/>
          <a:ln>
            <a:noFill/>
          </a:ln>
        </p:spPr>
      </p:pic>
      <p:sp>
        <p:nvSpPr>
          <p:cNvPr id="109" name="Google Shape;109;p22"/>
          <p:cNvSpPr txBox="1"/>
          <p:nvPr/>
        </p:nvSpPr>
        <p:spPr>
          <a:xfrm>
            <a:off x="511784" y="4023299"/>
            <a:ext cx="6372000" cy="338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Helvetica Neue"/>
                <a:ea typeface="Helvetica Neue"/>
                <a:cs typeface="Helvetica Neue"/>
                <a:sym typeface="Helvetica Neue"/>
              </a:rPr>
              <a:t>Mulberry Academy Woodside is part of the Mulberry Schools Trust which is a charitable company limited by guarantee registered in England and Wales (Company No. 10035860). Company’s registered office: Mulberry Schools Trust, Richard Street, Commercial Road, London E1 2JP</a:t>
            </a:r>
            <a:endParaRPr/>
          </a:p>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with logo lockup">
  <p:cSld name="2_Section Header with logo lockup">
    <p:spTree>
      <p:nvGrpSpPr>
        <p:cNvPr id="110" name="Shape 110"/>
        <p:cNvGrpSpPr/>
        <p:nvPr/>
      </p:nvGrpSpPr>
      <p:grpSpPr>
        <a:xfrm>
          <a:off x="0" y="0"/>
          <a:ext cx="0" cy="0"/>
          <a:chOff x="0" y="0"/>
          <a:chExt cx="0" cy="0"/>
        </a:xfrm>
      </p:grpSpPr>
      <p:pic>
        <p:nvPicPr>
          <p:cNvPr id="111" name="Google Shape;111;p23"/>
          <p:cNvPicPr preferRelativeResize="0"/>
          <p:nvPr/>
        </p:nvPicPr>
        <p:blipFill rotWithShape="1">
          <a:blip r:embed="rId2">
            <a:alphaModFix/>
          </a:blip>
          <a:srcRect b="0" l="0" r="0" t="0"/>
          <a:stretch/>
        </p:blipFill>
        <p:spPr>
          <a:xfrm>
            <a:off x="1079999" y="1055076"/>
            <a:ext cx="6771600" cy="30408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2" name="Shape 112"/>
        <p:cNvGrpSpPr/>
        <p:nvPr/>
      </p:nvGrpSpPr>
      <p:grpSpPr>
        <a:xfrm>
          <a:off x="0" y="0"/>
          <a:ext cx="0" cy="0"/>
          <a:chOff x="0" y="0"/>
          <a:chExt cx="0" cy="0"/>
        </a:xfrm>
      </p:grpSpPr>
      <p:sp>
        <p:nvSpPr>
          <p:cNvPr id="113" name="Google Shape;113;p24"/>
          <p:cNvSpPr txBox="1"/>
          <p:nvPr>
            <p:ph type="ctrTitle"/>
          </p:nvPr>
        </p:nvSpPr>
        <p:spPr>
          <a:xfrm>
            <a:off x="311708" y="744574"/>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14" name="Google Shape;114;p2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5" name="Google Shape;115;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6" name="Shape 116"/>
        <p:cNvGrpSpPr/>
        <p:nvPr/>
      </p:nvGrpSpPr>
      <p:grpSpPr>
        <a:xfrm>
          <a:off x="0" y="0"/>
          <a:ext cx="0" cy="0"/>
          <a:chOff x="0" y="0"/>
          <a:chExt cx="0" cy="0"/>
        </a:xfrm>
      </p:grpSpPr>
      <p:sp>
        <p:nvSpPr>
          <p:cNvPr id="117" name="Google Shape;117;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8" name="Google Shape;118;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19" name="Google Shape;11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22" name="Google Shape;122;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3" name="Google Shape;123;p26"/>
          <p:cNvSpPr txBox="1"/>
          <p:nvPr>
            <p:ph idx="10" type="dt"/>
          </p:nvPr>
        </p:nvSpPr>
        <p:spPr>
          <a:xfrm>
            <a:off x="6727825" y="4806555"/>
            <a:ext cx="1919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4" name="Google Shape;124;p26"/>
          <p:cNvSpPr txBox="1"/>
          <p:nvPr>
            <p:ph idx="11" type="ftr"/>
          </p:nvPr>
        </p:nvSpPr>
        <p:spPr>
          <a:xfrm>
            <a:off x="4379913" y="4806555"/>
            <a:ext cx="2351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5" name="Google Shape;12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type="twoObj">
  <p:cSld name="TWO_OBJECTS">
    <p:spTree>
      <p:nvGrpSpPr>
        <p:cNvPr id="126" name="Shape 126"/>
        <p:cNvGrpSpPr/>
        <p:nvPr/>
      </p:nvGrpSpPr>
      <p:grpSpPr>
        <a:xfrm>
          <a:off x="0" y="0"/>
          <a:ext cx="0" cy="0"/>
          <a:chOff x="0" y="0"/>
          <a:chExt cx="0" cy="0"/>
        </a:xfrm>
      </p:grpSpPr>
      <p:sp>
        <p:nvSpPr>
          <p:cNvPr id="127" name="Google Shape;127;p2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8" name="Google Shape;128;p27"/>
          <p:cNvSpPr txBox="1"/>
          <p:nvPr>
            <p:ph idx="1" type="body"/>
          </p:nvPr>
        </p:nvSpPr>
        <p:spPr>
          <a:xfrm>
            <a:off x="457200" y="1200150"/>
            <a:ext cx="4038600" cy="33948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29" name="Google Shape;129;p27"/>
          <p:cNvSpPr txBox="1"/>
          <p:nvPr>
            <p:ph idx="2" type="body"/>
          </p:nvPr>
        </p:nvSpPr>
        <p:spPr>
          <a:xfrm>
            <a:off x="4648200" y="1200150"/>
            <a:ext cx="4038600" cy="33948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30" name="Google Shape;130;p27"/>
          <p:cNvSpPr txBox="1"/>
          <p:nvPr>
            <p:ph idx="10" type="dt"/>
          </p:nvPr>
        </p:nvSpPr>
        <p:spPr>
          <a:xfrm>
            <a:off x="457200" y="4767262"/>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1" name="Google Shape;131;p27"/>
          <p:cNvSpPr txBox="1"/>
          <p:nvPr>
            <p:ph idx="11" type="ftr"/>
          </p:nvPr>
        </p:nvSpPr>
        <p:spPr>
          <a:xfrm>
            <a:off x="3124200" y="4767262"/>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2" name="Google Shape;132;p27"/>
          <p:cNvSpPr txBox="1"/>
          <p:nvPr>
            <p:ph idx="12" type="sldNum"/>
          </p:nvPr>
        </p:nvSpPr>
        <p:spPr>
          <a:xfrm>
            <a:off x="6553200" y="4767262"/>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p2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2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p2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5.png"/><Relationship Id="rId2" Type="http://schemas.openxmlformats.org/officeDocument/2006/relationships/image" Target="../media/image7.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6" Type="http://schemas.openxmlformats.org/officeDocument/2006/relationships/slideLayout" Target="../slideLayouts/slideLayout15.xml"/><Relationship Id="rId18" Type="http://schemas.openxmlformats.org/officeDocument/2006/relationships/theme" Target="../theme/theme2.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0" y="4654685"/>
            <a:ext cx="9144000" cy="489000"/>
          </a:xfrm>
          <a:prstGeom prst="rect">
            <a:avLst/>
          </a:prstGeom>
          <a:solidFill>
            <a:srgbClr val="5C3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2" name="Google Shape;52;p13"/>
          <p:cNvSpPr txBox="1"/>
          <p:nvPr/>
        </p:nvSpPr>
        <p:spPr>
          <a:xfrm>
            <a:off x="8469113" y="4810895"/>
            <a:ext cx="600000" cy="27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GB" sz="1400" u="none" cap="none" strike="noStrike">
                <a:solidFill>
                  <a:schemeClr val="lt1"/>
                </a:solidFill>
                <a:latin typeface="Arial"/>
                <a:ea typeface="Arial"/>
                <a:cs typeface="Arial"/>
                <a:sym typeface="Arial"/>
              </a:rPr>
              <a:t>‹#›</a:t>
            </a:fld>
            <a:endParaRPr b="1" i="0" sz="1400" u="none" cap="none" strike="noStrike">
              <a:solidFill>
                <a:schemeClr val="lt1"/>
              </a:solidFill>
              <a:latin typeface="Arial"/>
              <a:ea typeface="Arial"/>
              <a:cs typeface="Arial"/>
              <a:sym typeface="Arial"/>
            </a:endParaRPr>
          </a:p>
        </p:txBody>
      </p:sp>
      <p:sp>
        <p:nvSpPr>
          <p:cNvPr id="53" name="Google Shape;53;p13"/>
          <p:cNvSpPr txBox="1"/>
          <p:nvPr/>
        </p:nvSpPr>
        <p:spPr>
          <a:xfrm>
            <a:off x="4094922" y="4816949"/>
            <a:ext cx="4202700" cy="2067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GB" sz="1400" u="none" cap="none" strike="noStrike">
                <a:solidFill>
                  <a:schemeClr val="lt1"/>
                </a:solidFill>
                <a:latin typeface="Arial"/>
                <a:ea typeface="Arial"/>
                <a:cs typeface="Arial"/>
                <a:sym typeface="Arial"/>
              </a:rPr>
              <a:t>Edit presentation title</a:t>
            </a:r>
            <a:endParaRPr/>
          </a:p>
        </p:txBody>
      </p:sp>
      <p:cxnSp>
        <p:nvCxnSpPr>
          <p:cNvPr id="54" name="Google Shape;54;p13"/>
          <p:cNvCxnSpPr/>
          <p:nvPr/>
        </p:nvCxnSpPr>
        <p:spPr>
          <a:xfrm>
            <a:off x="8366450" y="4784519"/>
            <a:ext cx="0" cy="273000"/>
          </a:xfrm>
          <a:prstGeom prst="straightConnector1">
            <a:avLst/>
          </a:prstGeom>
          <a:noFill/>
          <a:ln cap="flat" cmpd="sng" w="9525">
            <a:solidFill>
              <a:schemeClr val="lt1"/>
            </a:solidFill>
            <a:prstDash val="solid"/>
            <a:miter lim="800000"/>
            <a:headEnd len="sm" w="sm" type="none"/>
            <a:tailEnd len="sm" w="sm" type="none"/>
          </a:ln>
        </p:spPr>
      </p:cxnSp>
      <p:pic>
        <p:nvPicPr>
          <p:cNvPr id="55" name="Google Shape;55;p13"/>
          <p:cNvPicPr preferRelativeResize="0"/>
          <p:nvPr/>
        </p:nvPicPr>
        <p:blipFill rotWithShape="1">
          <a:blip r:embed="rId1">
            <a:alphaModFix/>
          </a:blip>
          <a:srcRect b="0" l="0" r="0" t="0"/>
          <a:stretch/>
        </p:blipFill>
        <p:spPr>
          <a:xfrm>
            <a:off x="554494" y="267359"/>
            <a:ext cx="1641158" cy="515302"/>
          </a:xfrm>
          <a:prstGeom prst="rect">
            <a:avLst/>
          </a:prstGeom>
          <a:noFill/>
          <a:ln>
            <a:noFill/>
          </a:ln>
        </p:spPr>
      </p:pic>
      <p:sp>
        <p:nvSpPr>
          <p:cNvPr id="56" name="Google Shape;56;p13"/>
          <p:cNvSpPr txBox="1"/>
          <p:nvPr/>
        </p:nvSpPr>
        <p:spPr>
          <a:xfrm>
            <a:off x="516296" y="2135844"/>
            <a:ext cx="4807200" cy="1354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GB" sz="4400" u="none" cap="none" strike="noStrike">
                <a:solidFill>
                  <a:schemeClr val="lt1"/>
                </a:solidFill>
                <a:latin typeface="Arial"/>
                <a:ea typeface="Arial"/>
                <a:cs typeface="Arial"/>
                <a:sym typeface="Arial"/>
              </a:rPr>
              <a:t>Poster heading to go in this space </a:t>
            </a:r>
            <a:endParaRPr b="1" sz="4400">
              <a:solidFill>
                <a:schemeClr val="lt1"/>
              </a:solidFill>
              <a:latin typeface="Arial"/>
              <a:ea typeface="Arial"/>
              <a:cs typeface="Arial"/>
              <a:sym typeface="Arial"/>
            </a:endParaRPr>
          </a:p>
        </p:txBody>
      </p:sp>
      <p:pic>
        <p:nvPicPr>
          <p:cNvPr id="57" name="Google Shape;57;p13"/>
          <p:cNvPicPr preferRelativeResize="0"/>
          <p:nvPr/>
        </p:nvPicPr>
        <p:blipFill rotWithShape="1">
          <a:blip r:embed="rId2">
            <a:alphaModFix/>
          </a:blip>
          <a:srcRect b="0" l="0" r="0" t="0"/>
          <a:stretch/>
        </p:blipFill>
        <p:spPr>
          <a:xfrm rot="10800000">
            <a:off x="586144" y="4363873"/>
            <a:ext cx="574213" cy="10704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31.jpg"/><Relationship Id="rId4" Type="http://schemas.openxmlformats.org/officeDocument/2006/relationships/image" Target="../media/image3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 Id="rId3" Type="http://schemas.openxmlformats.org/officeDocument/2006/relationships/image" Target="../media/image32.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 Id="rId3" Type="http://schemas.openxmlformats.org/officeDocument/2006/relationships/image" Target="../media/image23.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3.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hyperlink" Target="https://nationalcareersservice.direct.gov.u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9"/>
          <p:cNvPicPr preferRelativeResize="0"/>
          <p:nvPr/>
        </p:nvPicPr>
        <p:blipFill rotWithShape="1">
          <a:blip r:embed="rId3">
            <a:alphaModFix/>
          </a:blip>
          <a:srcRect b="0" l="0" r="0" t="0"/>
          <a:stretch/>
        </p:blipFill>
        <p:spPr>
          <a:xfrm rot="10800000">
            <a:off x="586144" y="4363873"/>
            <a:ext cx="574213" cy="1070437"/>
          </a:xfrm>
          <a:prstGeom prst="rect">
            <a:avLst/>
          </a:prstGeom>
          <a:noFill/>
          <a:ln>
            <a:noFill/>
          </a:ln>
        </p:spPr>
      </p:pic>
      <p:pic>
        <p:nvPicPr>
          <p:cNvPr id="142" name="Google Shape;142;p29"/>
          <p:cNvPicPr preferRelativeResize="0"/>
          <p:nvPr/>
        </p:nvPicPr>
        <p:blipFill rotWithShape="1">
          <a:blip r:embed="rId3">
            <a:alphaModFix/>
          </a:blip>
          <a:srcRect b="0" l="0" r="0" t="0"/>
          <a:stretch/>
        </p:blipFill>
        <p:spPr>
          <a:xfrm>
            <a:off x="4441604" y="3140506"/>
            <a:ext cx="574213" cy="1070437"/>
          </a:xfrm>
          <a:prstGeom prst="rect">
            <a:avLst/>
          </a:prstGeom>
          <a:noFill/>
          <a:ln>
            <a:noFill/>
          </a:ln>
        </p:spPr>
      </p:pic>
      <p:cxnSp>
        <p:nvCxnSpPr>
          <p:cNvPr id="143" name="Google Shape;143;p29"/>
          <p:cNvCxnSpPr/>
          <p:nvPr/>
        </p:nvCxnSpPr>
        <p:spPr>
          <a:xfrm rot="10800000">
            <a:off x="541439" y="3290571"/>
            <a:ext cx="1357200" cy="0"/>
          </a:xfrm>
          <a:prstGeom prst="straightConnector1">
            <a:avLst/>
          </a:prstGeom>
          <a:noFill/>
          <a:ln cap="flat" cmpd="sng" w="31750">
            <a:solidFill>
              <a:srgbClr val="0B8CA8"/>
            </a:solidFill>
            <a:prstDash val="solid"/>
            <a:miter lim="800000"/>
            <a:headEnd len="sm" w="sm" type="none"/>
            <a:tailEnd len="sm" w="sm" type="none"/>
          </a:ln>
        </p:spPr>
      </p:cxnSp>
      <p:sp>
        <p:nvSpPr>
          <p:cNvPr id="144" name="Google Shape;144;p29"/>
          <p:cNvSpPr txBox="1"/>
          <p:nvPr/>
        </p:nvSpPr>
        <p:spPr>
          <a:xfrm>
            <a:off x="6304875" y="4743300"/>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5" name="Google Shape;145;p29"/>
          <p:cNvSpPr txBox="1"/>
          <p:nvPr/>
        </p:nvSpPr>
        <p:spPr>
          <a:xfrm>
            <a:off x="0" y="1056575"/>
            <a:ext cx="4813800" cy="230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4900">
                <a:solidFill>
                  <a:schemeClr val="lt1"/>
                </a:solidFill>
                <a:latin typeface="Trebuchet MS"/>
                <a:ea typeface="Trebuchet MS"/>
                <a:cs typeface="Trebuchet MS"/>
                <a:sym typeface="Trebuchet MS"/>
              </a:rPr>
              <a:t>Preparing for Excellence</a:t>
            </a:r>
            <a:br>
              <a:rPr lang="en-GB" sz="300">
                <a:solidFill>
                  <a:schemeClr val="dk1"/>
                </a:solidFill>
                <a:latin typeface="Trebuchet MS"/>
                <a:ea typeface="Trebuchet MS"/>
                <a:cs typeface="Trebuchet MS"/>
                <a:sym typeface="Trebuchet MS"/>
              </a:rPr>
            </a:br>
            <a:r>
              <a:rPr lang="en-GB" sz="2000">
                <a:solidFill>
                  <a:srgbClr val="CCCCCC"/>
                </a:solidFill>
                <a:latin typeface="Trebuchet MS"/>
                <a:ea typeface="Trebuchet MS"/>
                <a:cs typeface="Trebuchet MS"/>
                <a:sym typeface="Trebuchet MS"/>
              </a:rPr>
              <a:t>Year 11 Information Evening </a:t>
            </a:r>
            <a:endParaRPr sz="2000">
              <a:solidFill>
                <a:srgbClr val="CCCCCC"/>
              </a:solidFill>
              <a:latin typeface="Trebuchet MS"/>
              <a:ea typeface="Trebuchet MS"/>
              <a:cs typeface="Trebuchet MS"/>
              <a:sym typeface="Trebuchet MS"/>
            </a:endParaRPr>
          </a:p>
          <a:p>
            <a:pPr indent="0" lvl="0" marL="0" rtl="0" algn="ctr">
              <a:spcBef>
                <a:spcPts val="0"/>
              </a:spcBef>
              <a:spcAft>
                <a:spcPts val="0"/>
              </a:spcAft>
              <a:buNone/>
            </a:pPr>
            <a:r>
              <a:rPr lang="en-GB" sz="2000">
                <a:solidFill>
                  <a:srgbClr val="CCCCCC"/>
                </a:solidFill>
                <a:latin typeface="Trebuchet MS"/>
                <a:ea typeface="Trebuchet MS"/>
                <a:cs typeface="Trebuchet MS"/>
                <a:sym typeface="Trebuchet MS"/>
              </a:rPr>
              <a:t>Presentation will begin at 4.30</a:t>
            </a:r>
            <a:endParaRPr sz="2000">
              <a:solidFill>
                <a:srgbClr val="CCCCCC"/>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aphicFrame>
        <p:nvGraphicFramePr>
          <p:cNvPr id="204" name="Google Shape;204;p38"/>
          <p:cNvGraphicFramePr/>
          <p:nvPr/>
        </p:nvGraphicFramePr>
        <p:xfrm>
          <a:off x="1088241" y="1514041"/>
          <a:ext cx="3000000" cy="3000000"/>
        </p:xfrm>
        <a:graphic>
          <a:graphicData uri="http://schemas.openxmlformats.org/drawingml/2006/table">
            <a:tbl>
              <a:tblPr bandRow="1" firstCol="1">
                <a:noFill/>
                <a:tableStyleId>{DCFADE7D-DC05-4BFD-A0A2-721C12E0DF0C}</a:tableStyleId>
              </a:tblPr>
              <a:tblGrid>
                <a:gridCol w="3314700"/>
                <a:gridCol w="4236250"/>
              </a:tblGrid>
              <a:tr h="420625">
                <a:tc>
                  <a:txBody>
                    <a:bodyPr/>
                    <a:lstStyle/>
                    <a:p>
                      <a:pPr indent="0" lvl="0" marL="0" marR="0" rtl="0" algn="l">
                        <a:lnSpc>
                          <a:spcPct val="115000"/>
                        </a:lnSpc>
                        <a:spcBef>
                          <a:spcPts val="0"/>
                        </a:spcBef>
                        <a:spcAft>
                          <a:spcPts val="0"/>
                        </a:spcAft>
                        <a:buClr>
                          <a:srgbClr val="000000"/>
                        </a:buClr>
                        <a:buSzPts val="1400"/>
                        <a:buFont typeface="Arial"/>
                        <a:buNone/>
                      </a:pPr>
                      <a:r>
                        <a:rPr lang="en-GB" sz="1600" u="none" cap="none" strike="noStrike">
                          <a:latin typeface="Trebuchet MS"/>
                          <a:ea typeface="Trebuchet MS"/>
                          <a:cs typeface="Trebuchet MS"/>
                          <a:sym typeface="Trebuchet MS"/>
                        </a:rPr>
                        <a:t>Thursday </a:t>
                      </a:r>
                      <a:r>
                        <a:rPr lang="en-GB" sz="1600">
                          <a:latin typeface="Trebuchet MS"/>
                          <a:ea typeface="Trebuchet MS"/>
                          <a:cs typeface="Trebuchet MS"/>
                          <a:sym typeface="Trebuchet MS"/>
                        </a:rPr>
                        <a:t>19th </a:t>
                      </a:r>
                      <a:r>
                        <a:rPr lang="en-GB" sz="1600" u="none" cap="none" strike="noStrike">
                          <a:latin typeface="Trebuchet MS"/>
                          <a:ea typeface="Trebuchet MS"/>
                          <a:cs typeface="Trebuchet MS"/>
                          <a:sym typeface="Trebuchet MS"/>
                        </a:rPr>
                        <a:t> October</a:t>
                      </a:r>
                      <a:endParaRPr sz="1600" u="none" cap="none" strike="noStrike">
                        <a:latin typeface="Trebuchet MS"/>
                        <a:ea typeface="Trebuchet MS"/>
                        <a:cs typeface="Trebuchet MS"/>
                        <a:sym typeface="Trebuchet MS"/>
                      </a:endParaRPr>
                    </a:p>
                  </a:txBody>
                  <a:tcPr marT="0" marB="0" marR="68575" marL="68575" anchor="ctr"/>
                </a:tc>
                <a:tc>
                  <a:txBody>
                    <a:bodyPr/>
                    <a:lstStyle/>
                    <a:p>
                      <a:pPr indent="0" lvl="0" marL="0" marR="0" rtl="0" algn="l">
                        <a:lnSpc>
                          <a:spcPct val="115000"/>
                        </a:lnSpc>
                        <a:spcBef>
                          <a:spcPts val="0"/>
                        </a:spcBef>
                        <a:spcAft>
                          <a:spcPts val="0"/>
                        </a:spcAft>
                        <a:buClr>
                          <a:srgbClr val="000000"/>
                        </a:buClr>
                        <a:buSzPts val="1400"/>
                        <a:buFont typeface="Arial"/>
                        <a:buNone/>
                      </a:pPr>
                      <a:r>
                        <a:rPr b="1" lang="en-GB" sz="1600" u="none" cap="none" strike="noStrike">
                          <a:latin typeface="Trebuchet MS"/>
                          <a:ea typeface="Trebuchet MS"/>
                          <a:cs typeface="Trebuchet MS"/>
                          <a:sym typeface="Trebuchet MS"/>
                        </a:rPr>
                        <a:t>Careers Fair</a:t>
                      </a:r>
                      <a:endParaRPr sz="1600" u="none" cap="none" strike="noStrike">
                        <a:latin typeface="Trebuchet MS"/>
                        <a:ea typeface="Trebuchet MS"/>
                        <a:cs typeface="Trebuchet MS"/>
                        <a:sym typeface="Trebuchet MS"/>
                      </a:endParaRPr>
                    </a:p>
                  </a:txBody>
                  <a:tcPr marT="0" marB="0" marR="68575" marL="68575" anchor="ctr"/>
                </a:tc>
              </a:tr>
              <a:tr h="420625">
                <a:tc>
                  <a:txBody>
                    <a:bodyPr/>
                    <a:lstStyle/>
                    <a:p>
                      <a:pPr indent="0" lvl="0" marL="0" rtl="0" algn="l">
                        <a:spcBef>
                          <a:spcPts val="0"/>
                        </a:spcBef>
                        <a:spcAft>
                          <a:spcPts val="0"/>
                        </a:spcAft>
                        <a:buClr>
                          <a:schemeClr val="dk1"/>
                        </a:buClr>
                        <a:buSzPts val="1100"/>
                        <a:buFont typeface="Arial"/>
                        <a:buNone/>
                      </a:pPr>
                      <a:r>
                        <a:rPr lang="en-GB" sz="1600">
                          <a:latin typeface="Trebuchet MS"/>
                          <a:ea typeface="Trebuchet MS"/>
                          <a:cs typeface="Trebuchet MS"/>
                          <a:sym typeface="Trebuchet MS"/>
                        </a:rPr>
                        <a:t>Monday November 20 – Friday December 1st Dec</a:t>
                      </a:r>
                      <a:endParaRPr sz="1900" u="none" cap="none" strike="noStrike">
                        <a:latin typeface="Trebuchet MS"/>
                        <a:ea typeface="Trebuchet MS"/>
                        <a:cs typeface="Trebuchet MS"/>
                        <a:sym typeface="Trebuchet MS"/>
                      </a:endParaRPr>
                    </a:p>
                  </a:txBody>
                  <a:tcPr marT="0" marB="0" marR="68575" marL="68575" anchor="ctr"/>
                </a:tc>
                <a:tc>
                  <a:txBody>
                    <a:bodyPr/>
                    <a:lstStyle/>
                    <a:p>
                      <a:pPr indent="0" lvl="0" marL="0" marR="0" rtl="0" algn="l">
                        <a:lnSpc>
                          <a:spcPct val="115000"/>
                        </a:lnSpc>
                        <a:spcBef>
                          <a:spcPts val="0"/>
                        </a:spcBef>
                        <a:spcAft>
                          <a:spcPts val="0"/>
                        </a:spcAft>
                        <a:buClr>
                          <a:srgbClr val="000000"/>
                        </a:buClr>
                        <a:buSzPts val="1400"/>
                        <a:buFont typeface="Arial"/>
                        <a:buNone/>
                      </a:pPr>
                      <a:r>
                        <a:rPr b="1" lang="en-GB" sz="1600" u="none" cap="none" strike="noStrike">
                          <a:solidFill>
                            <a:srgbClr val="FF0000"/>
                          </a:solidFill>
                          <a:latin typeface="Trebuchet MS"/>
                          <a:ea typeface="Trebuchet MS"/>
                          <a:cs typeface="Trebuchet MS"/>
                          <a:sym typeface="Trebuchet MS"/>
                        </a:rPr>
                        <a:t>Mock Exams</a:t>
                      </a:r>
                      <a:endParaRPr b="1" sz="1600" u="none" cap="none" strike="noStrike">
                        <a:solidFill>
                          <a:srgbClr val="FF0000"/>
                        </a:solidFill>
                        <a:latin typeface="Trebuchet MS"/>
                        <a:ea typeface="Trebuchet MS"/>
                        <a:cs typeface="Trebuchet MS"/>
                        <a:sym typeface="Trebuchet MS"/>
                      </a:endParaRPr>
                    </a:p>
                  </a:txBody>
                  <a:tcPr marT="0" marB="0" marR="68575" marL="68575" anchor="ctr"/>
                </a:tc>
              </a:tr>
              <a:tr h="420625">
                <a:tc>
                  <a:txBody>
                    <a:bodyPr/>
                    <a:lstStyle/>
                    <a:p>
                      <a:pPr indent="0" lvl="0" marL="0" marR="0" rtl="0" algn="l">
                        <a:lnSpc>
                          <a:spcPct val="115000"/>
                        </a:lnSpc>
                        <a:spcBef>
                          <a:spcPts val="0"/>
                        </a:spcBef>
                        <a:spcAft>
                          <a:spcPts val="0"/>
                        </a:spcAft>
                        <a:buClr>
                          <a:srgbClr val="000000"/>
                        </a:buClr>
                        <a:buSzPts val="1400"/>
                        <a:buFont typeface="Arial"/>
                        <a:buNone/>
                      </a:pPr>
                      <a:r>
                        <a:rPr lang="en-GB" sz="1600" u="none" cap="none" strike="noStrike">
                          <a:latin typeface="Trebuchet MS"/>
                          <a:ea typeface="Trebuchet MS"/>
                          <a:cs typeface="Trebuchet MS"/>
                          <a:sym typeface="Trebuchet MS"/>
                        </a:rPr>
                        <a:t>January 11th 202</a:t>
                      </a:r>
                      <a:r>
                        <a:rPr lang="en-GB" sz="1600">
                          <a:latin typeface="Trebuchet MS"/>
                          <a:ea typeface="Trebuchet MS"/>
                          <a:cs typeface="Trebuchet MS"/>
                          <a:sym typeface="Trebuchet MS"/>
                        </a:rPr>
                        <a:t>4</a:t>
                      </a:r>
                      <a:endParaRPr sz="1600" u="none" cap="none" strike="noStrike">
                        <a:latin typeface="Trebuchet MS"/>
                        <a:ea typeface="Trebuchet MS"/>
                        <a:cs typeface="Trebuchet MS"/>
                        <a:sym typeface="Trebuchet MS"/>
                      </a:endParaRPr>
                    </a:p>
                  </a:txBody>
                  <a:tcPr marT="0" marB="0" marR="68575" marL="68575" anchor="ctr"/>
                </a:tc>
                <a:tc>
                  <a:txBody>
                    <a:bodyPr/>
                    <a:lstStyle/>
                    <a:p>
                      <a:pPr indent="0" lvl="0" marL="0" marR="0" rtl="0" algn="l">
                        <a:lnSpc>
                          <a:spcPct val="115000"/>
                        </a:lnSpc>
                        <a:spcBef>
                          <a:spcPts val="0"/>
                        </a:spcBef>
                        <a:spcAft>
                          <a:spcPts val="0"/>
                        </a:spcAft>
                        <a:buClr>
                          <a:srgbClr val="000000"/>
                        </a:buClr>
                        <a:buSzPts val="1400"/>
                        <a:buFont typeface="Arial"/>
                        <a:buNone/>
                      </a:pPr>
                      <a:r>
                        <a:rPr b="1" lang="en-GB" sz="1600" u="none" cap="none" strike="noStrike">
                          <a:latin typeface="Trebuchet MS"/>
                          <a:ea typeface="Trebuchet MS"/>
                          <a:cs typeface="Trebuchet MS"/>
                          <a:sym typeface="Trebuchet MS"/>
                        </a:rPr>
                        <a:t>Year 11 Parents and Carers’ Event </a:t>
                      </a:r>
                      <a:endParaRPr b="1" sz="1600" u="none" cap="none" strike="noStrike">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1400"/>
                        <a:buFont typeface="Arial"/>
                        <a:buNone/>
                      </a:pPr>
                      <a:r>
                        <a:t/>
                      </a:r>
                      <a:endParaRPr b="1" sz="1600" u="none" cap="none" strike="noStrike">
                        <a:latin typeface="Trebuchet MS"/>
                        <a:ea typeface="Trebuchet MS"/>
                        <a:cs typeface="Trebuchet MS"/>
                        <a:sym typeface="Trebuchet MS"/>
                      </a:endParaRPr>
                    </a:p>
                  </a:txBody>
                  <a:tcPr marT="0" marB="0" marR="68575" marL="68575" anchor="ctr"/>
                </a:tc>
              </a:tr>
              <a:tr h="420625">
                <a:tc>
                  <a:txBody>
                    <a:bodyPr/>
                    <a:lstStyle/>
                    <a:p>
                      <a:pPr indent="0" lvl="0" marL="0" marR="0" rtl="0" algn="l">
                        <a:lnSpc>
                          <a:spcPct val="115000"/>
                        </a:lnSpc>
                        <a:spcBef>
                          <a:spcPts val="0"/>
                        </a:spcBef>
                        <a:spcAft>
                          <a:spcPts val="0"/>
                        </a:spcAft>
                        <a:buClr>
                          <a:srgbClr val="000000"/>
                        </a:buClr>
                        <a:buSzPts val="1400"/>
                        <a:buFont typeface="Arial"/>
                        <a:buNone/>
                      </a:pPr>
                      <a:r>
                        <a:rPr lang="en-GB" sz="1600">
                          <a:latin typeface="Trebuchet MS"/>
                          <a:ea typeface="Trebuchet MS"/>
                          <a:cs typeface="Trebuchet MS"/>
                          <a:sym typeface="Trebuchet MS"/>
                        </a:rPr>
                        <a:t>March</a:t>
                      </a:r>
                      <a:endParaRPr sz="1600" u="none" cap="none" strike="noStrike">
                        <a:latin typeface="Trebuchet MS"/>
                        <a:ea typeface="Trebuchet MS"/>
                        <a:cs typeface="Trebuchet MS"/>
                        <a:sym typeface="Trebuchet MS"/>
                      </a:endParaRPr>
                    </a:p>
                  </a:txBody>
                  <a:tcPr marT="0" marB="0" marR="68575" marL="68575" anchor="ctr"/>
                </a:tc>
                <a:tc>
                  <a:txBody>
                    <a:bodyPr/>
                    <a:lstStyle/>
                    <a:p>
                      <a:pPr indent="0" lvl="0" marL="0" marR="0" rtl="0" algn="l">
                        <a:lnSpc>
                          <a:spcPct val="115000"/>
                        </a:lnSpc>
                        <a:spcBef>
                          <a:spcPts val="0"/>
                        </a:spcBef>
                        <a:spcAft>
                          <a:spcPts val="0"/>
                        </a:spcAft>
                        <a:buClr>
                          <a:srgbClr val="000000"/>
                        </a:buClr>
                        <a:buSzPts val="1400"/>
                        <a:buFont typeface="Arial"/>
                        <a:buNone/>
                      </a:pPr>
                      <a:r>
                        <a:rPr b="1" lang="en-GB" sz="1600" u="none" cap="none" strike="noStrike">
                          <a:latin typeface="Trebuchet MS"/>
                          <a:ea typeface="Trebuchet MS"/>
                          <a:cs typeface="Trebuchet MS"/>
                          <a:sym typeface="Trebuchet MS"/>
                        </a:rPr>
                        <a:t>Mock Exams </a:t>
                      </a:r>
                      <a:endParaRPr b="1" sz="1600" u="none" cap="none" strike="noStrike">
                        <a:latin typeface="Trebuchet MS"/>
                        <a:ea typeface="Trebuchet MS"/>
                        <a:cs typeface="Trebuchet MS"/>
                        <a:sym typeface="Trebuchet MS"/>
                      </a:endParaRPr>
                    </a:p>
                  </a:txBody>
                  <a:tcPr marT="0" marB="0" marR="68575" marL="68575" anchor="ctr"/>
                </a:tc>
              </a:tr>
              <a:tr h="420625">
                <a:tc>
                  <a:txBody>
                    <a:bodyPr/>
                    <a:lstStyle/>
                    <a:p>
                      <a:pPr indent="0" lvl="0" marL="0" marR="0" rtl="0" algn="l">
                        <a:lnSpc>
                          <a:spcPct val="115000"/>
                        </a:lnSpc>
                        <a:spcBef>
                          <a:spcPts val="0"/>
                        </a:spcBef>
                        <a:spcAft>
                          <a:spcPts val="0"/>
                        </a:spcAft>
                        <a:buClr>
                          <a:srgbClr val="000000"/>
                        </a:buClr>
                        <a:buSzPts val="1400"/>
                        <a:buFont typeface="Arial"/>
                        <a:buNone/>
                      </a:pPr>
                      <a:r>
                        <a:rPr lang="en-GB" sz="1600" u="none" cap="none" strike="noStrike">
                          <a:latin typeface="Trebuchet MS"/>
                          <a:ea typeface="Trebuchet MS"/>
                          <a:cs typeface="Trebuchet MS"/>
                          <a:sym typeface="Trebuchet MS"/>
                        </a:rPr>
                        <a:t>May 202</a:t>
                      </a:r>
                      <a:r>
                        <a:rPr lang="en-GB" sz="1600">
                          <a:latin typeface="Trebuchet MS"/>
                          <a:ea typeface="Trebuchet MS"/>
                          <a:cs typeface="Trebuchet MS"/>
                          <a:sym typeface="Trebuchet MS"/>
                        </a:rPr>
                        <a:t>4</a:t>
                      </a:r>
                      <a:r>
                        <a:rPr lang="en-GB" sz="1600" u="none" cap="none" strike="noStrike">
                          <a:latin typeface="Trebuchet MS"/>
                          <a:ea typeface="Trebuchet MS"/>
                          <a:cs typeface="Trebuchet MS"/>
                          <a:sym typeface="Trebuchet MS"/>
                        </a:rPr>
                        <a:t>- onwards </a:t>
                      </a:r>
                      <a:br>
                        <a:rPr lang="en-GB" sz="1600" u="none" cap="none" strike="noStrike">
                          <a:latin typeface="Trebuchet MS"/>
                          <a:ea typeface="Trebuchet MS"/>
                          <a:cs typeface="Trebuchet MS"/>
                          <a:sym typeface="Trebuchet MS"/>
                        </a:rPr>
                      </a:br>
                      <a:endParaRPr sz="1600" u="none" cap="none" strike="noStrike">
                        <a:latin typeface="Trebuchet MS"/>
                        <a:ea typeface="Trebuchet MS"/>
                        <a:cs typeface="Trebuchet MS"/>
                        <a:sym typeface="Trebuchet MS"/>
                      </a:endParaRPr>
                    </a:p>
                  </a:txBody>
                  <a:tcPr marT="0" marB="0" marR="68575" marL="68575" anchor="ctr"/>
                </a:tc>
                <a:tc>
                  <a:txBody>
                    <a:bodyPr/>
                    <a:lstStyle/>
                    <a:p>
                      <a:pPr indent="0" lvl="0" marL="0" marR="0" rtl="0" algn="l">
                        <a:lnSpc>
                          <a:spcPct val="115000"/>
                        </a:lnSpc>
                        <a:spcBef>
                          <a:spcPts val="0"/>
                        </a:spcBef>
                        <a:spcAft>
                          <a:spcPts val="0"/>
                        </a:spcAft>
                        <a:buClr>
                          <a:srgbClr val="000000"/>
                        </a:buClr>
                        <a:buSzPts val="1400"/>
                        <a:buFont typeface="Arial"/>
                        <a:buNone/>
                      </a:pPr>
                      <a:r>
                        <a:rPr b="1" lang="en-GB" sz="1600" u="none" cap="none" strike="noStrike">
                          <a:latin typeface="Trebuchet MS"/>
                          <a:ea typeface="Trebuchet MS"/>
                          <a:cs typeface="Trebuchet MS"/>
                          <a:sym typeface="Trebuchet MS"/>
                        </a:rPr>
                        <a:t>GCSE Exams</a:t>
                      </a:r>
                      <a:endParaRPr b="1" sz="1600" u="none" cap="none" strike="noStrike">
                        <a:latin typeface="Trebuchet MS"/>
                        <a:ea typeface="Trebuchet MS"/>
                        <a:cs typeface="Trebuchet MS"/>
                        <a:sym typeface="Trebuchet MS"/>
                      </a:endParaRPr>
                    </a:p>
                  </a:txBody>
                  <a:tcPr marT="0" marB="0" marR="68575" marL="68575" anchor="ctr"/>
                </a:tc>
              </a:tr>
              <a:tr h="420625">
                <a:tc>
                  <a:txBody>
                    <a:bodyPr/>
                    <a:lstStyle/>
                    <a:p>
                      <a:pPr indent="0" lvl="0" marL="0" marR="0" rtl="0" algn="l">
                        <a:lnSpc>
                          <a:spcPct val="115000"/>
                        </a:lnSpc>
                        <a:spcBef>
                          <a:spcPts val="0"/>
                        </a:spcBef>
                        <a:spcAft>
                          <a:spcPts val="0"/>
                        </a:spcAft>
                        <a:buClr>
                          <a:srgbClr val="000000"/>
                        </a:buClr>
                        <a:buSzPts val="1400"/>
                        <a:buFont typeface="Arial"/>
                        <a:buNone/>
                      </a:pPr>
                      <a:r>
                        <a:rPr lang="en-GB" sz="1600" u="none" cap="none" strike="noStrike">
                          <a:latin typeface="Trebuchet MS"/>
                          <a:ea typeface="Trebuchet MS"/>
                          <a:cs typeface="Trebuchet MS"/>
                          <a:sym typeface="Trebuchet MS"/>
                        </a:rPr>
                        <a:t>Friday </a:t>
                      </a:r>
                      <a:r>
                        <a:rPr lang="en-GB" sz="1600">
                          <a:latin typeface="Trebuchet MS"/>
                          <a:ea typeface="Trebuchet MS"/>
                          <a:cs typeface="Trebuchet MS"/>
                          <a:sym typeface="Trebuchet MS"/>
                        </a:rPr>
                        <a:t>22nd  </a:t>
                      </a:r>
                      <a:r>
                        <a:rPr lang="en-GB" sz="1600" u="none" cap="none" strike="noStrike">
                          <a:latin typeface="Trebuchet MS"/>
                          <a:ea typeface="Trebuchet MS"/>
                          <a:cs typeface="Trebuchet MS"/>
                          <a:sym typeface="Trebuchet MS"/>
                        </a:rPr>
                        <a:t>August</a:t>
                      </a:r>
                      <a:endParaRPr sz="1600" u="none" cap="none" strike="noStrike">
                        <a:latin typeface="Trebuchet MS"/>
                        <a:ea typeface="Trebuchet MS"/>
                        <a:cs typeface="Trebuchet MS"/>
                        <a:sym typeface="Trebuchet MS"/>
                      </a:endParaRPr>
                    </a:p>
                  </a:txBody>
                  <a:tcPr marT="0" marB="0" marR="68575" marL="68575" anchor="ctr"/>
                </a:tc>
                <a:tc>
                  <a:txBody>
                    <a:bodyPr/>
                    <a:lstStyle/>
                    <a:p>
                      <a:pPr indent="0" lvl="0" marL="0" marR="0" rtl="0" algn="l">
                        <a:lnSpc>
                          <a:spcPct val="115000"/>
                        </a:lnSpc>
                        <a:spcBef>
                          <a:spcPts val="0"/>
                        </a:spcBef>
                        <a:spcAft>
                          <a:spcPts val="0"/>
                        </a:spcAft>
                        <a:buClr>
                          <a:srgbClr val="000000"/>
                        </a:buClr>
                        <a:buSzPts val="1400"/>
                        <a:buFont typeface="Arial"/>
                        <a:buNone/>
                      </a:pPr>
                      <a:r>
                        <a:rPr b="1" lang="en-GB" sz="1600" u="none" cap="none" strike="noStrike">
                          <a:latin typeface="Trebuchet MS"/>
                          <a:ea typeface="Trebuchet MS"/>
                          <a:cs typeface="Trebuchet MS"/>
                          <a:sym typeface="Trebuchet MS"/>
                        </a:rPr>
                        <a:t>GCSE Results Day*</a:t>
                      </a:r>
                      <a:endParaRPr b="1" sz="1600" u="none" cap="none" strike="noStrike">
                        <a:latin typeface="Trebuchet MS"/>
                        <a:ea typeface="Trebuchet MS"/>
                        <a:cs typeface="Trebuchet MS"/>
                        <a:sym typeface="Trebuchet MS"/>
                      </a:endParaRPr>
                    </a:p>
                  </a:txBody>
                  <a:tcPr marT="0" marB="0" marR="68575" marL="68575" anchor="ctr"/>
                </a:tc>
              </a:tr>
            </a:tbl>
          </a:graphicData>
        </a:graphic>
      </p:graphicFrame>
      <p:sp>
        <p:nvSpPr>
          <p:cNvPr id="205" name="Google Shape;205;p38"/>
          <p:cNvSpPr txBox="1"/>
          <p:nvPr/>
        </p:nvSpPr>
        <p:spPr>
          <a:xfrm>
            <a:off x="6265070" y="4050507"/>
            <a:ext cx="2235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 dates subject to change</a:t>
            </a:r>
            <a:endParaRPr b="0" i="0" sz="1400" u="none" cap="none" strike="noStrike">
              <a:solidFill>
                <a:srgbClr val="000000"/>
              </a:solidFill>
              <a:latin typeface="Arial"/>
              <a:ea typeface="Arial"/>
              <a:cs typeface="Arial"/>
              <a:sym typeface="Arial"/>
            </a:endParaRPr>
          </a:p>
        </p:txBody>
      </p:sp>
      <p:sp>
        <p:nvSpPr>
          <p:cNvPr id="206" name="Google Shape;206;p38"/>
          <p:cNvSpPr txBox="1"/>
          <p:nvPr/>
        </p:nvSpPr>
        <p:spPr>
          <a:xfrm>
            <a:off x="2702500" y="370525"/>
            <a:ext cx="5936700" cy="9747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114300" rtl="0" algn="l">
              <a:lnSpc>
                <a:spcPct val="100000"/>
              </a:lnSpc>
              <a:spcBef>
                <a:spcPts val="0"/>
              </a:spcBef>
              <a:spcAft>
                <a:spcPts val="0"/>
              </a:spcAft>
              <a:buNone/>
            </a:pPr>
            <a:r>
              <a:rPr lang="en-GB" sz="2400">
                <a:solidFill>
                  <a:schemeClr val="dk1"/>
                </a:solidFill>
                <a:latin typeface="Trebuchet MS"/>
                <a:ea typeface="Trebuchet MS"/>
                <a:cs typeface="Trebuchet MS"/>
                <a:sym typeface="Trebuchet MS"/>
              </a:rPr>
              <a:t>Key dates: know what’s happening and when</a:t>
            </a:r>
            <a:endParaRPr sz="2400">
              <a:solidFill>
                <a:schemeClr val="dk1"/>
              </a:solidFill>
              <a:latin typeface="Trebuchet MS"/>
              <a:ea typeface="Trebuchet MS"/>
              <a:cs typeface="Trebuchet MS"/>
              <a:sym typeface="Trebuchet MS"/>
            </a:endParaRPr>
          </a:p>
        </p:txBody>
      </p:sp>
      <p:sp>
        <p:nvSpPr>
          <p:cNvPr id="207" name="Google Shape;207;p38"/>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9"/>
          <p:cNvSpPr txBox="1"/>
          <p:nvPr>
            <p:ph idx="1" type="subTitle"/>
          </p:nvPr>
        </p:nvSpPr>
        <p:spPr>
          <a:xfrm>
            <a:off x="2594250" y="410225"/>
            <a:ext cx="6251700" cy="853200"/>
          </a:xfrm>
          <a:prstGeom prst="rect">
            <a:avLst/>
          </a:prstGeom>
          <a:solidFill>
            <a:schemeClr val="lt1"/>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1859B"/>
              </a:buClr>
              <a:buSzPts val="7676"/>
              <a:buNone/>
            </a:pPr>
            <a:r>
              <a:rPr i="0" lang="en-GB" sz="2400">
                <a:solidFill>
                  <a:srgbClr val="0B0C0C"/>
                </a:solidFill>
                <a:latin typeface="Trebuchet MS"/>
                <a:ea typeface="Trebuchet MS"/>
                <a:cs typeface="Trebuchet MS"/>
                <a:sym typeface="Trebuchet MS"/>
              </a:rPr>
              <a:t>How can you support your child with their exam preparation</a:t>
            </a:r>
            <a:endParaRPr sz="2400">
              <a:latin typeface="Trebuchet MS"/>
              <a:ea typeface="Trebuchet MS"/>
              <a:cs typeface="Trebuchet MS"/>
              <a:sym typeface="Trebuchet MS"/>
            </a:endParaRPr>
          </a:p>
        </p:txBody>
      </p:sp>
      <p:sp>
        <p:nvSpPr>
          <p:cNvPr id="214" name="Google Shape;214;p39"/>
          <p:cNvSpPr txBox="1"/>
          <p:nvPr/>
        </p:nvSpPr>
        <p:spPr>
          <a:xfrm>
            <a:off x="1200749" y="1475986"/>
            <a:ext cx="7645200" cy="2462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419100" lvl="0" marL="457200" marR="0" rtl="0" algn="l">
              <a:lnSpc>
                <a:spcPct val="100000"/>
              </a:lnSpc>
              <a:spcBef>
                <a:spcPts val="0"/>
              </a:spcBef>
              <a:spcAft>
                <a:spcPts val="0"/>
              </a:spcAft>
              <a:buClr>
                <a:srgbClr val="000000"/>
              </a:buClr>
              <a:buSzPts val="2200"/>
              <a:buFont typeface="Trebuchet MS"/>
              <a:buChar char="•"/>
            </a:pPr>
            <a:r>
              <a:rPr i="0" lang="en-GB" sz="2200" u="none" cap="none" strike="noStrike">
                <a:solidFill>
                  <a:srgbClr val="000000"/>
                </a:solidFill>
                <a:latin typeface="Trebuchet MS"/>
                <a:ea typeface="Trebuchet MS"/>
                <a:cs typeface="Trebuchet MS"/>
                <a:sym typeface="Trebuchet MS"/>
              </a:rPr>
              <a:t>Help them create a revision timetable </a:t>
            </a:r>
            <a:endParaRPr sz="2200">
              <a:latin typeface="Trebuchet MS"/>
              <a:ea typeface="Trebuchet MS"/>
              <a:cs typeface="Trebuchet MS"/>
              <a:sym typeface="Trebuchet MS"/>
            </a:endParaRPr>
          </a:p>
          <a:p>
            <a:pPr indent="-419100" lvl="0" marL="457200" marR="0" rtl="0" algn="l">
              <a:lnSpc>
                <a:spcPct val="100000"/>
              </a:lnSpc>
              <a:spcBef>
                <a:spcPts val="0"/>
              </a:spcBef>
              <a:spcAft>
                <a:spcPts val="0"/>
              </a:spcAft>
              <a:buClr>
                <a:srgbClr val="000000"/>
              </a:buClr>
              <a:buSzPts val="2200"/>
              <a:buFont typeface="Trebuchet MS"/>
              <a:buChar char="•"/>
            </a:pPr>
            <a:r>
              <a:rPr i="0" lang="en-GB" sz="2200" u="none" cap="none" strike="noStrike">
                <a:solidFill>
                  <a:srgbClr val="000000"/>
                </a:solidFill>
                <a:latin typeface="Trebuchet MS"/>
                <a:ea typeface="Trebuchet MS"/>
                <a:cs typeface="Trebuchet MS"/>
                <a:sym typeface="Trebuchet MS"/>
              </a:rPr>
              <a:t>Support them ordering their materials</a:t>
            </a:r>
            <a:endParaRPr i="0" sz="800" u="none" cap="none" strike="noStrike">
              <a:solidFill>
                <a:srgbClr val="000000"/>
              </a:solidFill>
              <a:latin typeface="Trebuchet MS"/>
              <a:ea typeface="Trebuchet MS"/>
              <a:cs typeface="Trebuchet MS"/>
              <a:sym typeface="Trebuchet MS"/>
            </a:endParaRPr>
          </a:p>
          <a:p>
            <a:pPr indent="-419100" lvl="0" marL="457200" marR="0" rtl="0" algn="l">
              <a:lnSpc>
                <a:spcPct val="100000"/>
              </a:lnSpc>
              <a:spcBef>
                <a:spcPts val="0"/>
              </a:spcBef>
              <a:spcAft>
                <a:spcPts val="0"/>
              </a:spcAft>
              <a:buClr>
                <a:srgbClr val="000000"/>
              </a:buClr>
              <a:buSzPts val="2200"/>
              <a:buFont typeface="Trebuchet MS"/>
              <a:buChar char="•"/>
            </a:pPr>
            <a:r>
              <a:rPr i="0" lang="en-GB" sz="2200" u="none" cap="none" strike="noStrike">
                <a:solidFill>
                  <a:srgbClr val="000000"/>
                </a:solidFill>
                <a:latin typeface="Trebuchet MS"/>
                <a:ea typeface="Trebuchet MS"/>
                <a:cs typeface="Trebuchet MS"/>
                <a:sym typeface="Trebuchet MS"/>
              </a:rPr>
              <a:t>Is there someone who can support with a challenging subject e.g. cousin</a:t>
            </a:r>
            <a:endParaRPr i="0" sz="800" u="none" cap="none" strike="noStrike">
              <a:solidFill>
                <a:srgbClr val="000000"/>
              </a:solidFill>
              <a:latin typeface="Trebuchet MS"/>
              <a:ea typeface="Trebuchet MS"/>
              <a:cs typeface="Trebuchet MS"/>
              <a:sym typeface="Trebuchet MS"/>
            </a:endParaRPr>
          </a:p>
          <a:p>
            <a:pPr indent="-419100" lvl="0" marL="457200" marR="0" rtl="0" algn="l">
              <a:lnSpc>
                <a:spcPct val="100000"/>
              </a:lnSpc>
              <a:spcBef>
                <a:spcPts val="0"/>
              </a:spcBef>
              <a:spcAft>
                <a:spcPts val="0"/>
              </a:spcAft>
              <a:buClr>
                <a:srgbClr val="000000"/>
              </a:buClr>
              <a:buSzPts val="2200"/>
              <a:buFont typeface="Trebuchet MS"/>
              <a:buChar char="•"/>
            </a:pPr>
            <a:r>
              <a:rPr i="0" lang="en-GB" sz="2200" u="none" cap="none" strike="noStrike">
                <a:solidFill>
                  <a:srgbClr val="000000"/>
                </a:solidFill>
                <a:latin typeface="Trebuchet MS"/>
                <a:ea typeface="Trebuchet MS"/>
                <a:cs typeface="Trebuchet MS"/>
                <a:sym typeface="Trebuchet MS"/>
              </a:rPr>
              <a:t>Is there a place at home eg the kitchen table which can be tidied for them to </a:t>
            </a:r>
            <a:r>
              <a:rPr lang="en-GB" sz="2200">
                <a:latin typeface="Trebuchet MS"/>
                <a:ea typeface="Trebuchet MS"/>
                <a:cs typeface="Trebuchet MS"/>
                <a:sym typeface="Trebuchet MS"/>
              </a:rPr>
              <a:t>work on</a:t>
            </a:r>
            <a:endParaRPr i="0" sz="800" u="none" cap="none" strike="noStrike">
              <a:solidFill>
                <a:srgbClr val="000000"/>
              </a:solidFill>
              <a:latin typeface="Trebuchet MS"/>
              <a:ea typeface="Trebuchet MS"/>
              <a:cs typeface="Trebuchet MS"/>
              <a:sym typeface="Trebuchet MS"/>
            </a:endParaRPr>
          </a:p>
          <a:p>
            <a:pPr indent="-419100" lvl="0" marL="457200" marR="0" rtl="0" algn="l">
              <a:lnSpc>
                <a:spcPct val="100000"/>
              </a:lnSpc>
              <a:spcBef>
                <a:spcPts val="0"/>
              </a:spcBef>
              <a:spcAft>
                <a:spcPts val="0"/>
              </a:spcAft>
              <a:buClr>
                <a:srgbClr val="000000"/>
              </a:buClr>
              <a:buSzPts val="2200"/>
              <a:buFont typeface="Trebuchet MS"/>
              <a:buChar char="•"/>
            </a:pPr>
            <a:r>
              <a:rPr i="0" lang="en-GB" sz="2200" u="none" cap="none" strike="noStrike">
                <a:solidFill>
                  <a:srgbClr val="000000"/>
                </a:solidFill>
                <a:latin typeface="Trebuchet MS"/>
                <a:ea typeface="Trebuchet MS"/>
                <a:cs typeface="Trebuchet MS"/>
                <a:sym typeface="Trebuchet MS"/>
              </a:rPr>
              <a:t>Take their mobile during revision time</a:t>
            </a:r>
            <a:endParaRPr i="0" sz="2200" u="none" cap="none" strike="noStrike">
              <a:solidFill>
                <a:srgbClr val="000000"/>
              </a:solidFill>
              <a:latin typeface="Trebuchet MS"/>
              <a:ea typeface="Trebuchet MS"/>
              <a:cs typeface="Trebuchet MS"/>
              <a:sym typeface="Trebuchet MS"/>
            </a:endParaRPr>
          </a:p>
        </p:txBody>
      </p:sp>
      <p:sp>
        <p:nvSpPr>
          <p:cNvPr id="215" name="Google Shape;215;p39"/>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0"/>
          <p:cNvSpPr txBox="1"/>
          <p:nvPr>
            <p:ph idx="1" type="body"/>
          </p:nvPr>
        </p:nvSpPr>
        <p:spPr>
          <a:xfrm>
            <a:off x="452625" y="1136767"/>
            <a:ext cx="8520600" cy="13998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61950" lvl="0" marL="457200" rtl="0" algn="l">
              <a:spcBef>
                <a:spcPts val="0"/>
              </a:spcBef>
              <a:spcAft>
                <a:spcPts val="0"/>
              </a:spcAft>
              <a:buSzPts val="2100"/>
              <a:buFont typeface="Trebuchet MS"/>
              <a:buChar char="●"/>
            </a:pPr>
            <a:r>
              <a:rPr lang="en-GB" sz="2100">
                <a:latin typeface="Trebuchet MS"/>
                <a:ea typeface="Trebuchet MS"/>
                <a:cs typeface="Trebuchet MS"/>
                <a:sym typeface="Trebuchet MS"/>
              </a:rPr>
              <a:t>Ensure your child is in school every day and are on time.</a:t>
            </a:r>
            <a:endParaRPr sz="2100">
              <a:latin typeface="Trebuchet MS"/>
              <a:ea typeface="Trebuchet MS"/>
              <a:cs typeface="Trebuchet MS"/>
              <a:sym typeface="Trebuchet MS"/>
            </a:endParaRPr>
          </a:p>
          <a:p>
            <a:pPr indent="-361950" lvl="0" marL="457200" rtl="0" algn="l">
              <a:spcBef>
                <a:spcPts val="0"/>
              </a:spcBef>
              <a:spcAft>
                <a:spcPts val="0"/>
              </a:spcAft>
              <a:buSzPts val="2100"/>
              <a:buFont typeface="Trebuchet MS"/>
              <a:buChar char="●"/>
            </a:pPr>
            <a:r>
              <a:rPr lang="en-GB" sz="2100">
                <a:latin typeface="Trebuchet MS"/>
                <a:ea typeface="Trebuchet MS"/>
                <a:cs typeface="Trebuchet MS"/>
                <a:sym typeface="Trebuchet MS"/>
              </a:rPr>
              <a:t>Support your child with attending interventions and revision </a:t>
            </a:r>
            <a:endParaRPr sz="2100">
              <a:latin typeface="Trebuchet MS"/>
              <a:ea typeface="Trebuchet MS"/>
              <a:cs typeface="Trebuchet MS"/>
              <a:sym typeface="Trebuchet MS"/>
            </a:endParaRPr>
          </a:p>
          <a:p>
            <a:pPr indent="-361950" lvl="0" marL="457200" rtl="0" algn="l">
              <a:spcBef>
                <a:spcPts val="0"/>
              </a:spcBef>
              <a:spcAft>
                <a:spcPts val="0"/>
              </a:spcAft>
              <a:buSzPts val="2100"/>
              <a:buFont typeface="Trebuchet MS"/>
              <a:buChar char="●"/>
            </a:pPr>
            <a:r>
              <a:rPr lang="en-GB" sz="2100">
                <a:latin typeface="Trebuchet MS"/>
                <a:ea typeface="Trebuchet MS"/>
                <a:cs typeface="Trebuchet MS"/>
                <a:sym typeface="Trebuchet MS"/>
              </a:rPr>
              <a:t>Engage with their learning and follow up with any concerns </a:t>
            </a:r>
            <a:endParaRPr sz="1100"/>
          </a:p>
        </p:txBody>
      </p:sp>
      <p:graphicFrame>
        <p:nvGraphicFramePr>
          <p:cNvPr id="221" name="Google Shape;221;p40"/>
          <p:cNvGraphicFramePr/>
          <p:nvPr/>
        </p:nvGraphicFramePr>
        <p:xfrm>
          <a:off x="1311795" y="2659821"/>
          <a:ext cx="3000000" cy="3000000"/>
        </p:xfrm>
        <a:graphic>
          <a:graphicData uri="http://schemas.openxmlformats.org/drawingml/2006/table">
            <a:tbl>
              <a:tblPr bandRow="1" firstCol="1" firstRow="1">
                <a:noFill/>
                <a:tableStyleId>{E95889E0-CEEE-4293-87DB-02AFCFA15A10}</a:tableStyleId>
              </a:tblPr>
              <a:tblGrid>
                <a:gridCol w="1353375"/>
                <a:gridCol w="1323800"/>
                <a:gridCol w="1276625"/>
                <a:gridCol w="1276625"/>
                <a:gridCol w="1290000"/>
              </a:tblGrid>
              <a:tr h="210300">
                <a:tc rowSpan="2">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Description</a:t>
                      </a:r>
                      <a:endParaRPr sz="1100" u="none" cap="none" strike="noStrike">
                        <a:latin typeface="Trebuchet MS"/>
                        <a:ea typeface="Trebuchet MS"/>
                        <a:cs typeface="Trebuchet MS"/>
                        <a:sym typeface="Trebuchet MS"/>
                      </a:endParaRPr>
                    </a:p>
                  </a:txBody>
                  <a:tcPr marT="0" marB="0" marR="68575" marL="68575">
                    <a:solidFill>
                      <a:schemeClr val="lt1"/>
                    </a:solidFill>
                  </a:tcPr>
                </a:tc>
                <a:tc rowSpan="2">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Attendance %</a:t>
                      </a:r>
                      <a:endParaRPr sz="1100" u="none" cap="none" strike="noStrike">
                        <a:latin typeface="Trebuchet MS"/>
                        <a:ea typeface="Trebuchet MS"/>
                        <a:cs typeface="Trebuchet MS"/>
                        <a:sym typeface="Trebuchet MS"/>
                      </a:endParaRPr>
                    </a:p>
                  </a:txBody>
                  <a:tcPr marT="0" marB="0" marR="68575" marL="68575">
                    <a:solidFill>
                      <a:schemeClr val="lt1"/>
                    </a:solidFill>
                  </a:tcPr>
                </a:tc>
                <a:tc gridSpan="2">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Attendance in Days</a:t>
                      </a:r>
                      <a:endParaRPr sz="1100" u="none" cap="none" strike="noStrike">
                        <a:latin typeface="Trebuchet MS"/>
                        <a:ea typeface="Trebuchet MS"/>
                        <a:cs typeface="Trebuchet MS"/>
                        <a:sym typeface="Trebuchet MS"/>
                      </a:endParaRPr>
                    </a:p>
                  </a:txBody>
                  <a:tcPr marT="0" marB="0" marR="68575" marL="68575">
                    <a:solidFill>
                      <a:schemeClr val="lt1"/>
                    </a:solidFill>
                  </a:tcPr>
                </a:tc>
                <a:tc hMerge="1"/>
                <a:tc rowSpan="2">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Lost learning in hours</a:t>
                      </a:r>
                      <a:endParaRPr sz="1100" u="none" cap="none" strike="noStrike">
                        <a:latin typeface="Trebuchet MS"/>
                        <a:ea typeface="Trebuchet MS"/>
                        <a:cs typeface="Trebuchet MS"/>
                        <a:sym typeface="Trebuchet MS"/>
                      </a:endParaRPr>
                    </a:p>
                  </a:txBody>
                  <a:tcPr marT="0" marB="0" marR="68575" marL="68575">
                    <a:solidFill>
                      <a:schemeClr val="lt1"/>
                    </a:solidFill>
                  </a:tcPr>
                </a:tc>
              </a:tr>
              <a:tr h="403000">
                <a:tc vMerge="1"/>
                <a:tc vMerge="1"/>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In</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Absent</a:t>
                      </a:r>
                      <a:endParaRPr sz="1100" u="none" cap="none" strike="noStrike">
                        <a:latin typeface="Trebuchet MS"/>
                        <a:ea typeface="Trebuchet MS"/>
                        <a:cs typeface="Trebuchet MS"/>
                        <a:sym typeface="Trebuchet MS"/>
                      </a:endParaRPr>
                    </a:p>
                  </a:txBody>
                  <a:tcPr marT="0" marB="0" marR="68575" marL="68575">
                    <a:solidFill>
                      <a:schemeClr val="lt1"/>
                    </a:solidFill>
                  </a:tcPr>
                </a:tc>
                <a:tc vMerge="1"/>
              </a:tr>
              <a:tr h="210300">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Excellent </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100%</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190</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0</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0 hours</a:t>
                      </a:r>
                      <a:endParaRPr sz="1100" u="none" cap="none" strike="noStrike">
                        <a:latin typeface="Trebuchet MS"/>
                        <a:ea typeface="Trebuchet MS"/>
                        <a:cs typeface="Trebuchet MS"/>
                        <a:sym typeface="Trebuchet MS"/>
                      </a:endParaRPr>
                    </a:p>
                  </a:txBody>
                  <a:tcPr marT="0" marB="0" marR="68575" marL="68575">
                    <a:solidFill>
                      <a:schemeClr val="lt1"/>
                    </a:solidFill>
                  </a:tcPr>
                </a:tc>
              </a:tr>
              <a:tr h="210300">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Concern </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95%</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180.5</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9.5</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47.5 hours</a:t>
                      </a:r>
                      <a:endParaRPr sz="1100" u="none" cap="none" strike="noStrike">
                        <a:latin typeface="Trebuchet MS"/>
                        <a:ea typeface="Trebuchet MS"/>
                        <a:cs typeface="Trebuchet MS"/>
                        <a:sym typeface="Trebuchet MS"/>
                      </a:endParaRPr>
                    </a:p>
                  </a:txBody>
                  <a:tcPr marT="0" marB="0" marR="68575" marL="68575">
                    <a:solidFill>
                      <a:schemeClr val="lt1"/>
                    </a:solidFill>
                  </a:tcPr>
                </a:tc>
              </a:tr>
              <a:tr h="403000">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Unsatisfactory </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90%</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171</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19</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95 hours</a:t>
                      </a:r>
                      <a:endParaRPr sz="1100" u="none" cap="none" strike="noStrike">
                        <a:latin typeface="Trebuchet MS"/>
                        <a:ea typeface="Trebuchet MS"/>
                        <a:cs typeface="Trebuchet MS"/>
                        <a:sym typeface="Trebuchet MS"/>
                      </a:endParaRPr>
                    </a:p>
                  </a:txBody>
                  <a:tcPr marT="0" marB="0" marR="68575" marL="68575">
                    <a:solidFill>
                      <a:schemeClr val="lt1"/>
                    </a:solidFill>
                  </a:tcPr>
                </a:tc>
              </a:tr>
              <a:tr h="403000">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t>Serious Concern</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80%</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152</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38</a:t>
                      </a:r>
                      <a:endParaRPr sz="1100" u="none" cap="none" strike="noStrike">
                        <a:latin typeface="Trebuchet MS"/>
                        <a:ea typeface="Trebuchet MS"/>
                        <a:cs typeface="Trebuchet MS"/>
                        <a:sym typeface="Trebuchet MS"/>
                      </a:endParaRPr>
                    </a:p>
                  </a:txBody>
                  <a:tcPr marT="0" marB="0" marR="68575" marL="68575">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t>190 hours</a:t>
                      </a:r>
                      <a:endParaRPr sz="1100" u="none" cap="none" strike="noStrike">
                        <a:latin typeface="Trebuchet MS"/>
                        <a:ea typeface="Trebuchet MS"/>
                        <a:cs typeface="Trebuchet MS"/>
                        <a:sym typeface="Trebuchet MS"/>
                      </a:endParaRPr>
                    </a:p>
                  </a:txBody>
                  <a:tcPr marT="0" marB="0" marR="68575" marL="68575">
                    <a:solidFill>
                      <a:schemeClr val="lt1"/>
                    </a:solidFill>
                  </a:tcPr>
                </a:tc>
              </a:tr>
            </a:tbl>
          </a:graphicData>
        </a:graphic>
      </p:graphicFrame>
      <p:sp>
        <p:nvSpPr>
          <p:cNvPr id="222" name="Google Shape;222;p40"/>
          <p:cNvSpPr txBox="1"/>
          <p:nvPr>
            <p:ph idx="1" type="subTitle"/>
          </p:nvPr>
        </p:nvSpPr>
        <p:spPr>
          <a:xfrm>
            <a:off x="2475200" y="160325"/>
            <a:ext cx="6251700" cy="853200"/>
          </a:xfrm>
          <a:prstGeom prst="rect">
            <a:avLst/>
          </a:prstGeom>
          <a:solidFill>
            <a:schemeClr val="lt1"/>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1859B"/>
              </a:buClr>
              <a:buSzPts val="7676"/>
              <a:buNone/>
            </a:pPr>
            <a:r>
              <a:rPr i="0" lang="en-GB" sz="2400">
                <a:solidFill>
                  <a:srgbClr val="0B0C0C"/>
                </a:solidFill>
                <a:latin typeface="Trebuchet MS"/>
                <a:ea typeface="Trebuchet MS"/>
                <a:cs typeface="Trebuchet MS"/>
                <a:sym typeface="Trebuchet MS"/>
              </a:rPr>
              <a:t>How can you support your child with their exam preparation</a:t>
            </a:r>
            <a:endParaRPr sz="2400">
              <a:latin typeface="Trebuchet MS"/>
              <a:ea typeface="Trebuchet MS"/>
              <a:cs typeface="Trebuchet MS"/>
              <a:sym typeface="Trebuchet MS"/>
            </a:endParaRPr>
          </a:p>
        </p:txBody>
      </p:sp>
      <p:sp>
        <p:nvSpPr>
          <p:cNvPr id="223" name="Google Shape;223;p40"/>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1"/>
          <p:cNvSpPr txBox="1"/>
          <p:nvPr>
            <p:ph idx="1" type="subTitle"/>
          </p:nvPr>
        </p:nvSpPr>
        <p:spPr>
          <a:xfrm>
            <a:off x="2667000" y="283125"/>
            <a:ext cx="6306300" cy="515400"/>
          </a:xfrm>
          <a:prstGeom prst="rect">
            <a:avLst/>
          </a:prstGeom>
          <a:solidFill>
            <a:schemeClr val="lt1"/>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1859B"/>
              </a:buClr>
              <a:buSzPts val="7676"/>
              <a:buNone/>
            </a:pPr>
            <a:r>
              <a:rPr i="0" lang="en-GB" sz="2400">
                <a:solidFill>
                  <a:srgbClr val="0B0C0C"/>
                </a:solidFill>
                <a:latin typeface="Trebuchet MS"/>
                <a:ea typeface="Trebuchet MS"/>
                <a:cs typeface="Trebuchet MS"/>
                <a:sym typeface="Trebuchet MS"/>
              </a:rPr>
              <a:t>Strategies that are effective</a:t>
            </a:r>
            <a:endParaRPr sz="2400">
              <a:latin typeface="Trebuchet MS"/>
              <a:ea typeface="Trebuchet MS"/>
              <a:cs typeface="Trebuchet MS"/>
              <a:sym typeface="Trebuchet MS"/>
            </a:endParaRPr>
          </a:p>
        </p:txBody>
      </p:sp>
      <p:sp>
        <p:nvSpPr>
          <p:cNvPr id="230" name="Google Shape;230;p41"/>
          <p:cNvSpPr txBox="1"/>
          <p:nvPr/>
        </p:nvSpPr>
        <p:spPr>
          <a:xfrm>
            <a:off x="1200749" y="798533"/>
            <a:ext cx="72618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1859B"/>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1859B"/>
              </a:solidFill>
              <a:latin typeface="Shadows Into Light"/>
              <a:ea typeface="Shadows Into Light"/>
              <a:cs typeface="Shadows Into Light"/>
              <a:sym typeface="Shadows Into Light"/>
            </a:endParaRPr>
          </a:p>
        </p:txBody>
      </p:sp>
      <p:sp>
        <p:nvSpPr>
          <p:cNvPr id="231" name="Google Shape;231;p41"/>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2" name="Google Shape;232;p41"/>
          <p:cNvSpPr txBox="1"/>
          <p:nvPr>
            <p:ph idx="1" type="body"/>
          </p:nvPr>
        </p:nvSpPr>
        <p:spPr>
          <a:xfrm>
            <a:off x="452625" y="922359"/>
            <a:ext cx="8520600" cy="30522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Trebuchet MS"/>
              <a:buChar char="●"/>
            </a:pPr>
            <a:r>
              <a:rPr lang="en-GB" sz="1700">
                <a:latin typeface="Trebuchet MS"/>
                <a:ea typeface="Trebuchet MS"/>
                <a:cs typeface="Trebuchet MS"/>
                <a:sym typeface="Trebuchet MS"/>
              </a:rPr>
              <a:t>Making notes from your class notes</a:t>
            </a:r>
            <a:endParaRPr sz="1700">
              <a:latin typeface="Trebuchet MS"/>
              <a:ea typeface="Trebuchet MS"/>
              <a:cs typeface="Trebuchet MS"/>
              <a:sym typeface="Trebuchet MS"/>
            </a:endParaRPr>
          </a:p>
          <a:p>
            <a:pPr indent="-336550" lvl="0" marL="457200" rtl="0" algn="l">
              <a:spcBef>
                <a:spcPts val="0"/>
              </a:spcBef>
              <a:spcAft>
                <a:spcPts val="0"/>
              </a:spcAft>
              <a:buSzPts val="1700"/>
              <a:buFont typeface="Trebuchet MS"/>
              <a:buChar char="●"/>
            </a:pPr>
            <a:r>
              <a:rPr lang="en-GB" sz="1700">
                <a:latin typeface="Trebuchet MS"/>
                <a:ea typeface="Trebuchet MS"/>
                <a:cs typeface="Trebuchet MS"/>
                <a:sym typeface="Trebuchet MS"/>
              </a:rPr>
              <a:t>Using revision resources from teacher</a:t>
            </a:r>
            <a:endParaRPr sz="1700">
              <a:latin typeface="Trebuchet MS"/>
              <a:ea typeface="Trebuchet MS"/>
              <a:cs typeface="Trebuchet MS"/>
              <a:sym typeface="Trebuchet MS"/>
            </a:endParaRPr>
          </a:p>
          <a:p>
            <a:pPr indent="-336550" lvl="0" marL="457200" rtl="0" algn="l">
              <a:spcBef>
                <a:spcPts val="0"/>
              </a:spcBef>
              <a:spcAft>
                <a:spcPts val="0"/>
              </a:spcAft>
              <a:buSzPts val="1700"/>
              <a:buFont typeface="Trebuchet MS"/>
              <a:buChar char="●"/>
            </a:pPr>
            <a:r>
              <a:rPr lang="en-GB" sz="1700">
                <a:latin typeface="Trebuchet MS"/>
                <a:ea typeface="Trebuchet MS"/>
                <a:cs typeface="Trebuchet MS"/>
                <a:sym typeface="Trebuchet MS"/>
              </a:rPr>
              <a:t>Answering revision questions in course textbooks</a:t>
            </a:r>
            <a:endParaRPr sz="1700">
              <a:latin typeface="Trebuchet MS"/>
              <a:ea typeface="Trebuchet MS"/>
              <a:cs typeface="Trebuchet MS"/>
              <a:sym typeface="Trebuchet MS"/>
            </a:endParaRPr>
          </a:p>
          <a:p>
            <a:pPr indent="-336550" lvl="0" marL="457200" rtl="0" algn="l">
              <a:spcBef>
                <a:spcPts val="0"/>
              </a:spcBef>
              <a:spcAft>
                <a:spcPts val="0"/>
              </a:spcAft>
              <a:buSzPts val="1700"/>
              <a:buFont typeface="Trebuchet MS"/>
              <a:buChar char="●"/>
            </a:pPr>
            <a:r>
              <a:rPr lang="en-GB" sz="1700">
                <a:latin typeface="Trebuchet MS"/>
                <a:ea typeface="Trebuchet MS"/>
                <a:cs typeface="Trebuchet MS"/>
                <a:sym typeface="Trebuchet MS"/>
              </a:rPr>
              <a:t>Mind maps/ Diagrams/ knowledge dumps</a:t>
            </a:r>
            <a:endParaRPr sz="1700">
              <a:latin typeface="Trebuchet MS"/>
              <a:ea typeface="Trebuchet MS"/>
              <a:cs typeface="Trebuchet MS"/>
              <a:sym typeface="Trebuchet MS"/>
            </a:endParaRPr>
          </a:p>
          <a:p>
            <a:pPr indent="-336550" lvl="0" marL="457200" rtl="0" algn="l">
              <a:spcBef>
                <a:spcPts val="0"/>
              </a:spcBef>
              <a:spcAft>
                <a:spcPts val="0"/>
              </a:spcAft>
              <a:buSzPts val="1700"/>
              <a:buFont typeface="Trebuchet MS"/>
              <a:buChar char="●"/>
            </a:pPr>
            <a:r>
              <a:rPr lang="en-GB" sz="1700">
                <a:latin typeface="Trebuchet MS"/>
                <a:ea typeface="Trebuchet MS"/>
                <a:cs typeface="Trebuchet MS"/>
                <a:sym typeface="Trebuchet MS"/>
              </a:rPr>
              <a:t>Highlighting </a:t>
            </a:r>
            <a:r>
              <a:rPr lang="en-GB" sz="1700">
                <a:latin typeface="Trebuchet MS"/>
                <a:ea typeface="Trebuchet MS"/>
                <a:cs typeface="Trebuchet MS"/>
                <a:sym typeface="Trebuchet MS"/>
              </a:rPr>
              <a:t>and</a:t>
            </a:r>
            <a:r>
              <a:rPr lang="en-GB" sz="1700">
                <a:latin typeface="Trebuchet MS"/>
                <a:ea typeface="Trebuchet MS"/>
                <a:cs typeface="Trebuchet MS"/>
                <a:sym typeface="Trebuchet MS"/>
              </a:rPr>
              <a:t> summarising key information</a:t>
            </a:r>
            <a:endParaRPr sz="1700">
              <a:latin typeface="Trebuchet MS"/>
              <a:ea typeface="Trebuchet MS"/>
              <a:cs typeface="Trebuchet MS"/>
              <a:sym typeface="Trebuchet MS"/>
            </a:endParaRPr>
          </a:p>
          <a:p>
            <a:pPr indent="-336550" lvl="0" marL="457200" rtl="0" algn="l">
              <a:spcBef>
                <a:spcPts val="0"/>
              </a:spcBef>
              <a:spcAft>
                <a:spcPts val="0"/>
              </a:spcAft>
              <a:buSzPts val="1700"/>
              <a:buFont typeface="Trebuchet MS"/>
              <a:buChar char="●"/>
            </a:pPr>
            <a:r>
              <a:rPr lang="en-GB" sz="1700">
                <a:latin typeface="Trebuchet MS"/>
                <a:ea typeface="Trebuchet MS"/>
                <a:cs typeface="Trebuchet MS"/>
                <a:sym typeface="Trebuchet MS"/>
              </a:rPr>
              <a:t>Flashcards</a:t>
            </a:r>
            <a:endParaRPr sz="1700">
              <a:latin typeface="Trebuchet MS"/>
              <a:ea typeface="Trebuchet MS"/>
              <a:cs typeface="Trebuchet MS"/>
              <a:sym typeface="Trebuchet MS"/>
            </a:endParaRPr>
          </a:p>
          <a:p>
            <a:pPr indent="-336550" lvl="0" marL="457200" rtl="0" algn="l">
              <a:spcBef>
                <a:spcPts val="0"/>
              </a:spcBef>
              <a:spcAft>
                <a:spcPts val="0"/>
              </a:spcAft>
              <a:buSzPts val="1700"/>
              <a:buFont typeface="Trebuchet MS"/>
              <a:buChar char="●"/>
            </a:pPr>
            <a:r>
              <a:rPr lang="en-GB" sz="1700">
                <a:latin typeface="Trebuchet MS"/>
                <a:ea typeface="Trebuchet MS"/>
                <a:cs typeface="Trebuchet MS"/>
                <a:sym typeface="Trebuchet MS"/>
              </a:rPr>
              <a:t>Revision walls at home</a:t>
            </a:r>
            <a:endParaRPr sz="1700">
              <a:latin typeface="Trebuchet MS"/>
              <a:ea typeface="Trebuchet MS"/>
              <a:cs typeface="Trebuchet MS"/>
              <a:sym typeface="Trebuchet MS"/>
            </a:endParaRPr>
          </a:p>
          <a:p>
            <a:pPr indent="-336550" lvl="0" marL="457200" rtl="0" algn="l">
              <a:spcBef>
                <a:spcPts val="0"/>
              </a:spcBef>
              <a:spcAft>
                <a:spcPts val="0"/>
              </a:spcAft>
              <a:buSzPts val="1700"/>
              <a:buFont typeface="Trebuchet MS"/>
              <a:buChar char="●"/>
            </a:pPr>
            <a:r>
              <a:rPr lang="en-GB" sz="1700">
                <a:latin typeface="Trebuchet MS"/>
                <a:ea typeface="Trebuchet MS"/>
                <a:cs typeface="Trebuchet MS"/>
                <a:sym typeface="Trebuchet MS"/>
              </a:rPr>
              <a:t>Writing exam answers in timed conditions and using mark </a:t>
            </a:r>
            <a:r>
              <a:rPr lang="en-GB" sz="1700">
                <a:latin typeface="Trebuchet MS"/>
                <a:ea typeface="Trebuchet MS"/>
                <a:cs typeface="Trebuchet MS"/>
                <a:sym typeface="Trebuchet MS"/>
              </a:rPr>
              <a:t>scheme</a:t>
            </a:r>
            <a:r>
              <a:rPr lang="en-GB" sz="1700">
                <a:latin typeface="Trebuchet MS"/>
                <a:ea typeface="Trebuchet MS"/>
                <a:cs typeface="Trebuchet MS"/>
                <a:sym typeface="Trebuchet MS"/>
              </a:rPr>
              <a:t> to mark them</a:t>
            </a:r>
            <a:endParaRPr sz="1700">
              <a:latin typeface="Trebuchet MS"/>
              <a:ea typeface="Trebuchet MS"/>
              <a:cs typeface="Trebuchet MS"/>
              <a:sym typeface="Trebuchet MS"/>
            </a:endParaRPr>
          </a:p>
          <a:p>
            <a:pPr indent="-336550" lvl="0" marL="457200" rtl="0" algn="l">
              <a:spcBef>
                <a:spcPts val="0"/>
              </a:spcBef>
              <a:spcAft>
                <a:spcPts val="0"/>
              </a:spcAft>
              <a:buSzPts val="1700"/>
              <a:buFont typeface="Trebuchet MS"/>
              <a:buChar char="●"/>
            </a:pPr>
            <a:r>
              <a:rPr lang="en-GB" sz="1700">
                <a:latin typeface="Trebuchet MS"/>
                <a:ea typeface="Trebuchet MS"/>
                <a:cs typeface="Trebuchet MS"/>
                <a:sym typeface="Trebuchet MS"/>
              </a:rPr>
              <a:t>Reading model answers and comparing them to your own</a:t>
            </a:r>
            <a:endParaRPr sz="1700">
              <a:latin typeface="Trebuchet MS"/>
              <a:ea typeface="Trebuchet MS"/>
              <a:cs typeface="Trebuchet MS"/>
              <a:sym typeface="Trebuchet MS"/>
            </a:endParaRPr>
          </a:p>
          <a:p>
            <a:pPr indent="-336550" lvl="0" marL="457200" rtl="0" algn="l">
              <a:spcBef>
                <a:spcPts val="0"/>
              </a:spcBef>
              <a:spcAft>
                <a:spcPts val="0"/>
              </a:spcAft>
              <a:buSzPts val="1700"/>
              <a:buFont typeface="Trebuchet MS"/>
              <a:buChar char="●"/>
            </a:pPr>
            <a:r>
              <a:rPr lang="en-GB" sz="1700">
                <a:latin typeface="Trebuchet MS"/>
                <a:ea typeface="Trebuchet MS"/>
                <a:cs typeface="Trebuchet MS"/>
                <a:sym typeface="Trebuchet MS"/>
              </a:rPr>
              <a:t>Planning exam questions </a:t>
            </a:r>
            <a:endParaRPr sz="1700">
              <a:latin typeface="Trebuchet MS"/>
              <a:ea typeface="Trebuchet MS"/>
              <a:cs typeface="Trebuchet MS"/>
              <a:sym typeface="Trebuchet MS"/>
            </a:endParaRPr>
          </a:p>
          <a:p>
            <a:pPr indent="-336550" lvl="0" marL="457200" rtl="0" algn="l">
              <a:spcBef>
                <a:spcPts val="0"/>
              </a:spcBef>
              <a:spcAft>
                <a:spcPts val="0"/>
              </a:spcAft>
              <a:buSzPts val="1700"/>
              <a:buFont typeface="Trebuchet MS"/>
              <a:buChar char="●"/>
            </a:pPr>
            <a:r>
              <a:rPr lang="en-GB" sz="1700">
                <a:latin typeface="Trebuchet MS"/>
                <a:ea typeface="Trebuchet MS"/>
                <a:cs typeface="Trebuchet MS"/>
                <a:sym typeface="Trebuchet MS"/>
              </a:rPr>
              <a:t>One to one discussions with teachers and tutors </a:t>
            </a:r>
            <a:endParaRPr sz="1700">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2"/>
          <p:cNvSpPr txBox="1"/>
          <p:nvPr>
            <p:ph idx="1" type="subTitle"/>
          </p:nvPr>
        </p:nvSpPr>
        <p:spPr>
          <a:xfrm>
            <a:off x="2417000" y="210825"/>
            <a:ext cx="6438300" cy="582600"/>
          </a:xfrm>
          <a:prstGeom prst="rect">
            <a:avLst/>
          </a:prstGeom>
          <a:solidFill>
            <a:schemeClr val="lt1"/>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1859B"/>
              </a:buClr>
              <a:buSzPts val="7676"/>
              <a:buNone/>
            </a:pPr>
            <a:r>
              <a:rPr lang="en-GB" sz="2400">
                <a:solidFill>
                  <a:srgbClr val="0B0C0C"/>
                </a:solidFill>
                <a:latin typeface="Trebuchet MS"/>
                <a:ea typeface="Trebuchet MS"/>
                <a:cs typeface="Trebuchet MS"/>
                <a:sym typeface="Trebuchet MS"/>
              </a:rPr>
              <a:t>Supporting our young people at </a:t>
            </a:r>
            <a:r>
              <a:rPr i="0" lang="en-GB" sz="2400">
                <a:solidFill>
                  <a:srgbClr val="0B0C0C"/>
                </a:solidFill>
                <a:latin typeface="Trebuchet MS"/>
                <a:ea typeface="Trebuchet MS"/>
                <a:cs typeface="Trebuchet MS"/>
                <a:sym typeface="Trebuchet MS"/>
              </a:rPr>
              <a:t>school</a:t>
            </a:r>
            <a:endParaRPr sz="2400">
              <a:latin typeface="Trebuchet MS"/>
              <a:ea typeface="Trebuchet MS"/>
              <a:cs typeface="Trebuchet MS"/>
              <a:sym typeface="Trebuchet MS"/>
            </a:endParaRPr>
          </a:p>
        </p:txBody>
      </p:sp>
      <p:sp>
        <p:nvSpPr>
          <p:cNvPr id="239" name="Google Shape;239;p42"/>
          <p:cNvSpPr txBox="1"/>
          <p:nvPr/>
        </p:nvSpPr>
        <p:spPr>
          <a:xfrm>
            <a:off x="499875" y="877050"/>
            <a:ext cx="4791600" cy="3389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342900" lvl="0" marL="457200" rtl="0" algn="l">
              <a:lnSpc>
                <a:spcPct val="115000"/>
              </a:lnSpc>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Detailed academic reports, three times a year</a:t>
            </a:r>
            <a:endParaRPr sz="1800">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Quality first teaching</a:t>
            </a:r>
            <a:endParaRPr sz="1800">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Structured tutor programme</a:t>
            </a:r>
            <a:endParaRPr sz="1800">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Mock examinations- </a:t>
            </a:r>
            <a:r>
              <a:rPr lang="en-GB" sz="1800">
                <a:solidFill>
                  <a:srgbClr val="FF0000"/>
                </a:solidFill>
                <a:latin typeface="Trebuchet MS"/>
                <a:ea typeface="Trebuchet MS"/>
                <a:cs typeface="Trebuchet MS"/>
                <a:sym typeface="Trebuchet MS"/>
              </a:rPr>
              <a:t>Monday Nov 20 – Friday Dec 1st Dec</a:t>
            </a:r>
            <a:endParaRPr sz="1800">
              <a:solidFill>
                <a:srgbClr val="FF0000"/>
              </a:solidFill>
              <a:latin typeface="Trebuchet MS"/>
              <a:ea typeface="Trebuchet MS"/>
              <a:cs typeface="Trebuchet MS"/>
              <a:sym typeface="Trebuchet MS"/>
            </a:endParaRPr>
          </a:p>
          <a:p>
            <a:pPr indent="-342900" lvl="0" marL="457200" rtl="0" algn="l">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Lunchtime supervised revision space</a:t>
            </a:r>
            <a:endParaRPr sz="1800">
              <a:solidFill>
                <a:schemeClr val="dk1"/>
              </a:solidFill>
              <a:latin typeface="Trebuchet MS"/>
              <a:ea typeface="Trebuchet MS"/>
              <a:cs typeface="Trebuchet MS"/>
              <a:sym typeface="Trebuchet MS"/>
            </a:endParaRPr>
          </a:p>
          <a:p>
            <a:pPr indent="-342900" lvl="0" marL="457200" rtl="0" algn="l">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Booster sessions</a:t>
            </a:r>
            <a:endParaRPr sz="1800">
              <a:solidFill>
                <a:schemeClr val="dk1"/>
              </a:solidFill>
              <a:latin typeface="Trebuchet MS"/>
              <a:ea typeface="Trebuchet MS"/>
              <a:cs typeface="Trebuchet MS"/>
              <a:sym typeface="Trebuchet MS"/>
            </a:endParaRPr>
          </a:p>
          <a:p>
            <a:pPr indent="-342900" lvl="0" marL="457200" rtl="0" algn="l">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Half term intervention</a:t>
            </a:r>
            <a:endParaRPr sz="1800">
              <a:solidFill>
                <a:schemeClr val="dk1"/>
              </a:solidFill>
              <a:latin typeface="Trebuchet MS"/>
              <a:ea typeface="Trebuchet MS"/>
              <a:cs typeface="Trebuchet MS"/>
              <a:sym typeface="Trebuchet MS"/>
            </a:endParaRPr>
          </a:p>
          <a:p>
            <a:pPr indent="-342900" lvl="0" marL="457200" rtl="0" algn="l">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Online resources</a:t>
            </a:r>
            <a:endParaRPr sz="1800">
              <a:solidFill>
                <a:schemeClr val="dk1"/>
              </a:solidFill>
              <a:latin typeface="Trebuchet MS"/>
              <a:ea typeface="Trebuchet MS"/>
              <a:cs typeface="Trebuchet MS"/>
              <a:sym typeface="Trebuchet MS"/>
            </a:endParaRPr>
          </a:p>
          <a:p>
            <a:pPr indent="-342900" lvl="0" marL="457200" rtl="0" algn="l">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Parents evening- </a:t>
            </a:r>
            <a:r>
              <a:rPr lang="en-GB" sz="1800">
                <a:solidFill>
                  <a:srgbClr val="FF0000"/>
                </a:solidFill>
                <a:latin typeface="Trebuchet MS"/>
                <a:ea typeface="Trebuchet MS"/>
                <a:cs typeface="Trebuchet MS"/>
                <a:sym typeface="Trebuchet MS"/>
              </a:rPr>
              <a:t>Thursday 11th January </a:t>
            </a:r>
            <a:endParaRPr sz="1800">
              <a:solidFill>
                <a:srgbClr val="FF0000"/>
              </a:solidFill>
              <a:latin typeface="Trebuchet MS"/>
              <a:ea typeface="Trebuchet MS"/>
              <a:cs typeface="Trebuchet MS"/>
              <a:sym typeface="Trebuchet MS"/>
            </a:endParaRPr>
          </a:p>
        </p:txBody>
      </p:sp>
      <p:sp>
        <p:nvSpPr>
          <p:cNvPr id="240" name="Google Shape;240;p42"/>
          <p:cNvSpPr txBox="1"/>
          <p:nvPr/>
        </p:nvSpPr>
        <p:spPr>
          <a:xfrm>
            <a:off x="5414800" y="877050"/>
            <a:ext cx="3440400" cy="256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Visits from colleges and sixth form</a:t>
            </a:r>
            <a:endParaRPr sz="1800">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Careers Advisor</a:t>
            </a:r>
            <a:endParaRPr sz="1800">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Academic mentoring</a:t>
            </a:r>
            <a:endParaRPr sz="1800">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Wellbeing mentors</a:t>
            </a:r>
            <a:endParaRPr sz="1800">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Support with exam anxiety</a:t>
            </a:r>
            <a:endParaRPr sz="1800">
              <a:solidFill>
                <a:schemeClr val="dk1"/>
              </a:solidFill>
              <a:latin typeface="Trebuchet MS"/>
              <a:ea typeface="Trebuchet MS"/>
              <a:cs typeface="Trebuchet MS"/>
              <a:sym typeface="Trebuchet MS"/>
            </a:endParaRPr>
          </a:p>
          <a:p>
            <a:pPr indent="-342900" lvl="0" marL="457200" rtl="0" algn="l">
              <a:spcBef>
                <a:spcPts val="0"/>
              </a:spcBef>
              <a:spcAft>
                <a:spcPts val="0"/>
              </a:spcAft>
              <a:buClr>
                <a:schemeClr val="dk1"/>
              </a:buClr>
              <a:buSzPts val="1800"/>
              <a:buFont typeface="Trebuchet MS"/>
              <a:buChar char="●"/>
            </a:pPr>
            <a:r>
              <a:rPr lang="en-GB" sz="1800">
                <a:solidFill>
                  <a:schemeClr val="dk1"/>
                </a:solidFill>
                <a:latin typeface="Trebuchet MS"/>
                <a:ea typeface="Trebuchet MS"/>
                <a:cs typeface="Trebuchet MS"/>
                <a:sym typeface="Trebuchet MS"/>
              </a:rPr>
              <a:t>Rewarding progress of students</a:t>
            </a:r>
            <a:endParaRPr sz="1800"/>
          </a:p>
        </p:txBody>
      </p:sp>
      <p:sp>
        <p:nvSpPr>
          <p:cNvPr id="241" name="Google Shape;241;p42"/>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3"/>
          <p:cNvSpPr txBox="1"/>
          <p:nvPr>
            <p:ph type="ctrTitle"/>
          </p:nvPr>
        </p:nvSpPr>
        <p:spPr>
          <a:xfrm>
            <a:off x="311708" y="744574"/>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47" name="Google Shape;247;p4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248" name="Google Shape;248;p43"/>
          <p:cNvPicPr preferRelativeResize="0"/>
          <p:nvPr/>
        </p:nvPicPr>
        <p:blipFill>
          <a:blip r:embed="rId3">
            <a:alphaModFix/>
          </a:blip>
          <a:stretch>
            <a:fillRect/>
          </a:stretch>
        </p:blipFill>
        <p:spPr>
          <a:xfrm>
            <a:off x="529961" y="0"/>
            <a:ext cx="7768827"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4"/>
          <p:cNvSpPr txBox="1"/>
          <p:nvPr>
            <p:ph type="title"/>
          </p:nvPr>
        </p:nvSpPr>
        <p:spPr>
          <a:xfrm>
            <a:off x="2667525" y="254100"/>
            <a:ext cx="6164700" cy="572700"/>
          </a:xfrm>
          <a:prstGeom prst="rect">
            <a:avLst/>
          </a:prstGeom>
          <a:solidFill>
            <a:schemeClr val="lt1"/>
          </a:solid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00"/>
              <a:buNone/>
            </a:pPr>
            <a:r>
              <a:rPr lang="en-GB" sz="2400">
                <a:solidFill>
                  <a:schemeClr val="dk1"/>
                </a:solidFill>
                <a:latin typeface="Trebuchet MS"/>
                <a:ea typeface="Trebuchet MS"/>
                <a:cs typeface="Trebuchet MS"/>
                <a:sym typeface="Trebuchet MS"/>
              </a:rPr>
              <a:t>Student wellbeing </a:t>
            </a:r>
            <a:endParaRPr sz="2400">
              <a:solidFill>
                <a:schemeClr val="dk1"/>
              </a:solidFill>
              <a:latin typeface="Trebuchet MS"/>
              <a:ea typeface="Trebuchet MS"/>
              <a:cs typeface="Trebuchet MS"/>
              <a:sym typeface="Trebuchet MS"/>
            </a:endParaRPr>
          </a:p>
        </p:txBody>
      </p:sp>
      <p:sp>
        <p:nvSpPr>
          <p:cNvPr id="254" name="Google Shape;254;p44"/>
          <p:cNvSpPr txBox="1"/>
          <p:nvPr>
            <p:ph idx="1" type="body"/>
          </p:nvPr>
        </p:nvSpPr>
        <p:spPr>
          <a:xfrm>
            <a:off x="311700" y="1152475"/>
            <a:ext cx="8520600" cy="3416400"/>
          </a:xfrm>
          <a:prstGeom prst="rect">
            <a:avLst/>
          </a:prstGeom>
          <a:solidFill>
            <a:schemeClr val="lt1"/>
          </a:solidFill>
          <a:ln cap="flat" cmpd="sng" w="254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Font typeface="Arial"/>
              <a:buChar char="•"/>
            </a:pPr>
            <a:r>
              <a:t/>
            </a:r>
            <a:endParaRPr sz="1400">
              <a:latin typeface="Trebuchet MS"/>
              <a:ea typeface="Trebuchet MS"/>
              <a:cs typeface="Trebuchet MS"/>
              <a:sym typeface="Trebuchet MS"/>
            </a:endParaRPr>
          </a:p>
        </p:txBody>
      </p:sp>
      <p:pic>
        <p:nvPicPr>
          <p:cNvPr id="255" name="Google Shape;255;p44"/>
          <p:cNvPicPr preferRelativeResize="0"/>
          <p:nvPr/>
        </p:nvPicPr>
        <p:blipFill rotWithShape="1">
          <a:blip r:embed="rId3">
            <a:alphaModFix/>
          </a:blip>
          <a:srcRect b="20961" l="0" r="0" t="0"/>
          <a:stretch/>
        </p:blipFill>
        <p:spPr>
          <a:xfrm>
            <a:off x="51175" y="1078110"/>
            <a:ext cx="9041649" cy="40653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5"/>
          <p:cNvSpPr txBox="1"/>
          <p:nvPr/>
        </p:nvSpPr>
        <p:spPr>
          <a:xfrm>
            <a:off x="793000" y="1286550"/>
            <a:ext cx="8217000" cy="2570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425450" lvl="0" marL="457200" marR="0" rtl="0" algn="l">
              <a:lnSpc>
                <a:spcPct val="100000"/>
              </a:lnSpc>
              <a:spcBef>
                <a:spcPts val="0"/>
              </a:spcBef>
              <a:spcAft>
                <a:spcPts val="0"/>
              </a:spcAft>
              <a:buClr>
                <a:srgbClr val="000000"/>
              </a:buClr>
              <a:buSzPts val="2300"/>
              <a:buFont typeface="Trebuchet MS"/>
              <a:buChar char="•"/>
            </a:pPr>
            <a:r>
              <a:rPr lang="en-GB" sz="2300">
                <a:latin typeface="Trebuchet MS"/>
                <a:ea typeface="Trebuchet MS"/>
                <a:cs typeface="Trebuchet MS"/>
                <a:sym typeface="Trebuchet MS"/>
              </a:rPr>
              <a:t>Revision </a:t>
            </a:r>
            <a:r>
              <a:rPr i="0" lang="en-GB" sz="2300" u="none" cap="none" strike="noStrike">
                <a:solidFill>
                  <a:srgbClr val="000000"/>
                </a:solidFill>
                <a:latin typeface="Trebuchet MS"/>
                <a:ea typeface="Trebuchet MS"/>
                <a:cs typeface="Trebuchet MS"/>
                <a:sym typeface="Trebuchet MS"/>
              </a:rPr>
              <a:t>should be </a:t>
            </a:r>
            <a:r>
              <a:rPr lang="en-GB" sz="2300">
                <a:latin typeface="Trebuchet MS"/>
                <a:ea typeface="Trebuchet MS"/>
                <a:cs typeface="Trebuchet MS"/>
                <a:sym typeface="Trebuchet MS"/>
              </a:rPr>
              <a:t>chunked, with</a:t>
            </a:r>
            <a:r>
              <a:rPr i="0" lang="en-GB" sz="2300" u="none" cap="none" strike="noStrike">
                <a:solidFill>
                  <a:srgbClr val="000000"/>
                </a:solidFill>
                <a:latin typeface="Trebuchet MS"/>
                <a:ea typeface="Trebuchet MS"/>
                <a:cs typeface="Trebuchet MS"/>
                <a:sym typeface="Trebuchet MS"/>
              </a:rPr>
              <a:t> breaks</a:t>
            </a:r>
            <a:endParaRPr i="0" sz="900" u="none" cap="none" strike="noStrike">
              <a:solidFill>
                <a:srgbClr val="000000"/>
              </a:solidFill>
              <a:latin typeface="Trebuchet MS"/>
              <a:ea typeface="Trebuchet MS"/>
              <a:cs typeface="Trebuchet MS"/>
              <a:sym typeface="Trebuchet MS"/>
            </a:endParaRPr>
          </a:p>
          <a:p>
            <a:pPr indent="-425450" lvl="0" marL="457200" marR="0" rtl="0" algn="l">
              <a:lnSpc>
                <a:spcPct val="100000"/>
              </a:lnSpc>
              <a:spcBef>
                <a:spcPts val="0"/>
              </a:spcBef>
              <a:spcAft>
                <a:spcPts val="0"/>
              </a:spcAft>
              <a:buClr>
                <a:srgbClr val="000000"/>
              </a:buClr>
              <a:buSzPts val="2300"/>
              <a:buFont typeface="Trebuchet MS"/>
              <a:buChar char="•"/>
            </a:pPr>
            <a:r>
              <a:rPr i="0" lang="en-GB" sz="2300" u="none" cap="none" strike="noStrike">
                <a:solidFill>
                  <a:srgbClr val="000000"/>
                </a:solidFill>
                <a:latin typeface="Trebuchet MS"/>
                <a:ea typeface="Trebuchet MS"/>
                <a:cs typeface="Trebuchet MS"/>
                <a:sym typeface="Trebuchet MS"/>
              </a:rPr>
              <a:t>Good sleeping patterns throughout the year</a:t>
            </a:r>
            <a:endParaRPr i="0" sz="900" u="none" cap="none" strike="noStrike">
              <a:solidFill>
                <a:srgbClr val="000000"/>
              </a:solidFill>
              <a:latin typeface="Trebuchet MS"/>
              <a:ea typeface="Trebuchet MS"/>
              <a:cs typeface="Trebuchet MS"/>
              <a:sym typeface="Trebuchet MS"/>
            </a:endParaRPr>
          </a:p>
          <a:p>
            <a:pPr indent="-425450" lvl="0" marL="457200" marR="0" rtl="0" algn="l">
              <a:lnSpc>
                <a:spcPct val="100000"/>
              </a:lnSpc>
              <a:spcBef>
                <a:spcPts val="0"/>
              </a:spcBef>
              <a:spcAft>
                <a:spcPts val="0"/>
              </a:spcAft>
              <a:buClr>
                <a:srgbClr val="000000"/>
              </a:buClr>
              <a:buSzPts val="2300"/>
              <a:buFont typeface="Trebuchet MS"/>
              <a:buChar char="•"/>
            </a:pPr>
            <a:r>
              <a:rPr i="0" lang="en-GB" sz="2300" u="none" cap="none" strike="noStrike">
                <a:solidFill>
                  <a:srgbClr val="000000"/>
                </a:solidFill>
                <a:latin typeface="Trebuchet MS"/>
                <a:ea typeface="Trebuchet MS"/>
                <a:cs typeface="Trebuchet MS"/>
                <a:sym typeface="Trebuchet MS"/>
              </a:rPr>
              <a:t>Limit screen time before bed</a:t>
            </a:r>
            <a:endParaRPr i="0" sz="900" u="none" cap="none" strike="noStrike">
              <a:solidFill>
                <a:srgbClr val="000000"/>
              </a:solidFill>
              <a:latin typeface="Trebuchet MS"/>
              <a:ea typeface="Trebuchet MS"/>
              <a:cs typeface="Trebuchet MS"/>
              <a:sym typeface="Trebuchet MS"/>
            </a:endParaRPr>
          </a:p>
          <a:p>
            <a:pPr indent="-425450" lvl="0" marL="457200" marR="0" rtl="0" algn="l">
              <a:lnSpc>
                <a:spcPct val="100000"/>
              </a:lnSpc>
              <a:spcBef>
                <a:spcPts val="0"/>
              </a:spcBef>
              <a:spcAft>
                <a:spcPts val="0"/>
              </a:spcAft>
              <a:buClr>
                <a:srgbClr val="000000"/>
              </a:buClr>
              <a:buSzPts val="2300"/>
              <a:buFont typeface="Trebuchet MS"/>
              <a:buChar char="•"/>
            </a:pPr>
            <a:r>
              <a:rPr i="0" lang="en-GB" sz="2300" u="none" cap="none" strike="noStrike">
                <a:solidFill>
                  <a:srgbClr val="000000"/>
                </a:solidFill>
                <a:latin typeface="Trebuchet MS"/>
                <a:ea typeface="Trebuchet MS"/>
                <a:cs typeface="Trebuchet MS"/>
                <a:sym typeface="Trebuchet MS"/>
              </a:rPr>
              <a:t>Take mobiles in the revision periods</a:t>
            </a:r>
            <a:endParaRPr i="0" sz="900" u="none" cap="none" strike="noStrike">
              <a:solidFill>
                <a:srgbClr val="000000"/>
              </a:solidFill>
              <a:latin typeface="Trebuchet MS"/>
              <a:ea typeface="Trebuchet MS"/>
              <a:cs typeface="Trebuchet MS"/>
              <a:sym typeface="Trebuchet MS"/>
            </a:endParaRPr>
          </a:p>
          <a:p>
            <a:pPr indent="-425450" lvl="0" marL="457200" marR="0" rtl="0" algn="l">
              <a:lnSpc>
                <a:spcPct val="100000"/>
              </a:lnSpc>
              <a:spcBef>
                <a:spcPts val="0"/>
              </a:spcBef>
              <a:spcAft>
                <a:spcPts val="0"/>
              </a:spcAft>
              <a:buClr>
                <a:srgbClr val="000000"/>
              </a:buClr>
              <a:buSzPts val="2300"/>
              <a:buFont typeface="Trebuchet MS"/>
              <a:buChar char="•"/>
            </a:pPr>
            <a:r>
              <a:rPr i="0" lang="en-GB" sz="2300" u="none" cap="none" strike="noStrike">
                <a:solidFill>
                  <a:srgbClr val="000000"/>
                </a:solidFill>
                <a:latin typeface="Trebuchet MS"/>
                <a:ea typeface="Trebuchet MS"/>
                <a:cs typeface="Trebuchet MS"/>
                <a:sym typeface="Trebuchet MS"/>
              </a:rPr>
              <a:t>Support regular exercise</a:t>
            </a:r>
            <a:endParaRPr i="0" sz="900" u="none" cap="none" strike="noStrike">
              <a:solidFill>
                <a:srgbClr val="000000"/>
              </a:solidFill>
              <a:latin typeface="Trebuchet MS"/>
              <a:ea typeface="Trebuchet MS"/>
              <a:cs typeface="Trebuchet MS"/>
              <a:sym typeface="Trebuchet MS"/>
            </a:endParaRPr>
          </a:p>
          <a:p>
            <a:pPr indent="-425450" lvl="0" marL="457200" marR="0" rtl="0" algn="l">
              <a:lnSpc>
                <a:spcPct val="100000"/>
              </a:lnSpc>
              <a:spcBef>
                <a:spcPts val="0"/>
              </a:spcBef>
              <a:spcAft>
                <a:spcPts val="0"/>
              </a:spcAft>
              <a:buClr>
                <a:srgbClr val="000000"/>
              </a:buClr>
              <a:buSzPts val="2300"/>
              <a:buFont typeface="Trebuchet MS"/>
              <a:buChar char="•"/>
            </a:pPr>
            <a:r>
              <a:rPr i="0" lang="en-GB" sz="2300" u="none" cap="none" strike="noStrike">
                <a:solidFill>
                  <a:srgbClr val="000000"/>
                </a:solidFill>
                <a:latin typeface="Trebuchet MS"/>
                <a:ea typeface="Trebuchet MS"/>
                <a:cs typeface="Trebuchet MS"/>
                <a:sym typeface="Trebuchet MS"/>
              </a:rPr>
              <a:t>Understand it will be challenging and stressful</a:t>
            </a:r>
            <a:endParaRPr i="0" sz="900" u="none" cap="none" strike="noStrike">
              <a:solidFill>
                <a:srgbClr val="000000"/>
              </a:solidFill>
              <a:latin typeface="Trebuchet MS"/>
              <a:ea typeface="Trebuchet MS"/>
              <a:cs typeface="Trebuchet MS"/>
              <a:sym typeface="Trebuchet MS"/>
            </a:endParaRPr>
          </a:p>
          <a:p>
            <a:pPr indent="-425450" lvl="0" marL="457200" marR="0" rtl="0" algn="l">
              <a:lnSpc>
                <a:spcPct val="100000"/>
              </a:lnSpc>
              <a:spcBef>
                <a:spcPts val="0"/>
              </a:spcBef>
              <a:spcAft>
                <a:spcPts val="0"/>
              </a:spcAft>
              <a:buClr>
                <a:srgbClr val="000000"/>
              </a:buClr>
              <a:buSzPts val="2300"/>
              <a:buFont typeface="Trebuchet MS"/>
              <a:buChar char="•"/>
            </a:pPr>
            <a:r>
              <a:rPr i="0" lang="en-GB" sz="2300" u="none" cap="none" strike="noStrike">
                <a:solidFill>
                  <a:srgbClr val="000000"/>
                </a:solidFill>
                <a:latin typeface="Trebuchet MS"/>
                <a:ea typeface="Trebuchet MS"/>
                <a:cs typeface="Trebuchet MS"/>
                <a:sym typeface="Trebuchet MS"/>
              </a:rPr>
              <a:t>Help support with goals- if this happens we can watch… </a:t>
            </a:r>
            <a:endParaRPr i="0" sz="2300" u="none" cap="none" strike="noStrike">
              <a:solidFill>
                <a:srgbClr val="000000"/>
              </a:solidFill>
              <a:latin typeface="Trebuchet MS"/>
              <a:ea typeface="Trebuchet MS"/>
              <a:cs typeface="Trebuchet MS"/>
              <a:sym typeface="Trebuchet MS"/>
            </a:endParaRPr>
          </a:p>
        </p:txBody>
      </p:sp>
      <p:sp>
        <p:nvSpPr>
          <p:cNvPr id="262" name="Google Shape;262;p45"/>
          <p:cNvSpPr txBox="1"/>
          <p:nvPr>
            <p:ph idx="1" type="subTitle"/>
          </p:nvPr>
        </p:nvSpPr>
        <p:spPr>
          <a:xfrm>
            <a:off x="2471500" y="575225"/>
            <a:ext cx="6538500" cy="549000"/>
          </a:xfrm>
          <a:prstGeom prst="rect">
            <a:avLst/>
          </a:prstGeom>
          <a:solidFill>
            <a:schemeClr val="lt1"/>
          </a:solidFill>
          <a:ln cap="flat" cmpd="sng" w="9525">
            <a:solidFill>
              <a:schemeClr val="dk1"/>
            </a:solidFill>
            <a:prstDash val="solid"/>
            <a:round/>
            <a:headEnd len="sm" w="sm" type="none"/>
            <a:tailEnd len="sm" w="sm" type="none"/>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31859B"/>
              </a:buClr>
              <a:buSzPts val="6396"/>
              <a:buNone/>
            </a:pPr>
            <a:r>
              <a:rPr i="0" lang="en-GB" sz="2500">
                <a:solidFill>
                  <a:srgbClr val="0B0C0C"/>
                </a:solidFill>
                <a:latin typeface="Trebuchet MS"/>
                <a:ea typeface="Trebuchet MS"/>
                <a:cs typeface="Trebuchet MS"/>
                <a:sym typeface="Trebuchet MS"/>
              </a:rPr>
              <a:t>How can you </a:t>
            </a:r>
            <a:r>
              <a:rPr lang="en-GB" sz="2500">
                <a:solidFill>
                  <a:srgbClr val="0B0C0C"/>
                </a:solidFill>
                <a:latin typeface="Trebuchet MS"/>
                <a:ea typeface="Trebuchet MS"/>
                <a:cs typeface="Trebuchet MS"/>
                <a:sym typeface="Trebuchet MS"/>
              </a:rPr>
              <a:t>support </a:t>
            </a:r>
            <a:r>
              <a:rPr i="0" lang="en-GB" sz="2500">
                <a:solidFill>
                  <a:srgbClr val="0B0C0C"/>
                </a:solidFill>
                <a:latin typeface="Trebuchet MS"/>
                <a:ea typeface="Trebuchet MS"/>
                <a:cs typeface="Trebuchet MS"/>
                <a:sym typeface="Trebuchet MS"/>
              </a:rPr>
              <a:t>wellbeing at home</a:t>
            </a:r>
            <a:endParaRPr sz="2500">
              <a:latin typeface="Trebuchet MS"/>
              <a:ea typeface="Trebuchet MS"/>
              <a:cs typeface="Trebuchet MS"/>
              <a:sym typeface="Trebuchet MS"/>
            </a:endParaRPr>
          </a:p>
        </p:txBody>
      </p:sp>
      <p:sp>
        <p:nvSpPr>
          <p:cNvPr id="263" name="Google Shape;263;p45"/>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6"/>
          <p:cNvSpPr txBox="1"/>
          <p:nvPr>
            <p:ph type="ctrTitle"/>
          </p:nvPr>
        </p:nvSpPr>
        <p:spPr>
          <a:xfrm>
            <a:off x="880375" y="1043100"/>
            <a:ext cx="7951800" cy="3057300"/>
          </a:xfrm>
          <a:prstGeom prst="rect">
            <a:avLst/>
          </a:prstGeom>
          <a:solidFill>
            <a:schemeClr val="lt1"/>
          </a:solidFill>
          <a:ln cap="flat" cmpd="sng" w="254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latin typeface="Trebuchet MS"/>
              <a:ea typeface="Trebuchet MS"/>
              <a:cs typeface="Trebuchet MS"/>
              <a:sym typeface="Trebuchet MS"/>
            </a:endParaRPr>
          </a:p>
          <a:p>
            <a:pPr indent="0" lvl="0" marL="0" rtl="0" algn="ctr">
              <a:lnSpc>
                <a:spcPct val="100000"/>
              </a:lnSpc>
              <a:spcBef>
                <a:spcPts val="0"/>
              </a:spcBef>
              <a:spcAft>
                <a:spcPts val="0"/>
              </a:spcAft>
              <a:buSzPts val="5200"/>
              <a:buNone/>
            </a:pPr>
            <a:r>
              <a:t/>
            </a:r>
            <a:endParaRPr>
              <a:latin typeface="Trebuchet MS"/>
              <a:ea typeface="Trebuchet MS"/>
              <a:cs typeface="Trebuchet MS"/>
              <a:sym typeface="Trebuchet MS"/>
            </a:endParaRPr>
          </a:p>
          <a:p>
            <a:pPr indent="0" lvl="0" marL="0" rtl="0" algn="ctr">
              <a:lnSpc>
                <a:spcPct val="100000"/>
              </a:lnSpc>
              <a:spcBef>
                <a:spcPts val="0"/>
              </a:spcBef>
              <a:spcAft>
                <a:spcPts val="0"/>
              </a:spcAft>
              <a:buSzPts val="5200"/>
              <a:buNone/>
            </a:pPr>
            <a:r>
              <a:t/>
            </a:r>
            <a:endParaRPr>
              <a:latin typeface="Trebuchet MS"/>
              <a:ea typeface="Trebuchet MS"/>
              <a:cs typeface="Trebuchet MS"/>
              <a:sym typeface="Trebuchet MS"/>
            </a:endParaRPr>
          </a:p>
          <a:p>
            <a:pPr indent="0" lvl="0" marL="0" rtl="0" algn="ctr">
              <a:lnSpc>
                <a:spcPct val="100000"/>
              </a:lnSpc>
              <a:spcBef>
                <a:spcPts val="0"/>
              </a:spcBef>
              <a:spcAft>
                <a:spcPts val="0"/>
              </a:spcAft>
              <a:buSzPts val="5200"/>
              <a:buNone/>
            </a:pPr>
            <a:r>
              <a:t/>
            </a:r>
            <a:endParaRPr>
              <a:latin typeface="Trebuchet MS"/>
              <a:ea typeface="Trebuchet MS"/>
              <a:cs typeface="Trebuchet MS"/>
              <a:sym typeface="Trebuchet MS"/>
            </a:endParaRPr>
          </a:p>
          <a:p>
            <a:pPr indent="0" lvl="0" marL="0" rtl="0" algn="ctr">
              <a:lnSpc>
                <a:spcPct val="100000"/>
              </a:lnSpc>
              <a:spcBef>
                <a:spcPts val="0"/>
              </a:spcBef>
              <a:spcAft>
                <a:spcPts val="0"/>
              </a:spcAft>
              <a:buSzPts val="5200"/>
              <a:buNone/>
            </a:pPr>
            <a:r>
              <a:t/>
            </a:r>
            <a:endParaRPr>
              <a:latin typeface="Trebuchet MS"/>
              <a:ea typeface="Trebuchet MS"/>
              <a:cs typeface="Trebuchet MS"/>
              <a:sym typeface="Trebuchet MS"/>
            </a:endParaRPr>
          </a:p>
          <a:p>
            <a:pPr indent="0" lvl="0" marL="0" rtl="0" algn="ctr">
              <a:lnSpc>
                <a:spcPct val="100000"/>
              </a:lnSpc>
              <a:spcBef>
                <a:spcPts val="0"/>
              </a:spcBef>
              <a:spcAft>
                <a:spcPts val="0"/>
              </a:spcAft>
              <a:buSzPts val="5200"/>
              <a:buNone/>
            </a:pPr>
            <a:r>
              <a:rPr lang="en-GB">
                <a:latin typeface="Trebuchet MS"/>
                <a:ea typeface="Trebuchet MS"/>
                <a:cs typeface="Trebuchet MS"/>
                <a:sym typeface="Trebuchet MS"/>
              </a:rPr>
              <a:t>Thank you for attending </a:t>
            </a:r>
            <a:endParaRPr>
              <a:latin typeface="Trebuchet MS"/>
              <a:ea typeface="Trebuchet MS"/>
              <a:cs typeface="Trebuchet MS"/>
              <a:sym typeface="Trebuchet MS"/>
            </a:endParaRPr>
          </a:p>
          <a:p>
            <a:pPr indent="0" lvl="0" marL="0" rtl="0" algn="l">
              <a:lnSpc>
                <a:spcPct val="100000"/>
              </a:lnSpc>
              <a:spcBef>
                <a:spcPts val="0"/>
              </a:spcBef>
              <a:spcAft>
                <a:spcPts val="0"/>
              </a:spcAft>
              <a:buSzPts val="5200"/>
              <a:buNone/>
            </a:pPr>
            <a:r>
              <a:t/>
            </a:r>
            <a:endParaRPr>
              <a:latin typeface="Trebuchet MS"/>
              <a:ea typeface="Trebuchet MS"/>
              <a:cs typeface="Trebuchet MS"/>
              <a:sym typeface="Trebuchet MS"/>
            </a:endParaRPr>
          </a:p>
        </p:txBody>
      </p:sp>
      <p:sp>
        <p:nvSpPr>
          <p:cNvPr id="269" name="Google Shape;269;p46"/>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7"/>
          <p:cNvSpPr txBox="1"/>
          <p:nvPr>
            <p:ph type="ctrTitle"/>
          </p:nvPr>
        </p:nvSpPr>
        <p:spPr>
          <a:xfrm>
            <a:off x="2027675" y="1217188"/>
            <a:ext cx="5290800" cy="1694700"/>
          </a:xfrm>
          <a:prstGeom prst="rect">
            <a:avLst/>
          </a:prstGeom>
          <a:solidFill>
            <a:schemeClr val="lt1"/>
          </a:solidFill>
          <a:ln cap="flat" cmpd="sng" w="25400">
            <a:solidFill>
              <a:srgbClr val="3061B2"/>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96296"/>
              <a:buNone/>
            </a:pPr>
            <a:r>
              <a:rPr lang="en-GB" sz="6000">
                <a:solidFill>
                  <a:schemeClr val="dk1"/>
                </a:solidFill>
                <a:latin typeface="Trebuchet MS"/>
                <a:ea typeface="Trebuchet MS"/>
                <a:cs typeface="Trebuchet MS"/>
                <a:sym typeface="Trebuchet MS"/>
              </a:rPr>
              <a:t>Y11 GCSE </a:t>
            </a:r>
            <a:br>
              <a:rPr lang="en-GB" sz="6000">
                <a:solidFill>
                  <a:schemeClr val="dk1"/>
                </a:solidFill>
                <a:latin typeface="Trebuchet MS"/>
                <a:ea typeface="Trebuchet MS"/>
                <a:cs typeface="Trebuchet MS"/>
                <a:sym typeface="Trebuchet MS"/>
              </a:rPr>
            </a:br>
            <a:r>
              <a:rPr lang="en-GB" sz="6000">
                <a:solidFill>
                  <a:schemeClr val="dk1"/>
                </a:solidFill>
                <a:latin typeface="Trebuchet MS"/>
                <a:ea typeface="Trebuchet MS"/>
                <a:cs typeface="Trebuchet MS"/>
                <a:sym typeface="Trebuchet MS"/>
              </a:rPr>
              <a:t>MATHEMATICS</a:t>
            </a:r>
            <a:endParaRPr>
              <a:solidFill>
                <a:schemeClr val="dk1"/>
              </a:solidFill>
              <a:latin typeface="Trebuchet MS"/>
              <a:ea typeface="Trebuchet MS"/>
              <a:cs typeface="Trebuchet MS"/>
              <a:sym typeface="Trebuchet MS"/>
            </a:endParaRPr>
          </a:p>
        </p:txBody>
      </p:sp>
      <p:sp>
        <p:nvSpPr>
          <p:cNvPr id="275" name="Google Shape;275;p47"/>
          <p:cNvSpPr txBox="1"/>
          <p:nvPr>
            <p:ph idx="1" type="subTitle"/>
          </p:nvPr>
        </p:nvSpPr>
        <p:spPr>
          <a:xfrm>
            <a:off x="1543322" y="3170300"/>
            <a:ext cx="6259500" cy="1314600"/>
          </a:xfrm>
          <a:prstGeom prst="rect">
            <a:avLst/>
          </a:prstGeom>
          <a:noFill/>
          <a:ln>
            <a:noFill/>
          </a:ln>
        </p:spPr>
        <p:txBody>
          <a:bodyPr anchorCtr="0" anchor="t" bIns="91425" lIns="91425" spcFirstLastPara="1" rIns="91425" wrap="square" tIns="91425">
            <a:normAutofit/>
          </a:bodyPr>
          <a:lstStyle/>
          <a:p>
            <a:pPr indent="-342900" lvl="0" marL="457200" rtl="0" algn="ctr">
              <a:lnSpc>
                <a:spcPct val="100000"/>
              </a:lnSpc>
              <a:spcBef>
                <a:spcPts val="0"/>
              </a:spcBef>
              <a:spcAft>
                <a:spcPts val="0"/>
              </a:spcAft>
              <a:buSzPts val="2800"/>
              <a:buNone/>
            </a:pPr>
            <a:r>
              <a:rPr lang="en-GB">
                <a:latin typeface="Trebuchet MS"/>
                <a:ea typeface="Trebuchet MS"/>
                <a:cs typeface="Trebuchet MS"/>
                <a:sym typeface="Trebuchet MS"/>
              </a:rPr>
              <a:t>Miss Yooyai – Head of Maths</a:t>
            </a:r>
            <a:endParaRPr>
              <a:latin typeface="Trebuchet MS"/>
              <a:ea typeface="Trebuchet MS"/>
              <a:cs typeface="Trebuchet MS"/>
              <a:sym typeface="Trebuchet MS"/>
            </a:endParaRPr>
          </a:p>
        </p:txBody>
      </p:sp>
      <p:sp>
        <p:nvSpPr>
          <p:cNvPr id="276" name="Google Shape;276;p47"/>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0"/>
          <p:cNvSpPr txBox="1"/>
          <p:nvPr>
            <p:ph type="title"/>
          </p:nvPr>
        </p:nvSpPr>
        <p:spPr>
          <a:xfrm>
            <a:off x="2435100" y="248900"/>
            <a:ext cx="5840400" cy="5727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00"/>
              <a:buNone/>
            </a:pPr>
            <a:r>
              <a:rPr lang="en-GB" sz="1800">
                <a:latin typeface="Trebuchet MS"/>
                <a:ea typeface="Trebuchet MS"/>
                <a:cs typeface="Trebuchet MS"/>
                <a:sym typeface="Trebuchet MS"/>
              </a:rPr>
              <a:t>Students: Where do you want to be a year from now?</a:t>
            </a:r>
            <a:endParaRPr sz="1800"/>
          </a:p>
        </p:txBody>
      </p:sp>
      <p:pic>
        <p:nvPicPr>
          <p:cNvPr id="151" name="Google Shape;151;p30"/>
          <p:cNvPicPr preferRelativeResize="0"/>
          <p:nvPr/>
        </p:nvPicPr>
        <p:blipFill>
          <a:blip r:embed="rId3">
            <a:alphaModFix/>
          </a:blip>
          <a:stretch>
            <a:fillRect/>
          </a:stretch>
        </p:blipFill>
        <p:spPr>
          <a:xfrm>
            <a:off x="269525" y="1357670"/>
            <a:ext cx="4760412" cy="2143124"/>
          </a:xfrm>
          <a:prstGeom prst="rect">
            <a:avLst/>
          </a:prstGeom>
          <a:noFill/>
          <a:ln>
            <a:noFill/>
          </a:ln>
        </p:spPr>
      </p:pic>
      <p:pic>
        <p:nvPicPr>
          <p:cNvPr id="152" name="Google Shape;152;p30"/>
          <p:cNvPicPr preferRelativeResize="0"/>
          <p:nvPr/>
        </p:nvPicPr>
        <p:blipFill>
          <a:blip r:embed="rId4">
            <a:alphaModFix/>
          </a:blip>
          <a:stretch>
            <a:fillRect/>
          </a:stretch>
        </p:blipFill>
        <p:spPr>
          <a:xfrm>
            <a:off x="3823000" y="2338305"/>
            <a:ext cx="4760412" cy="2143124"/>
          </a:xfrm>
          <a:prstGeom prst="rect">
            <a:avLst/>
          </a:prstGeom>
          <a:noFill/>
          <a:ln>
            <a:noFill/>
          </a:ln>
        </p:spPr>
      </p:pic>
      <p:sp>
        <p:nvSpPr>
          <p:cNvPr id="153" name="Google Shape;153;p30"/>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48"/>
          <p:cNvPicPr preferRelativeResize="0"/>
          <p:nvPr/>
        </p:nvPicPr>
        <p:blipFill rotWithShape="1">
          <a:blip r:embed="rId3">
            <a:alphaModFix/>
          </a:blip>
          <a:srcRect b="0" l="0" r="0" t="0"/>
          <a:stretch/>
        </p:blipFill>
        <p:spPr>
          <a:xfrm>
            <a:off x="3072800" y="565306"/>
            <a:ext cx="3643783" cy="4012872"/>
          </a:xfrm>
          <a:prstGeom prst="rect">
            <a:avLst/>
          </a:prstGeom>
          <a:noFill/>
          <a:ln>
            <a:noFill/>
          </a:ln>
        </p:spPr>
      </p:pic>
      <p:sp>
        <p:nvSpPr>
          <p:cNvPr id="282" name="Google Shape;282;p48"/>
          <p:cNvSpPr txBox="1"/>
          <p:nvPr/>
        </p:nvSpPr>
        <p:spPr>
          <a:xfrm>
            <a:off x="5844791" y="1413984"/>
            <a:ext cx="2492100" cy="961500"/>
          </a:xfrm>
          <a:prstGeom prst="rect">
            <a:avLst/>
          </a:prstGeom>
          <a:solidFill>
            <a:schemeClr val="lt1"/>
          </a:solidFill>
          <a:ln cap="flat" cmpd="sng" w="38100">
            <a:solidFill>
              <a:srgbClr val="7030A0"/>
            </a:solidFill>
            <a:prstDash val="solid"/>
            <a:round/>
            <a:headEnd len="sm" w="sm" type="none"/>
            <a:tailEnd len="sm" w="sm" type="none"/>
          </a:ln>
        </p:spPr>
        <p:txBody>
          <a:bodyPr anchorCtr="0" anchor="ctr" bIns="34275" lIns="68575" spcFirstLastPara="1" rIns="68575" wrap="square" tIns="34275">
            <a:normAutofit fontScale="92500" lnSpcReduction="10000"/>
          </a:bodyPr>
          <a:lstStyle/>
          <a:p>
            <a:pPr indent="0" lvl="0" marL="0" marR="0" rtl="0" algn="ctr">
              <a:lnSpc>
                <a:spcPct val="100000"/>
              </a:lnSpc>
              <a:spcBef>
                <a:spcPts val="0"/>
              </a:spcBef>
              <a:spcAft>
                <a:spcPts val="0"/>
              </a:spcAft>
              <a:buClr>
                <a:srgbClr val="000000"/>
              </a:buClr>
              <a:buSzPct val="100000"/>
              <a:buFont typeface="Arial"/>
              <a:buNone/>
            </a:pPr>
            <a:r>
              <a:rPr i="0" lang="en-GB" sz="3300" u="none" cap="none" strike="noStrike">
                <a:solidFill>
                  <a:srgbClr val="7030A0"/>
                </a:solidFill>
                <a:latin typeface="Trebuchet MS"/>
                <a:ea typeface="Trebuchet MS"/>
                <a:cs typeface="Trebuchet MS"/>
                <a:sym typeface="Trebuchet MS"/>
              </a:rPr>
              <a:t>Exam Board: Edexcel </a:t>
            </a:r>
            <a:endParaRPr>
              <a:latin typeface="Trebuchet MS"/>
              <a:ea typeface="Trebuchet MS"/>
              <a:cs typeface="Trebuchet MS"/>
              <a:sym typeface="Trebuchet MS"/>
            </a:endParaRPr>
          </a:p>
        </p:txBody>
      </p:sp>
      <p:sp>
        <p:nvSpPr>
          <p:cNvPr id="283" name="Google Shape;283;p48"/>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49"/>
          <p:cNvPicPr preferRelativeResize="0"/>
          <p:nvPr/>
        </p:nvPicPr>
        <p:blipFill rotWithShape="1">
          <a:blip r:embed="rId3">
            <a:alphaModFix/>
          </a:blip>
          <a:srcRect b="0" l="0" r="0" t="0"/>
          <a:stretch/>
        </p:blipFill>
        <p:spPr>
          <a:xfrm>
            <a:off x="2368402" y="745762"/>
            <a:ext cx="6368744" cy="3651988"/>
          </a:xfrm>
          <a:prstGeom prst="rect">
            <a:avLst/>
          </a:prstGeom>
          <a:noFill/>
          <a:ln>
            <a:noFill/>
          </a:ln>
        </p:spPr>
      </p:pic>
      <p:sp>
        <p:nvSpPr>
          <p:cNvPr id="289" name="Google Shape;289;p49"/>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0"/>
          <p:cNvSpPr txBox="1"/>
          <p:nvPr>
            <p:ph type="title"/>
          </p:nvPr>
        </p:nvSpPr>
        <p:spPr>
          <a:xfrm>
            <a:off x="2427775" y="273625"/>
            <a:ext cx="6469800" cy="8337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111"/>
              <a:buNone/>
            </a:pPr>
            <a:r>
              <a:rPr lang="en-GB" sz="2400">
                <a:latin typeface="Trebuchet MS"/>
                <a:ea typeface="Trebuchet MS"/>
                <a:cs typeface="Trebuchet MS"/>
                <a:sym typeface="Trebuchet MS"/>
              </a:rPr>
              <a:t>GCSE Mathematics Exams Summer 2024</a:t>
            </a:r>
            <a:endParaRPr sz="2400">
              <a:latin typeface="Trebuchet MS"/>
              <a:ea typeface="Trebuchet MS"/>
              <a:cs typeface="Trebuchet MS"/>
              <a:sym typeface="Trebuchet MS"/>
            </a:endParaRPr>
          </a:p>
        </p:txBody>
      </p:sp>
      <p:sp>
        <p:nvSpPr>
          <p:cNvPr id="295" name="Google Shape;295;p50"/>
          <p:cNvSpPr txBox="1"/>
          <p:nvPr>
            <p:ph idx="1" type="body"/>
          </p:nvPr>
        </p:nvSpPr>
        <p:spPr>
          <a:xfrm>
            <a:off x="978775" y="1428450"/>
            <a:ext cx="7918800" cy="2286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b="1" lang="en-GB" sz="2100">
                <a:solidFill>
                  <a:schemeClr val="dk1"/>
                </a:solidFill>
                <a:latin typeface="Trebuchet MS"/>
                <a:ea typeface="Trebuchet MS"/>
                <a:cs typeface="Trebuchet MS"/>
                <a:sym typeface="Trebuchet MS"/>
              </a:rPr>
              <a:t>Paper 1 Non-Calculator – Thursday 16</a:t>
            </a:r>
            <a:r>
              <a:rPr b="1" baseline="30000" lang="en-GB" sz="2100">
                <a:solidFill>
                  <a:schemeClr val="dk1"/>
                </a:solidFill>
                <a:latin typeface="Trebuchet MS"/>
                <a:ea typeface="Trebuchet MS"/>
                <a:cs typeface="Trebuchet MS"/>
                <a:sym typeface="Trebuchet MS"/>
              </a:rPr>
              <a:t>th</a:t>
            </a:r>
            <a:r>
              <a:rPr b="1" lang="en-GB" sz="2100">
                <a:solidFill>
                  <a:schemeClr val="dk1"/>
                </a:solidFill>
                <a:latin typeface="Trebuchet MS"/>
                <a:ea typeface="Trebuchet MS"/>
                <a:cs typeface="Trebuchet MS"/>
                <a:sym typeface="Trebuchet MS"/>
              </a:rPr>
              <a:t> May 2024 AM</a:t>
            </a:r>
            <a:endParaRPr sz="2100">
              <a:solidFill>
                <a:srgbClr val="595959"/>
              </a:solidFill>
              <a:latin typeface="Trebuchet MS"/>
              <a:ea typeface="Trebuchet MS"/>
              <a:cs typeface="Trebuchet MS"/>
              <a:sym typeface="Trebuchet MS"/>
            </a:endParaRPr>
          </a:p>
          <a:p>
            <a:pPr indent="0" lvl="0" marL="0" rtl="0" algn="l">
              <a:spcBef>
                <a:spcPts val="0"/>
              </a:spcBef>
              <a:spcAft>
                <a:spcPts val="0"/>
              </a:spcAft>
              <a:buClr>
                <a:schemeClr val="dk1"/>
              </a:buClr>
              <a:buSzPts val="1800"/>
              <a:buFont typeface="Arial"/>
              <a:buNone/>
            </a:pPr>
            <a:r>
              <a:t/>
            </a:r>
            <a:endParaRPr b="1" sz="21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800"/>
              <a:buFont typeface="Arial"/>
              <a:buNone/>
            </a:pPr>
            <a:r>
              <a:rPr b="1" lang="en-GB" sz="2100">
                <a:solidFill>
                  <a:schemeClr val="dk1"/>
                </a:solidFill>
                <a:latin typeface="Trebuchet MS"/>
                <a:ea typeface="Trebuchet MS"/>
                <a:cs typeface="Trebuchet MS"/>
                <a:sym typeface="Trebuchet MS"/>
              </a:rPr>
              <a:t>Paper 2 Calculator – Monday 3</a:t>
            </a:r>
            <a:r>
              <a:rPr b="1" baseline="30000" lang="en-GB" sz="2100">
                <a:solidFill>
                  <a:schemeClr val="dk1"/>
                </a:solidFill>
                <a:latin typeface="Trebuchet MS"/>
                <a:ea typeface="Trebuchet MS"/>
                <a:cs typeface="Trebuchet MS"/>
                <a:sym typeface="Trebuchet MS"/>
              </a:rPr>
              <a:t>rd</a:t>
            </a:r>
            <a:r>
              <a:rPr b="1" lang="en-GB" sz="2100">
                <a:solidFill>
                  <a:schemeClr val="dk1"/>
                </a:solidFill>
                <a:latin typeface="Trebuchet MS"/>
                <a:ea typeface="Trebuchet MS"/>
                <a:cs typeface="Trebuchet MS"/>
                <a:sym typeface="Trebuchet MS"/>
              </a:rPr>
              <a:t> June 2024 AM</a:t>
            </a:r>
            <a:endParaRPr sz="2100">
              <a:solidFill>
                <a:srgbClr val="595959"/>
              </a:solidFill>
              <a:latin typeface="Trebuchet MS"/>
              <a:ea typeface="Trebuchet MS"/>
              <a:cs typeface="Trebuchet MS"/>
              <a:sym typeface="Trebuchet MS"/>
            </a:endParaRPr>
          </a:p>
          <a:p>
            <a:pPr indent="0" lvl="0" marL="0" rtl="0" algn="l">
              <a:spcBef>
                <a:spcPts val="0"/>
              </a:spcBef>
              <a:spcAft>
                <a:spcPts val="0"/>
              </a:spcAft>
              <a:buClr>
                <a:schemeClr val="dk1"/>
              </a:buClr>
              <a:buSzPts val="1800"/>
              <a:buFont typeface="Arial"/>
              <a:buNone/>
            </a:pPr>
            <a:r>
              <a:t/>
            </a:r>
            <a:endParaRPr b="1" sz="21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800"/>
              <a:buFont typeface="Arial"/>
              <a:buNone/>
            </a:pPr>
            <a:r>
              <a:rPr b="1" lang="en-GB" sz="2100">
                <a:solidFill>
                  <a:schemeClr val="dk1"/>
                </a:solidFill>
                <a:latin typeface="Trebuchet MS"/>
                <a:ea typeface="Trebuchet MS"/>
                <a:cs typeface="Trebuchet MS"/>
                <a:sym typeface="Trebuchet MS"/>
              </a:rPr>
              <a:t>Paper 3 Calculator – Monday 10</a:t>
            </a:r>
            <a:r>
              <a:rPr b="1" baseline="30000" lang="en-GB" sz="2100">
                <a:solidFill>
                  <a:schemeClr val="dk1"/>
                </a:solidFill>
                <a:latin typeface="Trebuchet MS"/>
                <a:ea typeface="Trebuchet MS"/>
                <a:cs typeface="Trebuchet MS"/>
                <a:sym typeface="Trebuchet MS"/>
              </a:rPr>
              <a:t>th</a:t>
            </a:r>
            <a:r>
              <a:rPr b="1" lang="en-GB" sz="2100">
                <a:solidFill>
                  <a:schemeClr val="dk1"/>
                </a:solidFill>
                <a:latin typeface="Trebuchet MS"/>
                <a:ea typeface="Trebuchet MS"/>
                <a:cs typeface="Trebuchet MS"/>
                <a:sym typeface="Trebuchet MS"/>
              </a:rPr>
              <a:t> June 2024 AM</a:t>
            </a:r>
            <a:endParaRPr sz="2100">
              <a:solidFill>
                <a:srgbClr val="595959"/>
              </a:solidFill>
              <a:latin typeface="Trebuchet MS"/>
              <a:ea typeface="Trebuchet MS"/>
              <a:cs typeface="Trebuchet MS"/>
              <a:sym typeface="Trebuchet MS"/>
            </a:endParaRPr>
          </a:p>
          <a:p>
            <a:pPr indent="0" lvl="0" marL="0" rtl="0" algn="l">
              <a:spcBef>
                <a:spcPts val="0"/>
              </a:spcBef>
              <a:spcAft>
                <a:spcPts val="0"/>
              </a:spcAft>
              <a:buSzPts val="1800"/>
              <a:buNone/>
            </a:pPr>
            <a:r>
              <a:t/>
            </a:r>
            <a:endParaRPr b="1" sz="2100">
              <a:solidFill>
                <a:schemeClr val="dk1"/>
              </a:solidFill>
              <a:latin typeface="Trebuchet MS"/>
              <a:ea typeface="Trebuchet MS"/>
              <a:cs typeface="Trebuchet MS"/>
              <a:sym typeface="Trebuchet MS"/>
            </a:endParaRPr>
          </a:p>
        </p:txBody>
      </p:sp>
      <p:sp>
        <p:nvSpPr>
          <p:cNvPr id="296" name="Google Shape;296;p50"/>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1"/>
          <p:cNvSpPr txBox="1"/>
          <p:nvPr>
            <p:ph type="title"/>
          </p:nvPr>
        </p:nvSpPr>
        <p:spPr>
          <a:xfrm>
            <a:off x="2664600" y="161675"/>
            <a:ext cx="6167700" cy="7728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111"/>
              <a:buNone/>
            </a:pPr>
            <a:r>
              <a:rPr lang="en-GB" sz="2400">
                <a:latin typeface="Trebuchet MS"/>
                <a:ea typeface="Trebuchet MS"/>
                <a:cs typeface="Trebuchet MS"/>
                <a:sym typeface="Trebuchet MS"/>
              </a:rPr>
              <a:t>Advance Information and Formulae Sheet </a:t>
            </a:r>
            <a:endParaRPr sz="2400">
              <a:latin typeface="Trebuchet MS"/>
              <a:ea typeface="Trebuchet MS"/>
              <a:cs typeface="Trebuchet MS"/>
              <a:sym typeface="Trebuchet MS"/>
            </a:endParaRPr>
          </a:p>
        </p:txBody>
      </p:sp>
      <p:sp>
        <p:nvSpPr>
          <p:cNvPr id="302" name="Google Shape;302;p51"/>
          <p:cNvSpPr txBox="1"/>
          <p:nvPr>
            <p:ph idx="1" type="body"/>
          </p:nvPr>
        </p:nvSpPr>
        <p:spPr>
          <a:xfrm>
            <a:off x="311700" y="1152475"/>
            <a:ext cx="8520600" cy="3136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SzPts val="1800"/>
              <a:buFont typeface="Trebuchet MS"/>
              <a:buChar char="●"/>
            </a:pPr>
            <a:r>
              <a:rPr i="0" lang="en-GB" sz="2400">
                <a:solidFill>
                  <a:srgbClr val="0B0C0C"/>
                </a:solidFill>
                <a:latin typeface="Trebuchet MS"/>
                <a:ea typeface="Trebuchet MS"/>
                <a:cs typeface="Trebuchet MS"/>
                <a:sym typeface="Trebuchet MS"/>
              </a:rPr>
              <a:t>There will be no advanced infor</a:t>
            </a:r>
            <a:r>
              <a:rPr lang="en-GB" sz="2400">
                <a:solidFill>
                  <a:srgbClr val="0B0C0C"/>
                </a:solidFill>
                <a:latin typeface="Trebuchet MS"/>
                <a:ea typeface="Trebuchet MS"/>
                <a:cs typeface="Trebuchet MS"/>
                <a:sym typeface="Trebuchet MS"/>
              </a:rPr>
              <a:t>mation for Summer 2024.</a:t>
            </a:r>
            <a:endParaRPr i="0" sz="2400">
              <a:solidFill>
                <a:srgbClr val="0B0C0C"/>
              </a:solidFill>
              <a:latin typeface="Trebuchet MS"/>
              <a:ea typeface="Trebuchet MS"/>
              <a:cs typeface="Trebuchet MS"/>
              <a:sym typeface="Trebuchet MS"/>
            </a:endParaRPr>
          </a:p>
          <a:p>
            <a:pPr indent="-342900" lvl="0" marL="457200" rtl="0" algn="l">
              <a:lnSpc>
                <a:spcPct val="115000"/>
              </a:lnSpc>
              <a:spcBef>
                <a:spcPts val="0"/>
              </a:spcBef>
              <a:spcAft>
                <a:spcPts val="0"/>
              </a:spcAft>
              <a:buSzPts val="1800"/>
              <a:buFont typeface="Trebuchet MS"/>
              <a:buChar char="●"/>
            </a:pPr>
            <a:r>
              <a:rPr i="0" lang="en-GB" sz="2400">
                <a:solidFill>
                  <a:srgbClr val="0B0C0C"/>
                </a:solidFill>
                <a:latin typeface="Trebuchet MS"/>
                <a:ea typeface="Trebuchet MS"/>
                <a:cs typeface="Trebuchet MS"/>
                <a:sym typeface="Trebuchet MS"/>
              </a:rPr>
              <a:t>There has been no confirmation from </a:t>
            </a:r>
            <a:r>
              <a:rPr lang="en-GB" sz="2400">
                <a:solidFill>
                  <a:srgbClr val="0B0C0C"/>
                </a:solidFill>
                <a:latin typeface="Trebuchet MS"/>
                <a:ea typeface="Trebuchet MS"/>
                <a:cs typeface="Trebuchet MS"/>
                <a:sym typeface="Trebuchet MS"/>
              </a:rPr>
              <a:t>Edexcel as to the use of formulae sheets in Summer 2024 for Mathematics. Last year an announcement was made by the Department of Education on 1</a:t>
            </a:r>
            <a:r>
              <a:rPr baseline="30000" lang="en-GB" sz="2400">
                <a:solidFill>
                  <a:srgbClr val="0B0C0C"/>
                </a:solidFill>
                <a:latin typeface="Trebuchet MS"/>
                <a:ea typeface="Trebuchet MS"/>
                <a:cs typeface="Trebuchet MS"/>
                <a:sym typeface="Trebuchet MS"/>
              </a:rPr>
              <a:t>st</a:t>
            </a:r>
            <a:r>
              <a:rPr lang="en-GB" sz="2400">
                <a:solidFill>
                  <a:srgbClr val="0B0C0C"/>
                </a:solidFill>
                <a:latin typeface="Trebuchet MS"/>
                <a:ea typeface="Trebuchet MS"/>
                <a:cs typeface="Trebuchet MS"/>
                <a:sym typeface="Trebuchet MS"/>
              </a:rPr>
              <a:t> December. </a:t>
            </a:r>
            <a:endParaRPr>
              <a:latin typeface="Trebuchet MS"/>
              <a:ea typeface="Trebuchet MS"/>
              <a:cs typeface="Trebuchet MS"/>
              <a:sym typeface="Trebuchet MS"/>
            </a:endParaRPr>
          </a:p>
          <a:p>
            <a:pPr indent="-342900" lvl="0" marL="457200" rtl="0" algn="l">
              <a:lnSpc>
                <a:spcPct val="115000"/>
              </a:lnSpc>
              <a:spcBef>
                <a:spcPts val="0"/>
              </a:spcBef>
              <a:spcAft>
                <a:spcPts val="0"/>
              </a:spcAft>
              <a:buSzPts val="1800"/>
              <a:buFont typeface="Trebuchet MS"/>
              <a:buChar char="●"/>
            </a:pPr>
            <a:r>
              <a:rPr i="0" lang="en-GB" sz="2400">
                <a:solidFill>
                  <a:srgbClr val="0B0C0C"/>
                </a:solidFill>
                <a:latin typeface="Trebuchet MS"/>
                <a:ea typeface="Trebuchet MS"/>
                <a:cs typeface="Trebuchet MS"/>
                <a:sym typeface="Trebuchet MS"/>
              </a:rPr>
              <a:t>Until we hear otherwise, we will proce</a:t>
            </a:r>
            <a:r>
              <a:rPr lang="en-GB" sz="2400">
                <a:solidFill>
                  <a:srgbClr val="0B0C0C"/>
                </a:solidFill>
                <a:latin typeface="Trebuchet MS"/>
                <a:ea typeface="Trebuchet MS"/>
                <a:cs typeface="Trebuchet MS"/>
                <a:sym typeface="Trebuchet MS"/>
              </a:rPr>
              <a:t>ed under the assumption that there will be no formula sheet for Mathematics.</a:t>
            </a:r>
            <a:endParaRPr i="0" sz="2400">
              <a:solidFill>
                <a:srgbClr val="0B0C0C"/>
              </a:solidFill>
              <a:latin typeface="Trebuchet MS"/>
              <a:ea typeface="Trebuchet MS"/>
              <a:cs typeface="Trebuchet MS"/>
              <a:sym typeface="Trebuchet MS"/>
            </a:endParaRPr>
          </a:p>
        </p:txBody>
      </p:sp>
      <p:sp>
        <p:nvSpPr>
          <p:cNvPr id="303" name="Google Shape;303;p51"/>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2"/>
          <p:cNvSpPr txBox="1"/>
          <p:nvPr>
            <p:ph type="title"/>
          </p:nvPr>
        </p:nvSpPr>
        <p:spPr>
          <a:xfrm>
            <a:off x="2302175" y="201027"/>
            <a:ext cx="6534600" cy="1320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GB" sz="2400">
                <a:solidFill>
                  <a:schemeClr val="dk1"/>
                </a:solidFill>
                <a:latin typeface="Trebuchet MS"/>
                <a:ea typeface="Trebuchet MS"/>
                <a:cs typeface="Trebuchet MS"/>
                <a:sym typeface="Trebuchet MS"/>
              </a:rPr>
              <a:t>A Scientific calculator and geometry set can be paid for on ParentPay for £6 and collected from the Snack Shack.</a:t>
            </a:r>
            <a:endParaRPr sz="2400">
              <a:solidFill>
                <a:schemeClr val="dk1"/>
              </a:solidFill>
              <a:latin typeface="Trebuchet MS"/>
              <a:ea typeface="Trebuchet MS"/>
              <a:cs typeface="Trebuchet MS"/>
              <a:sym typeface="Trebuchet MS"/>
            </a:endParaRPr>
          </a:p>
        </p:txBody>
      </p:sp>
      <p:pic>
        <p:nvPicPr>
          <p:cNvPr id="309" name="Google Shape;309;p52"/>
          <p:cNvPicPr preferRelativeResize="0"/>
          <p:nvPr>
            <p:ph idx="1" type="body"/>
          </p:nvPr>
        </p:nvPicPr>
        <p:blipFill rotWithShape="1">
          <a:blip r:embed="rId3">
            <a:alphaModFix/>
          </a:blip>
          <a:srcRect b="4692" l="5474" r="6373" t="6937"/>
          <a:stretch/>
        </p:blipFill>
        <p:spPr>
          <a:xfrm>
            <a:off x="2427758" y="1742883"/>
            <a:ext cx="4288500" cy="2573100"/>
          </a:xfrm>
          <a:prstGeom prst="rect">
            <a:avLst/>
          </a:prstGeom>
          <a:noFill/>
          <a:ln>
            <a:noFill/>
          </a:ln>
        </p:spPr>
      </p:pic>
      <p:pic>
        <p:nvPicPr>
          <p:cNvPr id="310" name="Google Shape;310;p52"/>
          <p:cNvPicPr preferRelativeResize="0"/>
          <p:nvPr/>
        </p:nvPicPr>
        <p:blipFill rotWithShape="1">
          <a:blip r:embed="rId4">
            <a:alphaModFix/>
          </a:blip>
          <a:srcRect b="23675" l="43909" r="43609" t="31011"/>
          <a:stretch/>
        </p:blipFill>
        <p:spPr>
          <a:xfrm>
            <a:off x="4001368" y="2082037"/>
            <a:ext cx="1141282" cy="2330689"/>
          </a:xfrm>
          <a:prstGeom prst="rect">
            <a:avLst/>
          </a:prstGeom>
          <a:noFill/>
          <a:ln>
            <a:noFill/>
          </a:ln>
        </p:spPr>
      </p:pic>
      <p:sp>
        <p:nvSpPr>
          <p:cNvPr id="311" name="Google Shape;311;p52"/>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3"/>
          <p:cNvSpPr txBox="1"/>
          <p:nvPr>
            <p:ph type="title"/>
          </p:nvPr>
        </p:nvSpPr>
        <p:spPr>
          <a:xfrm>
            <a:off x="2448750" y="126525"/>
            <a:ext cx="6172200" cy="7308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2800"/>
              <a:buNone/>
            </a:pPr>
            <a:r>
              <a:rPr lang="en-GB" sz="2400">
                <a:latin typeface="Trebuchet MS"/>
                <a:ea typeface="Trebuchet MS"/>
                <a:cs typeface="Trebuchet MS"/>
                <a:sym typeface="Trebuchet MS"/>
              </a:rPr>
              <a:t>Revision guides provided </a:t>
            </a:r>
            <a:endParaRPr sz="2400">
              <a:latin typeface="Trebuchet MS"/>
              <a:ea typeface="Trebuchet MS"/>
              <a:cs typeface="Trebuchet MS"/>
              <a:sym typeface="Trebuchet MS"/>
            </a:endParaRPr>
          </a:p>
        </p:txBody>
      </p:sp>
      <p:pic>
        <p:nvPicPr>
          <p:cNvPr id="317" name="Google Shape;317;p53"/>
          <p:cNvPicPr preferRelativeResize="0"/>
          <p:nvPr/>
        </p:nvPicPr>
        <p:blipFill rotWithShape="1">
          <a:blip r:embed="rId3">
            <a:alphaModFix/>
          </a:blip>
          <a:srcRect b="0" l="0" r="0" t="0"/>
          <a:stretch/>
        </p:blipFill>
        <p:spPr>
          <a:xfrm>
            <a:off x="2029751" y="1056954"/>
            <a:ext cx="2189176" cy="3029572"/>
          </a:xfrm>
          <a:prstGeom prst="rect">
            <a:avLst/>
          </a:prstGeom>
          <a:noFill/>
          <a:ln>
            <a:noFill/>
          </a:ln>
        </p:spPr>
      </p:pic>
      <p:pic>
        <p:nvPicPr>
          <p:cNvPr id="318" name="Google Shape;318;p53"/>
          <p:cNvPicPr preferRelativeResize="0"/>
          <p:nvPr/>
        </p:nvPicPr>
        <p:blipFill rotWithShape="1">
          <a:blip r:embed="rId4">
            <a:alphaModFix/>
          </a:blip>
          <a:srcRect b="0" l="0" r="0" t="0"/>
          <a:stretch/>
        </p:blipFill>
        <p:spPr>
          <a:xfrm>
            <a:off x="4767215" y="1055960"/>
            <a:ext cx="2189176" cy="3031566"/>
          </a:xfrm>
          <a:prstGeom prst="rect">
            <a:avLst/>
          </a:prstGeom>
          <a:noFill/>
          <a:ln>
            <a:noFill/>
          </a:ln>
        </p:spPr>
      </p:pic>
      <p:sp>
        <p:nvSpPr>
          <p:cNvPr id="319" name="Google Shape;319;p53"/>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54"/>
          <p:cNvPicPr preferRelativeResize="0"/>
          <p:nvPr/>
        </p:nvPicPr>
        <p:blipFill rotWithShape="1">
          <a:blip r:embed="rId3">
            <a:alphaModFix/>
          </a:blip>
          <a:srcRect b="0" l="0" r="0" t="0"/>
          <a:stretch/>
        </p:blipFill>
        <p:spPr>
          <a:xfrm>
            <a:off x="1832162" y="1126837"/>
            <a:ext cx="5479677" cy="3082318"/>
          </a:xfrm>
          <a:prstGeom prst="rect">
            <a:avLst/>
          </a:prstGeom>
          <a:noFill/>
          <a:ln>
            <a:noFill/>
          </a:ln>
        </p:spPr>
      </p:pic>
      <p:sp>
        <p:nvSpPr>
          <p:cNvPr id="325" name="Google Shape;325;p54"/>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5"/>
          <p:cNvSpPr txBox="1"/>
          <p:nvPr>
            <p:ph type="ctrTitle"/>
          </p:nvPr>
        </p:nvSpPr>
        <p:spPr>
          <a:xfrm>
            <a:off x="2364125" y="152550"/>
            <a:ext cx="4971600" cy="70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sz="3600">
                <a:latin typeface="Trebuchet MS"/>
                <a:ea typeface="Trebuchet MS"/>
                <a:cs typeface="Trebuchet MS"/>
                <a:sym typeface="Trebuchet MS"/>
              </a:rPr>
              <a:t>vle.mathswatch.co.uk</a:t>
            </a:r>
            <a:endParaRPr>
              <a:latin typeface="Trebuchet MS"/>
              <a:ea typeface="Trebuchet MS"/>
              <a:cs typeface="Trebuchet MS"/>
              <a:sym typeface="Trebuchet MS"/>
            </a:endParaRPr>
          </a:p>
        </p:txBody>
      </p:sp>
      <p:pic>
        <p:nvPicPr>
          <p:cNvPr id="331" name="Google Shape;331;p55"/>
          <p:cNvPicPr preferRelativeResize="0"/>
          <p:nvPr/>
        </p:nvPicPr>
        <p:blipFill rotWithShape="1">
          <a:blip r:embed="rId3">
            <a:alphaModFix/>
          </a:blip>
          <a:srcRect b="0" l="0" r="0" t="0"/>
          <a:stretch/>
        </p:blipFill>
        <p:spPr>
          <a:xfrm>
            <a:off x="7335722" y="261524"/>
            <a:ext cx="1845078" cy="1037857"/>
          </a:xfrm>
          <a:prstGeom prst="rect">
            <a:avLst/>
          </a:prstGeom>
          <a:noFill/>
          <a:ln>
            <a:noFill/>
          </a:ln>
        </p:spPr>
      </p:pic>
      <p:sp>
        <p:nvSpPr>
          <p:cNvPr id="332" name="Google Shape;332;p55"/>
          <p:cNvSpPr/>
          <p:nvPr/>
        </p:nvSpPr>
        <p:spPr>
          <a:xfrm>
            <a:off x="1675997" y="854550"/>
            <a:ext cx="4613100" cy="25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dk1"/>
                </a:solidFill>
                <a:latin typeface="Trebuchet MS"/>
                <a:ea typeface="Trebuchet MS"/>
                <a:cs typeface="Trebuchet MS"/>
                <a:sym typeface="Trebuchet MS"/>
              </a:rPr>
              <a:t>Logging into your account.</a:t>
            </a:r>
            <a:endParaRPr sz="2400">
              <a:latin typeface="Trebuchet MS"/>
              <a:ea typeface="Trebuchet MS"/>
              <a:cs typeface="Trebuchet MS"/>
              <a:sym typeface="Trebuchet MS"/>
            </a:endParaRPr>
          </a:p>
        </p:txBody>
      </p:sp>
      <p:pic>
        <p:nvPicPr>
          <p:cNvPr id="333" name="Google Shape;333;p55"/>
          <p:cNvPicPr preferRelativeResize="0"/>
          <p:nvPr/>
        </p:nvPicPr>
        <p:blipFill rotWithShape="1">
          <a:blip r:embed="rId4">
            <a:alphaModFix/>
          </a:blip>
          <a:srcRect b="53070" l="15458" r="36802" t="7185"/>
          <a:stretch/>
        </p:blipFill>
        <p:spPr>
          <a:xfrm>
            <a:off x="1676006" y="1395671"/>
            <a:ext cx="6548074" cy="3066317"/>
          </a:xfrm>
          <a:prstGeom prst="rect">
            <a:avLst/>
          </a:prstGeom>
          <a:noFill/>
          <a:ln>
            <a:noFill/>
          </a:ln>
        </p:spPr>
      </p:pic>
      <p:cxnSp>
        <p:nvCxnSpPr>
          <p:cNvPr id="334" name="Google Shape;334;p55"/>
          <p:cNvCxnSpPr/>
          <p:nvPr/>
        </p:nvCxnSpPr>
        <p:spPr>
          <a:xfrm flipH="1" rot="10800000">
            <a:off x="2619447" y="2195930"/>
            <a:ext cx="3850200" cy="732900"/>
          </a:xfrm>
          <a:prstGeom prst="straightConnector1">
            <a:avLst/>
          </a:prstGeom>
          <a:noFill/>
          <a:ln cap="flat" cmpd="sng" w="57150">
            <a:solidFill>
              <a:srgbClr val="FF0000"/>
            </a:solidFill>
            <a:prstDash val="solid"/>
            <a:round/>
            <a:headEnd len="sm" w="sm" type="none"/>
            <a:tailEnd len="med" w="med" type="stealth"/>
          </a:ln>
        </p:spPr>
      </p:cxnSp>
      <p:sp>
        <p:nvSpPr>
          <p:cNvPr id="335" name="Google Shape;335;p55"/>
          <p:cNvSpPr txBox="1"/>
          <p:nvPr/>
        </p:nvSpPr>
        <p:spPr>
          <a:xfrm>
            <a:off x="147918" y="2031690"/>
            <a:ext cx="3776100" cy="122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500" u="none" cap="none" strike="noStrike">
                <a:solidFill>
                  <a:srgbClr val="000000"/>
                </a:solidFill>
                <a:latin typeface="Trebuchet MS"/>
                <a:ea typeface="Trebuchet MS"/>
                <a:cs typeface="Trebuchet MS"/>
                <a:sym typeface="Trebuchet MS"/>
              </a:rPr>
              <a:t>Your teacher will have given you your own username. This is: </a:t>
            </a:r>
            <a:endParaRPr>
              <a:latin typeface="Trebuchet MS"/>
              <a:ea typeface="Trebuchet MS"/>
              <a:cs typeface="Trebuchet MS"/>
              <a:sym typeface="Trebuchet MS"/>
            </a:endParaRPr>
          </a:p>
          <a:p>
            <a:pPr indent="0" lvl="0" marL="0" marR="0" rtl="0" algn="l">
              <a:lnSpc>
                <a:spcPct val="100000"/>
              </a:lnSpc>
              <a:spcBef>
                <a:spcPts val="0"/>
              </a:spcBef>
              <a:spcAft>
                <a:spcPts val="0"/>
              </a:spcAft>
              <a:buNone/>
            </a:pPr>
            <a:r>
              <a:rPr b="1" i="0" lang="en-GB" sz="1500" u="none" cap="none" strike="noStrike">
                <a:solidFill>
                  <a:srgbClr val="000000"/>
                </a:solidFill>
                <a:latin typeface="Trebuchet MS"/>
                <a:ea typeface="Trebuchet MS"/>
                <a:cs typeface="Trebuchet MS"/>
                <a:sym typeface="Trebuchet MS"/>
              </a:rPr>
              <a:t>Four numbers followed by @woodside.</a:t>
            </a:r>
            <a:endParaRPr>
              <a:latin typeface="Trebuchet MS"/>
              <a:ea typeface="Trebuchet MS"/>
              <a:cs typeface="Trebuchet MS"/>
              <a:sym typeface="Trebuchet MS"/>
            </a:endParaRPr>
          </a:p>
          <a:p>
            <a:pPr indent="0" lvl="0" marL="0" marR="0" rtl="0" algn="l">
              <a:lnSpc>
                <a:spcPct val="100000"/>
              </a:lnSpc>
              <a:spcBef>
                <a:spcPts val="0"/>
              </a:spcBef>
              <a:spcAft>
                <a:spcPts val="0"/>
              </a:spcAft>
              <a:buNone/>
            </a:pPr>
            <a:r>
              <a:rPr b="1" i="0" lang="en-GB" sz="1500" u="none" cap="none" strike="noStrike">
                <a:solidFill>
                  <a:srgbClr val="000000"/>
                </a:solidFill>
                <a:latin typeface="Trebuchet MS"/>
                <a:ea typeface="Trebuchet MS"/>
                <a:cs typeface="Trebuchet MS"/>
                <a:sym typeface="Trebuchet MS"/>
              </a:rPr>
              <a:t>(E.g. </a:t>
            </a:r>
            <a:r>
              <a:rPr b="1" i="0" lang="en-GB" sz="1800" u="none" cap="none" strike="noStrike">
                <a:solidFill>
                  <a:srgbClr val="000000"/>
                </a:solidFill>
                <a:latin typeface="Trebuchet MS"/>
                <a:ea typeface="Trebuchet MS"/>
                <a:cs typeface="Trebuchet MS"/>
                <a:sym typeface="Trebuchet MS"/>
              </a:rPr>
              <a:t>1111@woodside</a:t>
            </a:r>
            <a:r>
              <a:rPr b="1" i="0" lang="en-GB" sz="1500" u="none" cap="none" strike="noStrike">
                <a:solidFill>
                  <a:srgbClr val="000000"/>
                </a:solidFill>
                <a:latin typeface="Trebuchet MS"/>
                <a:ea typeface="Trebuchet MS"/>
                <a:cs typeface="Trebuchet MS"/>
                <a:sym typeface="Trebuchet MS"/>
              </a:rPr>
              <a:t>)</a:t>
            </a:r>
            <a:endParaRPr>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i="0" sz="1050" u="none" cap="none" strike="noStrike">
              <a:solidFill>
                <a:srgbClr val="000000"/>
              </a:solidFill>
              <a:latin typeface="Trebuchet MS"/>
              <a:ea typeface="Trebuchet MS"/>
              <a:cs typeface="Trebuchet MS"/>
              <a:sym typeface="Trebuchet MS"/>
            </a:endParaRPr>
          </a:p>
        </p:txBody>
      </p:sp>
      <p:cxnSp>
        <p:nvCxnSpPr>
          <p:cNvPr id="336" name="Google Shape;336;p55"/>
          <p:cNvCxnSpPr/>
          <p:nvPr/>
        </p:nvCxnSpPr>
        <p:spPr>
          <a:xfrm flipH="1" rot="10800000">
            <a:off x="3382592" y="2562445"/>
            <a:ext cx="3197100" cy="724200"/>
          </a:xfrm>
          <a:prstGeom prst="straightConnector1">
            <a:avLst/>
          </a:prstGeom>
          <a:noFill/>
          <a:ln cap="flat" cmpd="sng" w="57150">
            <a:solidFill>
              <a:srgbClr val="FF0000"/>
            </a:solidFill>
            <a:prstDash val="solid"/>
            <a:round/>
            <a:headEnd len="sm" w="sm" type="none"/>
            <a:tailEnd len="med" w="med" type="stealth"/>
          </a:ln>
        </p:spPr>
      </p:cxnSp>
      <p:sp>
        <p:nvSpPr>
          <p:cNvPr id="337" name="Google Shape;337;p55"/>
          <p:cNvSpPr txBox="1"/>
          <p:nvPr/>
        </p:nvSpPr>
        <p:spPr>
          <a:xfrm>
            <a:off x="1294216" y="3245312"/>
            <a:ext cx="39963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500" u="none" cap="none" strike="noStrike">
                <a:solidFill>
                  <a:srgbClr val="000000"/>
                </a:solidFill>
                <a:latin typeface="Arial"/>
                <a:ea typeface="Arial"/>
                <a:cs typeface="Arial"/>
                <a:sym typeface="Arial"/>
              </a:rPr>
              <a:t>For all students, the password is : </a:t>
            </a:r>
            <a:r>
              <a:rPr b="1" i="0" lang="en-GB" sz="2400" u="none" cap="none" strike="noStrike">
                <a:solidFill>
                  <a:srgbClr val="000000"/>
                </a:solidFill>
                <a:latin typeface="Arial"/>
                <a:ea typeface="Arial"/>
                <a:cs typeface="Arial"/>
                <a:sym typeface="Arial"/>
              </a:rPr>
              <a:t>ratio1</a:t>
            </a:r>
            <a:endParaRPr/>
          </a:p>
        </p:txBody>
      </p:sp>
      <p:sp>
        <p:nvSpPr>
          <p:cNvPr id="338" name="Google Shape;338;p55"/>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56"/>
          <p:cNvPicPr preferRelativeResize="0"/>
          <p:nvPr/>
        </p:nvPicPr>
        <p:blipFill rotWithShape="1">
          <a:blip r:embed="rId3">
            <a:alphaModFix/>
          </a:blip>
          <a:srcRect b="4695" l="10903" r="21955" t="13498"/>
          <a:stretch/>
        </p:blipFill>
        <p:spPr>
          <a:xfrm>
            <a:off x="2869431" y="246212"/>
            <a:ext cx="6139541" cy="4207615"/>
          </a:xfrm>
          <a:prstGeom prst="rect">
            <a:avLst/>
          </a:prstGeom>
          <a:noFill/>
          <a:ln>
            <a:noFill/>
          </a:ln>
        </p:spPr>
      </p:pic>
      <p:sp>
        <p:nvSpPr>
          <p:cNvPr id="344" name="Google Shape;344;p56"/>
          <p:cNvSpPr txBox="1"/>
          <p:nvPr/>
        </p:nvSpPr>
        <p:spPr>
          <a:xfrm>
            <a:off x="481797" y="1157628"/>
            <a:ext cx="1425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GB" sz="2400" cap="none" strike="noStrike">
                <a:solidFill>
                  <a:srgbClr val="000000"/>
                </a:solidFill>
                <a:latin typeface="Trebuchet MS"/>
                <a:ea typeface="Trebuchet MS"/>
                <a:cs typeface="Trebuchet MS"/>
                <a:sym typeface="Trebuchet MS"/>
              </a:rPr>
              <a:t>6 Week Revision Plan</a:t>
            </a:r>
            <a:endParaRPr sz="2400">
              <a:latin typeface="Trebuchet MS"/>
              <a:ea typeface="Trebuchet MS"/>
              <a:cs typeface="Trebuchet MS"/>
              <a:sym typeface="Trebuchet MS"/>
            </a:endParaRPr>
          </a:p>
        </p:txBody>
      </p:sp>
      <p:sp>
        <p:nvSpPr>
          <p:cNvPr id="345" name="Google Shape;345;p56"/>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57"/>
          <p:cNvPicPr preferRelativeResize="0"/>
          <p:nvPr/>
        </p:nvPicPr>
        <p:blipFill rotWithShape="1">
          <a:blip r:embed="rId3">
            <a:alphaModFix/>
          </a:blip>
          <a:srcRect b="5498" l="12028" r="22633" t="13765"/>
          <a:stretch/>
        </p:blipFill>
        <p:spPr>
          <a:xfrm>
            <a:off x="2301079" y="10"/>
            <a:ext cx="6318298" cy="4391545"/>
          </a:xfrm>
          <a:prstGeom prst="rect">
            <a:avLst/>
          </a:prstGeom>
          <a:noFill/>
          <a:ln>
            <a:noFill/>
          </a:ln>
        </p:spPr>
      </p:pic>
      <p:sp>
        <p:nvSpPr>
          <p:cNvPr id="351" name="Google Shape;351;p57"/>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1"/>
          <p:cNvSpPr txBox="1"/>
          <p:nvPr>
            <p:ph type="ctrTitle"/>
          </p:nvPr>
        </p:nvSpPr>
        <p:spPr>
          <a:xfrm>
            <a:off x="1252050" y="1325175"/>
            <a:ext cx="7618500" cy="3212100"/>
          </a:xfrm>
          <a:prstGeom prst="rect">
            <a:avLst/>
          </a:prstGeom>
          <a:solidFill>
            <a:schemeClr val="lt1"/>
          </a:solidFill>
          <a:ln cap="flat" cmpd="sng" w="254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GB" sz="2500">
                <a:solidFill>
                  <a:schemeClr val="dk1"/>
                </a:solidFill>
                <a:latin typeface="Trebuchet MS"/>
                <a:ea typeface="Trebuchet MS"/>
                <a:cs typeface="Trebuchet MS"/>
                <a:sym typeface="Trebuchet MS"/>
              </a:rPr>
              <a:t>The law requires that all young people continue in either in education or training until the age of 18.</a:t>
            </a:r>
            <a:br>
              <a:rPr lang="en-GB" sz="2500">
                <a:solidFill>
                  <a:schemeClr val="dk1"/>
                </a:solidFill>
                <a:latin typeface="Trebuchet MS"/>
                <a:ea typeface="Trebuchet MS"/>
                <a:cs typeface="Trebuchet MS"/>
                <a:sym typeface="Trebuchet MS"/>
              </a:rPr>
            </a:br>
            <a:br>
              <a:rPr lang="en-GB" sz="2500">
                <a:solidFill>
                  <a:schemeClr val="dk1"/>
                </a:solidFill>
                <a:latin typeface="Trebuchet MS"/>
                <a:ea typeface="Trebuchet MS"/>
                <a:cs typeface="Trebuchet MS"/>
                <a:sym typeface="Trebuchet MS"/>
              </a:rPr>
            </a:br>
            <a:r>
              <a:rPr lang="en-GB" sz="2500">
                <a:solidFill>
                  <a:schemeClr val="dk1"/>
                </a:solidFill>
                <a:latin typeface="Trebuchet MS"/>
                <a:ea typeface="Trebuchet MS"/>
                <a:cs typeface="Trebuchet MS"/>
                <a:sym typeface="Trebuchet MS"/>
              </a:rPr>
              <a:t>There are 2 main options</a:t>
            </a:r>
            <a:r>
              <a:rPr lang="en-GB" sz="2500">
                <a:latin typeface="Trebuchet MS"/>
                <a:ea typeface="Trebuchet MS"/>
                <a:cs typeface="Trebuchet MS"/>
                <a:sym typeface="Trebuchet MS"/>
              </a:rPr>
              <a:t>: </a:t>
            </a:r>
            <a:endParaRPr sz="2500">
              <a:latin typeface="Trebuchet MS"/>
              <a:ea typeface="Trebuchet MS"/>
              <a:cs typeface="Trebuchet MS"/>
              <a:sym typeface="Trebuchet MS"/>
            </a:endParaRPr>
          </a:p>
          <a:p>
            <a:pPr indent="0" lvl="0" marL="0" rtl="0" algn="l">
              <a:lnSpc>
                <a:spcPct val="100000"/>
              </a:lnSpc>
              <a:spcBef>
                <a:spcPts val="0"/>
              </a:spcBef>
              <a:spcAft>
                <a:spcPts val="0"/>
              </a:spcAft>
              <a:buSzPts val="5200"/>
              <a:buNone/>
            </a:pPr>
            <a:br>
              <a:rPr lang="en-GB" sz="2500">
                <a:solidFill>
                  <a:schemeClr val="dk1"/>
                </a:solidFill>
                <a:latin typeface="Trebuchet MS"/>
                <a:ea typeface="Trebuchet MS"/>
                <a:cs typeface="Trebuchet MS"/>
                <a:sym typeface="Trebuchet MS"/>
              </a:rPr>
            </a:br>
            <a:r>
              <a:rPr b="1" lang="en-GB" sz="2500">
                <a:solidFill>
                  <a:schemeClr val="dk1"/>
                </a:solidFill>
                <a:latin typeface="Trebuchet MS"/>
                <a:ea typeface="Trebuchet MS"/>
                <a:cs typeface="Trebuchet MS"/>
                <a:sym typeface="Trebuchet MS"/>
              </a:rPr>
              <a:t>    1	Full time education 	</a:t>
            </a:r>
            <a:br>
              <a:rPr b="1" lang="en-GB" sz="2500">
                <a:solidFill>
                  <a:schemeClr val="dk1"/>
                </a:solidFill>
                <a:latin typeface="Trebuchet MS"/>
                <a:ea typeface="Trebuchet MS"/>
                <a:cs typeface="Trebuchet MS"/>
                <a:sym typeface="Trebuchet MS"/>
              </a:rPr>
            </a:br>
            <a:r>
              <a:rPr b="1" lang="en-GB" sz="2500">
                <a:solidFill>
                  <a:schemeClr val="dk1"/>
                </a:solidFill>
                <a:latin typeface="Trebuchet MS"/>
                <a:ea typeface="Trebuchet MS"/>
                <a:cs typeface="Trebuchet MS"/>
                <a:sym typeface="Trebuchet MS"/>
              </a:rPr>
              <a:t>    2	Apprenticeships</a:t>
            </a:r>
            <a:br>
              <a:rPr b="1" lang="en-GB" sz="2500">
                <a:solidFill>
                  <a:schemeClr val="dk1"/>
                </a:solidFill>
                <a:latin typeface="Trebuchet MS"/>
                <a:ea typeface="Trebuchet MS"/>
                <a:cs typeface="Trebuchet MS"/>
                <a:sym typeface="Trebuchet MS"/>
              </a:rPr>
            </a:br>
            <a:r>
              <a:rPr b="1" lang="en-GB" sz="2500">
                <a:solidFill>
                  <a:schemeClr val="dk1"/>
                </a:solidFill>
                <a:latin typeface="Trebuchet MS"/>
                <a:ea typeface="Trebuchet MS"/>
                <a:cs typeface="Trebuchet MS"/>
                <a:sym typeface="Trebuchet MS"/>
              </a:rPr>
              <a:t>  </a:t>
            </a:r>
            <a:endParaRPr sz="5500">
              <a:latin typeface="Trebuchet MS"/>
              <a:ea typeface="Trebuchet MS"/>
              <a:cs typeface="Trebuchet MS"/>
              <a:sym typeface="Trebuchet MS"/>
            </a:endParaRPr>
          </a:p>
        </p:txBody>
      </p:sp>
      <p:sp>
        <p:nvSpPr>
          <p:cNvPr id="160" name="Google Shape;160;p31"/>
          <p:cNvSpPr txBox="1"/>
          <p:nvPr/>
        </p:nvSpPr>
        <p:spPr>
          <a:xfrm>
            <a:off x="2454100" y="560225"/>
            <a:ext cx="6417600" cy="600300"/>
          </a:xfrm>
          <a:prstGeom prst="rect">
            <a:avLst/>
          </a:prstGeom>
          <a:solidFill>
            <a:schemeClr val="lt1"/>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3400"/>
              <a:buFont typeface="Arial"/>
              <a:buNone/>
            </a:pPr>
            <a:r>
              <a:rPr i="0" lang="en-GB" sz="2400" u="none" cap="none" strike="noStrike">
                <a:solidFill>
                  <a:schemeClr val="dk1"/>
                </a:solidFill>
                <a:latin typeface="Trebuchet MS"/>
                <a:ea typeface="Trebuchet MS"/>
                <a:cs typeface="Trebuchet MS"/>
                <a:sym typeface="Trebuchet MS"/>
              </a:rPr>
              <a:t>Options after year 11</a:t>
            </a:r>
            <a:endParaRPr i="0" sz="2400" u="none" cap="none" strike="noStrike">
              <a:solidFill>
                <a:schemeClr val="dk1"/>
              </a:solidFill>
              <a:latin typeface="Trebuchet MS"/>
              <a:ea typeface="Trebuchet MS"/>
              <a:cs typeface="Trebuchet MS"/>
              <a:sym typeface="Trebuchet MS"/>
            </a:endParaRPr>
          </a:p>
        </p:txBody>
      </p:sp>
      <p:sp>
        <p:nvSpPr>
          <p:cNvPr id="161" name="Google Shape;161;p31"/>
          <p:cNvSpPr txBox="1"/>
          <p:nvPr/>
        </p:nvSpPr>
        <p:spPr>
          <a:xfrm>
            <a:off x="6359425" y="4743300"/>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58"/>
          <p:cNvPicPr preferRelativeResize="0"/>
          <p:nvPr/>
        </p:nvPicPr>
        <p:blipFill rotWithShape="1">
          <a:blip r:embed="rId3">
            <a:alphaModFix/>
          </a:blip>
          <a:srcRect b="0" l="0" r="0" t="0"/>
          <a:stretch/>
        </p:blipFill>
        <p:spPr>
          <a:xfrm>
            <a:off x="0" y="359767"/>
            <a:ext cx="9144002" cy="4423964"/>
          </a:xfrm>
          <a:prstGeom prst="rect">
            <a:avLst/>
          </a:prstGeom>
          <a:noFill/>
          <a:ln>
            <a:noFill/>
          </a:ln>
        </p:spPr>
      </p:pic>
      <p:sp>
        <p:nvSpPr>
          <p:cNvPr id="357" name="Google Shape;357;p58"/>
          <p:cNvSpPr txBox="1"/>
          <p:nvPr/>
        </p:nvSpPr>
        <p:spPr>
          <a:xfrm>
            <a:off x="1880925" y="0"/>
            <a:ext cx="6339600" cy="4617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381000" lvl="0" marL="457200" marR="0" rtl="0" algn="l">
              <a:lnSpc>
                <a:spcPct val="107000"/>
              </a:lnSpc>
              <a:spcBef>
                <a:spcPts val="0"/>
              </a:spcBef>
              <a:spcAft>
                <a:spcPts val="0"/>
              </a:spcAft>
              <a:buClr>
                <a:schemeClr val="dk1"/>
              </a:buClr>
              <a:buSzPts val="2400"/>
              <a:buFont typeface="Trebuchet MS"/>
              <a:buAutoNum type="arabicPeriod"/>
            </a:pPr>
            <a:r>
              <a:rPr b="1" i="0" lang="en-GB" sz="2400" u="none" cap="none" strike="noStrike">
                <a:solidFill>
                  <a:schemeClr val="dk1"/>
                </a:solidFill>
                <a:latin typeface="Trebuchet MS"/>
                <a:ea typeface="Trebuchet MS"/>
                <a:cs typeface="Trebuchet MS"/>
                <a:sym typeface="Trebuchet MS"/>
              </a:rPr>
              <a:t>Select One Minute Maths</a:t>
            </a:r>
            <a:endParaRPr i="0" sz="2400" u="none" cap="none" strike="noStrike">
              <a:solidFill>
                <a:schemeClr val="dk1"/>
              </a:solidFill>
              <a:latin typeface="Trebuchet MS"/>
              <a:ea typeface="Trebuchet MS"/>
              <a:cs typeface="Trebuchet MS"/>
              <a:sym typeface="Trebuchet MS"/>
            </a:endParaRPr>
          </a:p>
        </p:txBody>
      </p:sp>
      <p:cxnSp>
        <p:nvCxnSpPr>
          <p:cNvPr id="358" name="Google Shape;358;p58"/>
          <p:cNvCxnSpPr/>
          <p:nvPr/>
        </p:nvCxnSpPr>
        <p:spPr>
          <a:xfrm>
            <a:off x="1880928" y="687467"/>
            <a:ext cx="1065600" cy="371400"/>
          </a:xfrm>
          <a:prstGeom prst="straightConnector1">
            <a:avLst/>
          </a:prstGeom>
          <a:noFill/>
          <a:ln cap="flat" cmpd="sng" w="47625">
            <a:solidFill>
              <a:srgbClr val="FF0000"/>
            </a:solidFill>
            <a:prstDash val="solid"/>
            <a:round/>
            <a:headEnd len="sm" w="sm" type="none"/>
            <a:tailEnd len="med" w="med" type="triangle"/>
          </a:ln>
        </p:spPr>
      </p:cxnSp>
      <p:sp>
        <p:nvSpPr>
          <p:cNvPr id="359" name="Google Shape;359;p58"/>
          <p:cNvSpPr/>
          <p:nvPr/>
        </p:nvSpPr>
        <p:spPr>
          <a:xfrm>
            <a:off x="2946519" y="631372"/>
            <a:ext cx="921000" cy="483600"/>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0" name="Google Shape;360;p58"/>
          <p:cNvSpPr txBox="1"/>
          <p:nvPr/>
        </p:nvSpPr>
        <p:spPr>
          <a:xfrm>
            <a:off x="1880926" y="1193475"/>
            <a:ext cx="4448100" cy="3231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GB" sz="1500">
                <a:solidFill>
                  <a:schemeClr val="dk1"/>
                </a:solidFill>
                <a:latin typeface="Trebuchet MS"/>
                <a:ea typeface="Trebuchet MS"/>
                <a:cs typeface="Trebuchet MS"/>
                <a:sym typeface="Trebuchet MS"/>
              </a:rPr>
              <a:t>2. </a:t>
            </a:r>
            <a:r>
              <a:rPr b="1" i="0" lang="en-GB" sz="1500" u="none" cap="none" strike="noStrike">
                <a:solidFill>
                  <a:schemeClr val="dk1"/>
                </a:solidFill>
                <a:latin typeface="Trebuchet MS"/>
                <a:ea typeface="Trebuchet MS"/>
                <a:cs typeface="Trebuchet MS"/>
                <a:sym typeface="Trebuchet MS"/>
              </a:rPr>
              <a:t>Select the clip number by searching here</a:t>
            </a:r>
            <a:endParaRPr i="0" sz="1500" u="none" cap="none" strike="noStrike">
              <a:solidFill>
                <a:schemeClr val="dk1"/>
              </a:solidFill>
              <a:latin typeface="Trebuchet MS"/>
              <a:ea typeface="Trebuchet MS"/>
              <a:cs typeface="Trebuchet MS"/>
              <a:sym typeface="Trebuchet MS"/>
            </a:endParaRPr>
          </a:p>
        </p:txBody>
      </p:sp>
      <p:cxnSp>
        <p:nvCxnSpPr>
          <p:cNvPr id="361" name="Google Shape;361;p58"/>
          <p:cNvCxnSpPr/>
          <p:nvPr/>
        </p:nvCxnSpPr>
        <p:spPr>
          <a:xfrm>
            <a:off x="4476750" y="1624012"/>
            <a:ext cx="2054700" cy="314700"/>
          </a:xfrm>
          <a:prstGeom prst="straightConnector1">
            <a:avLst/>
          </a:prstGeom>
          <a:noFill/>
          <a:ln cap="flat" cmpd="sng" w="47625">
            <a:solidFill>
              <a:srgbClr val="FF0000"/>
            </a:solidFill>
            <a:prstDash val="solid"/>
            <a:round/>
            <a:headEnd len="sm" w="sm" type="none"/>
            <a:tailEnd len="med" w="med" type="triangle"/>
          </a:ln>
        </p:spPr>
      </p:cxnSp>
      <p:sp>
        <p:nvSpPr>
          <p:cNvPr id="362" name="Google Shape;362;p58"/>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9"/>
          <p:cNvSpPr txBox="1"/>
          <p:nvPr>
            <p:ph type="title"/>
          </p:nvPr>
        </p:nvSpPr>
        <p:spPr>
          <a:xfrm>
            <a:off x="2536725" y="0"/>
            <a:ext cx="63174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GB" sz="2400">
                <a:latin typeface="Trebuchet MS"/>
                <a:ea typeface="Trebuchet MS"/>
                <a:cs typeface="Trebuchet MS"/>
                <a:sym typeface="Trebuchet MS"/>
              </a:rPr>
              <a:t>https://corbettmaths.com/</a:t>
            </a:r>
            <a:endParaRPr sz="2400">
              <a:latin typeface="Trebuchet MS"/>
              <a:ea typeface="Trebuchet MS"/>
              <a:cs typeface="Trebuchet MS"/>
              <a:sym typeface="Trebuchet MS"/>
            </a:endParaRPr>
          </a:p>
        </p:txBody>
      </p:sp>
      <p:pic>
        <p:nvPicPr>
          <p:cNvPr id="368" name="Google Shape;368;p59"/>
          <p:cNvPicPr preferRelativeResize="0"/>
          <p:nvPr/>
        </p:nvPicPr>
        <p:blipFill rotWithShape="1">
          <a:blip r:embed="rId3">
            <a:alphaModFix/>
          </a:blip>
          <a:srcRect b="0" l="0" r="0" t="0"/>
          <a:stretch/>
        </p:blipFill>
        <p:spPr>
          <a:xfrm>
            <a:off x="2747048" y="605765"/>
            <a:ext cx="4748053" cy="3931975"/>
          </a:xfrm>
          <a:prstGeom prst="rect">
            <a:avLst/>
          </a:prstGeom>
          <a:noFill/>
          <a:ln>
            <a:noFill/>
          </a:ln>
        </p:spPr>
      </p:pic>
      <p:sp>
        <p:nvSpPr>
          <p:cNvPr id="369" name="Google Shape;369;p59"/>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0"/>
          <p:cNvSpPr txBox="1"/>
          <p:nvPr>
            <p:ph type="title"/>
          </p:nvPr>
        </p:nvSpPr>
        <p:spPr>
          <a:xfrm>
            <a:off x="2351675" y="205300"/>
            <a:ext cx="6483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5226"/>
              <a:buNone/>
            </a:pPr>
            <a:r>
              <a:rPr lang="en-GB" sz="2700">
                <a:latin typeface="Trebuchet MS"/>
                <a:ea typeface="Trebuchet MS"/>
                <a:cs typeface="Trebuchet MS"/>
                <a:sym typeface="Trebuchet MS"/>
              </a:rPr>
              <a:t>https://www.mathsgenie.co.uk/gcse.html</a:t>
            </a:r>
            <a:endParaRPr>
              <a:latin typeface="Trebuchet MS"/>
              <a:ea typeface="Trebuchet MS"/>
              <a:cs typeface="Trebuchet MS"/>
              <a:sym typeface="Trebuchet MS"/>
            </a:endParaRPr>
          </a:p>
        </p:txBody>
      </p:sp>
      <p:pic>
        <p:nvPicPr>
          <p:cNvPr id="375" name="Google Shape;375;p60"/>
          <p:cNvPicPr preferRelativeResize="0"/>
          <p:nvPr/>
        </p:nvPicPr>
        <p:blipFill rotWithShape="1">
          <a:blip r:embed="rId3">
            <a:alphaModFix/>
          </a:blip>
          <a:srcRect b="4796" l="0" r="3595" t="6872"/>
          <a:stretch/>
        </p:blipFill>
        <p:spPr>
          <a:xfrm>
            <a:off x="2351674" y="1026083"/>
            <a:ext cx="4784378" cy="3287806"/>
          </a:xfrm>
          <a:prstGeom prst="rect">
            <a:avLst/>
          </a:prstGeom>
          <a:noFill/>
          <a:ln>
            <a:noFill/>
          </a:ln>
        </p:spPr>
      </p:pic>
      <p:sp>
        <p:nvSpPr>
          <p:cNvPr id="376" name="Google Shape;376;p60"/>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87350" lvl="0" marL="457200" rtl="0" algn="l">
              <a:lnSpc>
                <a:spcPct val="115000"/>
              </a:lnSpc>
              <a:spcBef>
                <a:spcPts val="0"/>
              </a:spcBef>
              <a:spcAft>
                <a:spcPts val="0"/>
              </a:spcAft>
              <a:buClr>
                <a:schemeClr val="dk1"/>
              </a:buClr>
              <a:buSzPts val="2500"/>
              <a:buFont typeface="Trebuchet MS"/>
              <a:buChar char="●"/>
            </a:pPr>
            <a:r>
              <a:rPr b="1" lang="en-GB" sz="2100">
                <a:solidFill>
                  <a:schemeClr val="dk1"/>
                </a:solidFill>
                <a:latin typeface="Trebuchet MS"/>
                <a:ea typeface="Trebuchet MS"/>
                <a:cs typeface="Trebuchet MS"/>
                <a:sym typeface="Trebuchet MS"/>
              </a:rPr>
              <a:t>DO REGULAR REVISION EACH DAY</a:t>
            </a:r>
            <a:endParaRPr sz="2100">
              <a:solidFill>
                <a:schemeClr val="dk1"/>
              </a:solidFill>
              <a:latin typeface="Trebuchet MS"/>
              <a:ea typeface="Trebuchet MS"/>
              <a:cs typeface="Trebuchet MS"/>
              <a:sym typeface="Trebuchet MS"/>
            </a:endParaRPr>
          </a:p>
          <a:p>
            <a:pPr indent="-387350" lvl="0" marL="457200" rtl="0" algn="l">
              <a:lnSpc>
                <a:spcPct val="115000"/>
              </a:lnSpc>
              <a:spcBef>
                <a:spcPts val="0"/>
              </a:spcBef>
              <a:spcAft>
                <a:spcPts val="0"/>
              </a:spcAft>
              <a:buClr>
                <a:schemeClr val="dk1"/>
              </a:buClr>
              <a:buSzPts val="2500"/>
              <a:buFont typeface="Trebuchet MS"/>
              <a:buChar char="●"/>
            </a:pPr>
            <a:r>
              <a:rPr b="1" lang="en-GB" sz="2100">
                <a:solidFill>
                  <a:schemeClr val="dk1"/>
                </a:solidFill>
                <a:latin typeface="Trebuchet MS"/>
                <a:ea typeface="Trebuchet MS"/>
                <a:cs typeface="Trebuchet MS"/>
                <a:sym typeface="Trebuchet MS"/>
              </a:rPr>
              <a:t>ANSWER EXAM QUESTION UNDER EXAM CONDITIONS</a:t>
            </a:r>
            <a:endParaRPr sz="2100">
              <a:solidFill>
                <a:schemeClr val="dk1"/>
              </a:solidFill>
              <a:latin typeface="Trebuchet MS"/>
              <a:ea typeface="Trebuchet MS"/>
              <a:cs typeface="Trebuchet MS"/>
              <a:sym typeface="Trebuchet MS"/>
            </a:endParaRPr>
          </a:p>
          <a:p>
            <a:pPr indent="-387350" lvl="0" marL="457200" rtl="0" algn="l">
              <a:lnSpc>
                <a:spcPct val="115000"/>
              </a:lnSpc>
              <a:spcBef>
                <a:spcPts val="0"/>
              </a:spcBef>
              <a:spcAft>
                <a:spcPts val="0"/>
              </a:spcAft>
              <a:buClr>
                <a:schemeClr val="dk1"/>
              </a:buClr>
              <a:buSzPts val="2500"/>
              <a:buFont typeface="Trebuchet MS"/>
              <a:buChar char="●"/>
            </a:pPr>
            <a:r>
              <a:rPr b="1" lang="en-GB" sz="2100">
                <a:solidFill>
                  <a:schemeClr val="dk1"/>
                </a:solidFill>
                <a:latin typeface="Trebuchet MS"/>
                <a:ea typeface="Trebuchet MS"/>
                <a:cs typeface="Trebuchet MS"/>
                <a:sym typeface="Trebuchet MS"/>
              </a:rPr>
              <a:t>ANY REVISION YOU DO WILL BOOST YOUR CONFIDENCE AND YOUR GRADE</a:t>
            </a:r>
            <a:endParaRPr sz="2100">
              <a:solidFill>
                <a:schemeClr val="dk1"/>
              </a:solidFill>
              <a:latin typeface="Trebuchet MS"/>
              <a:ea typeface="Trebuchet MS"/>
              <a:cs typeface="Trebuchet MS"/>
              <a:sym typeface="Trebuchet MS"/>
            </a:endParaRPr>
          </a:p>
          <a:p>
            <a:pPr indent="-387350" lvl="0" marL="457200" rtl="0" algn="l">
              <a:lnSpc>
                <a:spcPct val="115000"/>
              </a:lnSpc>
              <a:spcBef>
                <a:spcPts val="0"/>
              </a:spcBef>
              <a:spcAft>
                <a:spcPts val="0"/>
              </a:spcAft>
              <a:buClr>
                <a:schemeClr val="dk1"/>
              </a:buClr>
              <a:buSzPts val="2500"/>
              <a:buFont typeface="Trebuchet MS"/>
              <a:buChar char="●"/>
            </a:pPr>
            <a:r>
              <a:rPr b="1" lang="en-GB" sz="2100">
                <a:solidFill>
                  <a:schemeClr val="dk1"/>
                </a:solidFill>
                <a:latin typeface="Trebuchet MS"/>
                <a:ea typeface="Trebuchet MS"/>
                <a:cs typeface="Trebuchet MS"/>
                <a:sym typeface="Trebuchet MS"/>
              </a:rPr>
              <a:t>SEE YOUR TEACHER FOR EXTRA HELP</a:t>
            </a:r>
            <a:endParaRPr sz="2100">
              <a:solidFill>
                <a:schemeClr val="dk1"/>
              </a:solidFill>
              <a:latin typeface="Trebuchet MS"/>
              <a:ea typeface="Trebuchet MS"/>
              <a:cs typeface="Trebuchet MS"/>
              <a:sym typeface="Trebuchet MS"/>
            </a:endParaRPr>
          </a:p>
        </p:txBody>
      </p:sp>
      <p:sp>
        <p:nvSpPr>
          <p:cNvPr id="382" name="Google Shape;382;p61"/>
          <p:cNvSpPr txBox="1"/>
          <p:nvPr>
            <p:ph type="title"/>
          </p:nvPr>
        </p:nvSpPr>
        <p:spPr>
          <a:xfrm>
            <a:off x="2602125" y="270675"/>
            <a:ext cx="5707200" cy="5727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111"/>
              <a:buNone/>
            </a:pPr>
            <a:r>
              <a:rPr lang="en-GB" sz="2400">
                <a:latin typeface="Trebuchet MS"/>
                <a:ea typeface="Trebuchet MS"/>
                <a:cs typeface="Trebuchet MS"/>
                <a:sym typeface="Trebuchet MS"/>
              </a:rPr>
              <a:t>Active Revision in Maths</a:t>
            </a:r>
            <a:endParaRPr sz="2400">
              <a:latin typeface="Trebuchet MS"/>
              <a:ea typeface="Trebuchet MS"/>
              <a:cs typeface="Trebuchet MS"/>
              <a:sym typeface="Trebuchet MS"/>
            </a:endParaRPr>
          </a:p>
        </p:txBody>
      </p:sp>
      <p:sp>
        <p:nvSpPr>
          <p:cNvPr id="383" name="Google Shape;383;p61"/>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2"/>
          <p:cNvSpPr txBox="1"/>
          <p:nvPr/>
        </p:nvSpPr>
        <p:spPr>
          <a:xfrm>
            <a:off x="6296725"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90" name="Google Shape;390;p62"/>
          <p:cNvSpPr txBox="1"/>
          <p:nvPr>
            <p:ph type="ctrTitle"/>
          </p:nvPr>
        </p:nvSpPr>
        <p:spPr>
          <a:xfrm>
            <a:off x="2027675" y="1217208"/>
            <a:ext cx="5290800" cy="2832900"/>
          </a:xfrm>
          <a:prstGeom prst="rect">
            <a:avLst/>
          </a:prstGeom>
          <a:solidFill>
            <a:schemeClr val="lt1"/>
          </a:solidFill>
          <a:ln cap="flat" cmpd="sng" w="25400">
            <a:solidFill>
              <a:schemeClr val="dk1"/>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96296"/>
              <a:buNone/>
            </a:pPr>
            <a:r>
              <a:rPr lang="en-GB" sz="6000">
                <a:solidFill>
                  <a:schemeClr val="dk1"/>
                </a:solidFill>
                <a:latin typeface="Trebuchet MS"/>
                <a:ea typeface="Trebuchet MS"/>
                <a:cs typeface="Trebuchet MS"/>
                <a:sym typeface="Trebuchet MS"/>
              </a:rPr>
              <a:t>Y11 GCSE </a:t>
            </a:r>
            <a:br>
              <a:rPr lang="en-GB" sz="6000">
                <a:solidFill>
                  <a:schemeClr val="dk1"/>
                </a:solidFill>
                <a:latin typeface="Trebuchet MS"/>
                <a:ea typeface="Trebuchet MS"/>
                <a:cs typeface="Trebuchet MS"/>
                <a:sym typeface="Trebuchet MS"/>
              </a:rPr>
            </a:br>
            <a:r>
              <a:rPr lang="en-GB" sz="6000">
                <a:solidFill>
                  <a:schemeClr val="dk1"/>
                </a:solidFill>
                <a:latin typeface="Trebuchet MS"/>
                <a:ea typeface="Trebuchet MS"/>
                <a:cs typeface="Trebuchet MS"/>
                <a:sym typeface="Trebuchet MS"/>
              </a:rPr>
              <a:t>English</a:t>
            </a:r>
            <a:endParaRPr sz="6000">
              <a:solidFill>
                <a:schemeClr val="dk1"/>
              </a:solidFill>
              <a:latin typeface="Trebuchet MS"/>
              <a:ea typeface="Trebuchet MS"/>
              <a:cs typeface="Trebuchet MS"/>
              <a:sym typeface="Trebuchet MS"/>
            </a:endParaRPr>
          </a:p>
          <a:p>
            <a:pPr indent="0" lvl="0" marL="0" rtl="0" algn="ctr">
              <a:lnSpc>
                <a:spcPct val="100000"/>
              </a:lnSpc>
              <a:spcBef>
                <a:spcPts val="0"/>
              </a:spcBef>
              <a:spcAft>
                <a:spcPts val="0"/>
              </a:spcAft>
              <a:buSzPct val="96296"/>
              <a:buNone/>
            </a:pPr>
            <a:r>
              <a:rPr lang="en-GB" sz="6000">
                <a:solidFill>
                  <a:schemeClr val="dk1"/>
                </a:solidFill>
                <a:latin typeface="Trebuchet MS"/>
                <a:ea typeface="Trebuchet MS"/>
                <a:cs typeface="Trebuchet MS"/>
                <a:sym typeface="Trebuchet MS"/>
              </a:rPr>
              <a:t>Ms Cuthbert</a:t>
            </a:r>
            <a:endParaRPr sz="6000">
              <a:solidFill>
                <a:schemeClr val="dk1"/>
              </a:solidFill>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cxnSp>
        <p:nvCxnSpPr>
          <p:cNvPr id="396" name="Google Shape;396;p63"/>
          <p:cNvCxnSpPr>
            <a:stCxn id="397" idx="2"/>
          </p:cNvCxnSpPr>
          <p:nvPr/>
        </p:nvCxnSpPr>
        <p:spPr>
          <a:xfrm>
            <a:off x="4571926" y="657186"/>
            <a:ext cx="0" cy="680100"/>
          </a:xfrm>
          <a:prstGeom prst="straightConnector1">
            <a:avLst/>
          </a:prstGeom>
          <a:noFill/>
          <a:ln cap="flat" cmpd="sng" w="9525">
            <a:solidFill>
              <a:srgbClr val="E6471C"/>
            </a:solidFill>
            <a:prstDash val="solid"/>
            <a:round/>
            <a:headEnd len="sm" w="sm" type="none"/>
            <a:tailEnd len="sm" w="sm" type="none"/>
          </a:ln>
        </p:spPr>
      </p:cxnSp>
      <p:cxnSp>
        <p:nvCxnSpPr>
          <p:cNvPr id="398" name="Google Shape;398;p63"/>
          <p:cNvCxnSpPr/>
          <p:nvPr/>
        </p:nvCxnSpPr>
        <p:spPr>
          <a:xfrm>
            <a:off x="2339752" y="1275606"/>
            <a:ext cx="4392600" cy="0"/>
          </a:xfrm>
          <a:prstGeom prst="straightConnector1">
            <a:avLst/>
          </a:prstGeom>
          <a:noFill/>
          <a:ln cap="flat" cmpd="sng" w="9525">
            <a:solidFill>
              <a:srgbClr val="E6471C"/>
            </a:solidFill>
            <a:prstDash val="solid"/>
            <a:round/>
            <a:headEnd len="sm" w="sm" type="none"/>
            <a:tailEnd len="sm" w="sm" type="none"/>
          </a:ln>
        </p:spPr>
      </p:cxnSp>
      <p:cxnSp>
        <p:nvCxnSpPr>
          <p:cNvPr id="399" name="Google Shape;399;p63"/>
          <p:cNvCxnSpPr/>
          <p:nvPr/>
        </p:nvCxnSpPr>
        <p:spPr>
          <a:xfrm>
            <a:off x="2339752" y="1275606"/>
            <a:ext cx="0" cy="486000"/>
          </a:xfrm>
          <a:prstGeom prst="straightConnector1">
            <a:avLst/>
          </a:prstGeom>
          <a:noFill/>
          <a:ln cap="flat" cmpd="sng" w="9525">
            <a:solidFill>
              <a:srgbClr val="E6471C"/>
            </a:solidFill>
            <a:prstDash val="solid"/>
            <a:round/>
            <a:headEnd len="sm" w="sm" type="none"/>
            <a:tailEnd len="sm" w="sm" type="none"/>
          </a:ln>
        </p:spPr>
      </p:cxnSp>
      <p:cxnSp>
        <p:nvCxnSpPr>
          <p:cNvPr id="400" name="Google Shape;400;p63"/>
          <p:cNvCxnSpPr/>
          <p:nvPr/>
        </p:nvCxnSpPr>
        <p:spPr>
          <a:xfrm>
            <a:off x="6732240" y="1275606"/>
            <a:ext cx="0" cy="486000"/>
          </a:xfrm>
          <a:prstGeom prst="straightConnector1">
            <a:avLst/>
          </a:prstGeom>
          <a:noFill/>
          <a:ln cap="flat" cmpd="sng" w="9525">
            <a:solidFill>
              <a:srgbClr val="E6471C"/>
            </a:solidFill>
            <a:prstDash val="solid"/>
            <a:round/>
            <a:headEnd len="sm" w="sm" type="none"/>
            <a:tailEnd len="sm" w="sm" type="none"/>
          </a:ln>
        </p:spPr>
      </p:cxnSp>
      <p:sp>
        <p:nvSpPr>
          <p:cNvPr id="401" name="Google Shape;401;p63"/>
          <p:cNvSpPr txBox="1"/>
          <p:nvPr/>
        </p:nvSpPr>
        <p:spPr>
          <a:xfrm>
            <a:off x="1403648" y="1545636"/>
            <a:ext cx="1872300" cy="461700"/>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400" u="none" cap="none" strike="noStrike">
                <a:solidFill>
                  <a:schemeClr val="lt1"/>
                </a:solidFill>
                <a:latin typeface="Calibri"/>
                <a:ea typeface="Calibri"/>
                <a:cs typeface="Calibri"/>
                <a:sym typeface="Calibri"/>
              </a:rPr>
              <a:t>Paper 1 40%</a:t>
            </a:r>
            <a:endParaRPr/>
          </a:p>
        </p:txBody>
      </p:sp>
      <p:sp>
        <p:nvSpPr>
          <p:cNvPr id="402" name="Google Shape;402;p63"/>
          <p:cNvSpPr txBox="1"/>
          <p:nvPr/>
        </p:nvSpPr>
        <p:spPr>
          <a:xfrm>
            <a:off x="5796136" y="1545636"/>
            <a:ext cx="1872300" cy="461700"/>
          </a:xfrm>
          <a:prstGeom prst="rect">
            <a:avLst/>
          </a:prstGeom>
          <a:solidFill>
            <a:schemeClr val="accent4"/>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400" u="none" cap="none" strike="noStrike">
                <a:solidFill>
                  <a:schemeClr val="lt1"/>
                </a:solidFill>
                <a:latin typeface="Calibri"/>
                <a:ea typeface="Calibri"/>
                <a:cs typeface="Calibri"/>
                <a:sym typeface="Calibri"/>
              </a:rPr>
              <a:t>Paper 2 60%</a:t>
            </a:r>
            <a:endParaRPr/>
          </a:p>
        </p:txBody>
      </p:sp>
      <p:grpSp>
        <p:nvGrpSpPr>
          <p:cNvPr id="403" name="Google Shape;403;p63"/>
          <p:cNvGrpSpPr/>
          <p:nvPr/>
        </p:nvGrpSpPr>
        <p:grpSpPr>
          <a:xfrm>
            <a:off x="611560" y="1891885"/>
            <a:ext cx="2952328" cy="625761"/>
            <a:chOff x="899592" y="2522513"/>
            <a:chExt cx="2952328" cy="834348"/>
          </a:xfrm>
        </p:grpSpPr>
        <p:cxnSp>
          <p:nvCxnSpPr>
            <p:cNvPr id="404" name="Google Shape;404;p63"/>
            <p:cNvCxnSpPr/>
            <p:nvPr/>
          </p:nvCxnSpPr>
          <p:spPr>
            <a:xfrm>
              <a:off x="2339752" y="2522513"/>
              <a:ext cx="0" cy="402300"/>
            </a:xfrm>
            <a:prstGeom prst="straightConnector1">
              <a:avLst/>
            </a:prstGeom>
            <a:noFill/>
            <a:ln cap="flat" cmpd="sng" w="9525">
              <a:solidFill>
                <a:srgbClr val="E6471C"/>
              </a:solidFill>
              <a:prstDash val="solid"/>
              <a:round/>
              <a:headEnd len="sm" w="sm" type="none"/>
              <a:tailEnd len="sm" w="sm" type="none"/>
            </a:ln>
          </p:spPr>
        </p:cxnSp>
        <p:cxnSp>
          <p:nvCxnSpPr>
            <p:cNvPr id="405" name="Google Shape;405;p63"/>
            <p:cNvCxnSpPr/>
            <p:nvPr/>
          </p:nvCxnSpPr>
          <p:spPr>
            <a:xfrm>
              <a:off x="899592" y="2924944"/>
              <a:ext cx="2952300" cy="0"/>
            </a:xfrm>
            <a:prstGeom prst="straightConnector1">
              <a:avLst/>
            </a:prstGeom>
            <a:noFill/>
            <a:ln cap="flat" cmpd="sng" w="9525">
              <a:solidFill>
                <a:srgbClr val="E6471C"/>
              </a:solidFill>
              <a:prstDash val="solid"/>
              <a:round/>
              <a:headEnd len="sm" w="sm" type="none"/>
              <a:tailEnd len="sm" w="sm" type="none"/>
            </a:ln>
          </p:spPr>
        </p:cxnSp>
        <p:cxnSp>
          <p:nvCxnSpPr>
            <p:cNvPr id="406" name="Google Shape;406;p63"/>
            <p:cNvCxnSpPr/>
            <p:nvPr/>
          </p:nvCxnSpPr>
          <p:spPr>
            <a:xfrm>
              <a:off x="899592" y="2954561"/>
              <a:ext cx="0" cy="402300"/>
            </a:xfrm>
            <a:prstGeom prst="straightConnector1">
              <a:avLst/>
            </a:prstGeom>
            <a:noFill/>
            <a:ln cap="flat" cmpd="sng" w="9525">
              <a:solidFill>
                <a:srgbClr val="E6471C"/>
              </a:solidFill>
              <a:prstDash val="solid"/>
              <a:round/>
              <a:headEnd len="sm" w="sm" type="none"/>
              <a:tailEnd len="sm" w="sm" type="none"/>
            </a:ln>
          </p:spPr>
        </p:cxnSp>
        <p:cxnSp>
          <p:nvCxnSpPr>
            <p:cNvPr id="407" name="Google Shape;407;p63"/>
            <p:cNvCxnSpPr/>
            <p:nvPr/>
          </p:nvCxnSpPr>
          <p:spPr>
            <a:xfrm>
              <a:off x="3851920" y="2924944"/>
              <a:ext cx="0" cy="402300"/>
            </a:xfrm>
            <a:prstGeom prst="straightConnector1">
              <a:avLst/>
            </a:prstGeom>
            <a:noFill/>
            <a:ln cap="flat" cmpd="sng" w="9525">
              <a:solidFill>
                <a:srgbClr val="E6471C"/>
              </a:solidFill>
              <a:prstDash val="solid"/>
              <a:round/>
              <a:headEnd len="sm" w="sm" type="none"/>
              <a:tailEnd len="sm" w="sm" type="none"/>
            </a:ln>
          </p:spPr>
        </p:cxnSp>
      </p:grpSp>
      <p:sp>
        <p:nvSpPr>
          <p:cNvPr id="408" name="Google Shape;408;p63"/>
          <p:cNvSpPr txBox="1"/>
          <p:nvPr/>
        </p:nvSpPr>
        <p:spPr>
          <a:xfrm>
            <a:off x="179512" y="2571750"/>
            <a:ext cx="1800300" cy="1200600"/>
          </a:xfrm>
          <a:prstGeom prst="rect">
            <a:avLst/>
          </a:prstGeom>
          <a:gradFill>
            <a:gsLst>
              <a:gs pos="0">
                <a:srgbClr val="FFA498"/>
              </a:gs>
              <a:gs pos="35000">
                <a:srgbClr val="FEBEB8"/>
              </a:gs>
              <a:gs pos="100000">
                <a:srgbClr val="FFE5E1"/>
              </a:gs>
            </a:gsLst>
            <a:lin ang="16200038" scaled="0"/>
          </a:gradFill>
          <a:ln cap="flat" cmpd="sng" w="9525">
            <a:solidFill>
              <a:srgbClr val="B44521"/>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u="none" cap="none" strike="noStrike">
                <a:solidFill>
                  <a:schemeClr val="dk1"/>
                </a:solidFill>
                <a:latin typeface="Calibri"/>
                <a:ea typeface="Calibri"/>
                <a:cs typeface="Calibri"/>
                <a:sym typeface="Calibri"/>
              </a:rPr>
              <a:t>Section A: </a:t>
            </a:r>
            <a:endParaRPr/>
          </a:p>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Shakespeare</a:t>
            </a:r>
            <a:endParaRPr/>
          </a:p>
          <a:p>
            <a:pPr indent="0" lvl="0" marL="0" marR="0" rtl="0" algn="ctr">
              <a:spcBef>
                <a:spcPts val="0"/>
              </a:spcBef>
              <a:spcAft>
                <a:spcPts val="0"/>
              </a:spcAft>
              <a:buNone/>
            </a:pPr>
            <a:r>
              <a:rPr b="0" i="1" lang="en-GB" sz="1800" u="none" cap="none" strike="noStrike">
                <a:solidFill>
                  <a:schemeClr val="dk1"/>
                </a:solidFill>
                <a:latin typeface="Calibri"/>
                <a:ea typeface="Calibri"/>
                <a:cs typeface="Calibri"/>
                <a:sym typeface="Calibri"/>
              </a:rPr>
              <a:t>‘Macbeth’</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09" name="Google Shape;409;p63"/>
          <p:cNvSpPr txBox="1"/>
          <p:nvPr/>
        </p:nvSpPr>
        <p:spPr>
          <a:xfrm>
            <a:off x="2123728" y="2571750"/>
            <a:ext cx="1858200" cy="1477500"/>
          </a:xfrm>
          <a:prstGeom prst="rect">
            <a:avLst/>
          </a:prstGeom>
          <a:gradFill>
            <a:gsLst>
              <a:gs pos="0">
                <a:srgbClr val="FFE57F"/>
              </a:gs>
              <a:gs pos="35000">
                <a:srgbClr val="FFEAA5"/>
              </a:gs>
              <a:gs pos="100000">
                <a:srgbClr val="FFF4D8"/>
              </a:gs>
            </a:gsLst>
            <a:lin ang="16200038" scaled="0"/>
          </a:gradFill>
          <a:ln cap="flat" cmpd="sng" w="9525">
            <a:solidFill>
              <a:srgbClr val="FDB94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u="none" cap="none" strike="noStrike">
                <a:solidFill>
                  <a:schemeClr val="dk1"/>
                </a:solidFill>
                <a:latin typeface="Calibri"/>
                <a:ea typeface="Calibri"/>
                <a:cs typeface="Calibri"/>
                <a:sym typeface="Calibri"/>
              </a:rPr>
              <a:t>Section B: </a:t>
            </a:r>
            <a:endParaRPr/>
          </a:p>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19</a:t>
            </a:r>
            <a:r>
              <a:rPr b="0" baseline="30000" i="0" lang="en-GB" sz="1800" u="none" cap="none" strike="noStrike">
                <a:solidFill>
                  <a:schemeClr val="dk1"/>
                </a:solidFill>
                <a:latin typeface="Calibri"/>
                <a:ea typeface="Calibri"/>
                <a:cs typeface="Calibri"/>
                <a:sym typeface="Calibri"/>
              </a:rPr>
              <a:t>th</a:t>
            </a:r>
            <a:r>
              <a:rPr b="0" i="0" lang="en-GB" sz="1800" u="none" cap="none" strike="noStrike">
                <a:solidFill>
                  <a:schemeClr val="dk1"/>
                </a:solidFill>
                <a:latin typeface="Calibri"/>
                <a:ea typeface="Calibri"/>
                <a:cs typeface="Calibri"/>
                <a:sym typeface="Calibri"/>
              </a:rPr>
              <a:t> Cent Prose</a:t>
            </a:r>
            <a:endParaRPr/>
          </a:p>
          <a:p>
            <a:pPr indent="0" lvl="0" marL="0" marR="0" rtl="0" algn="ctr">
              <a:spcBef>
                <a:spcPts val="0"/>
              </a:spcBef>
              <a:spcAft>
                <a:spcPts val="0"/>
              </a:spcAft>
              <a:buNone/>
            </a:pPr>
            <a:r>
              <a:rPr b="0" i="1" lang="en-GB" sz="1800" u="none" cap="none" strike="noStrike">
                <a:solidFill>
                  <a:schemeClr val="dk1"/>
                </a:solidFill>
                <a:latin typeface="Calibri"/>
                <a:ea typeface="Calibri"/>
                <a:cs typeface="Calibri"/>
                <a:sym typeface="Calibri"/>
              </a:rPr>
              <a:t>‘A Christmas Carol’</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0" name="Google Shape;410;p63"/>
          <p:cNvSpPr txBox="1"/>
          <p:nvPr/>
        </p:nvSpPr>
        <p:spPr>
          <a:xfrm>
            <a:off x="611560" y="3921900"/>
            <a:ext cx="3672300" cy="708000"/>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000" u="none" cap="none" strike="noStrike">
                <a:solidFill>
                  <a:schemeClr val="lt1"/>
                </a:solidFill>
                <a:latin typeface="Calibri"/>
                <a:ea typeface="Calibri"/>
                <a:cs typeface="Calibri"/>
                <a:sym typeface="Calibri"/>
              </a:rPr>
              <a:t>Total exam time:  </a:t>
            </a:r>
            <a:endParaRPr/>
          </a:p>
          <a:p>
            <a:pPr indent="0" lvl="0" marL="0" marR="0" rtl="0" algn="ctr">
              <a:spcBef>
                <a:spcPts val="0"/>
              </a:spcBef>
              <a:spcAft>
                <a:spcPts val="0"/>
              </a:spcAft>
              <a:buNone/>
            </a:pPr>
            <a:r>
              <a:rPr b="1" i="0" lang="en-GB" sz="2000" u="none" cap="none" strike="noStrike">
                <a:solidFill>
                  <a:schemeClr val="lt1"/>
                </a:solidFill>
                <a:latin typeface="Calibri"/>
                <a:ea typeface="Calibri"/>
                <a:cs typeface="Calibri"/>
                <a:sym typeface="Calibri"/>
              </a:rPr>
              <a:t>1 hour and 45 minutes</a:t>
            </a:r>
            <a:endParaRPr/>
          </a:p>
        </p:txBody>
      </p:sp>
      <p:grpSp>
        <p:nvGrpSpPr>
          <p:cNvPr id="411" name="Google Shape;411;p63"/>
          <p:cNvGrpSpPr/>
          <p:nvPr/>
        </p:nvGrpSpPr>
        <p:grpSpPr>
          <a:xfrm>
            <a:off x="4284001" y="1891885"/>
            <a:ext cx="3960548" cy="625761"/>
            <a:chOff x="899592" y="2522513"/>
            <a:chExt cx="2952328" cy="834348"/>
          </a:xfrm>
        </p:grpSpPr>
        <p:cxnSp>
          <p:nvCxnSpPr>
            <p:cNvPr id="412" name="Google Shape;412;p63"/>
            <p:cNvCxnSpPr/>
            <p:nvPr/>
          </p:nvCxnSpPr>
          <p:spPr>
            <a:xfrm>
              <a:off x="2339752" y="2522513"/>
              <a:ext cx="0" cy="402300"/>
            </a:xfrm>
            <a:prstGeom prst="straightConnector1">
              <a:avLst/>
            </a:prstGeom>
            <a:noFill/>
            <a:ln cap="flat" cmpd="sng" w="9525">
              <a:solidFill>
                <a:srgbClr val="E6471C"/>
              </a:solidFill>
              <a:prstDash val="solid"/>
              <a:round/>
              <a:headEnd len="sm" w="sm" type="none"/>
              <a:tailEnd len="sm" w="sm" type="none"/>
            </a:ln>
          </p:spPr>
        </p:cxnSp>
        <p:cxnSp>
          <p:nvCxnSpPr>
            <p:cNvPr id="413" name="Google Shape;413;p63"/>
            <p:cNvCxnSpPr/>
            <p:nvPr/>
          </p:nvCxnSpPr>
          <p:spPr>
            <a:xfrm>
              <a:off x="899592" y="2924944"/>
              <a:ext cx="2952300" cy="0"/>
            </a:xfrm>
            <a:prstGeom prst="straightConnector1">
              <a:avLst/>
            </a:prstGeom>
            <a:noFill/>
            <a:ln cap="flat" cmpd="sng" w="9525">
              <a:solidFill>
                <a:srgbClr val="E6471C"/>
              </a:solidFill>
              <a:prstDash val="solid"/>
              <a:round/>
              <a:headEnd len="sm" w="sm" type="none"/>
              <a:tailEnd len="sm" w="sm" type="none"/>
            </a:ln>
          </p:spPr>
        </p:cxnSp>
        <p:cxnSp>
          <p:nvCxnSpPr>
            <p:cNvPr id="414" name="Google Shape;414;p63"/>
            <p:cNvCxnSpPr/>
            <p:nvPr/>
          </p:nvCxnSpPr>
          <p:spPr>
            <a:xfrm>
              <a:off x="899592" y="2954561"/>
              <a:ext cx="0" cy="402300"/>
            </a:xfrm>
            <a:prstGeom prst="straightConnector1">
              <a:avLst/>
            </a:prstGeom>
            <a:noFill/>
            <a:ln cap="flat" cmpd="sng" w="9525">
              <a:solidFill>
                <a:srgbClr val="E6471C"/>
              </a:solidFill>
              <a:prstDash val="solid"/>
              <a:round/>
              <a:headEnd len="sm" w="sm" type="none"/>
              <a:tailEnd len="sm" w="sm" type="none"/>
            </a:ln>
          </p:spPr>
        </p:cxnSp>
        <p:cxnSp>
          <p:nvCxnSpPr>
            <p:cNvPr id="415" name="Google Shape;415;p63"/>
            <p:cNvCxnSpPr/>
            <p:nvPr/>
          </p:nvCxnSpPr>
          <p:spPr>
            <a:xfrm>
              <a:off x="3851920" y="2924944"/>
              <a:ext cx="0" cy="402300"/>
            </a:xfrm>
            <a:prstGeom prst="straightConnector1">
              <a:avLst/>
            </a:prstGeom>
            <a:noFill/>
            <a:ln cap="flat" cmpd="sng" w="9525">
              <a:solidFill>
                <a:srgbClr val="E6471C"/>
              </a:solidFill>
              <a:prstDash val="solid"/>
              <a:round/>
              <a:headEnd len="sm" w="sm" type="none"/>
              <a:tailEnd len="sm" w="sm" type="none"/>
            </a:ln>
          </p:spPr>
        </p:cxnSp>
      </p:grpSp>
      <p:sp>
        <p:nvSpPr>
          <p:cNvPr id="416" name="Google Shape;416;p63"/>
          <p:cNvSpPr txBox="1"/>
          <p:nvPr/>
        </p:nvSpPr>
        <p:spPr>
          <a:xfrm>
            <a:off x="4082660" y="2597880"/>
            <a:ext cx="1656300" cy="1477500"/>
          </a:xfrm>
          <a:prstGeom prst="rect">
            <a:avLst/>
          </a:prstGeom>
          <a:gradFill>
            <a:gsLst>
              <a:gs pos="0">
                <a:srgbClr val="FF9081"/>
              </a:gs>
              <a:gs pos="35000">
                <a:srgbClr val="FFB3A7"/>
              </a:gs>
              <a:gs pos="100000">
                <a:srgbClr val="FFDDDA"/>
              </a:gs>
            </a:gsLst>
            <a:lin ang="16200038" scaled="0"/>
          </a:gradFill>
          <a:ln cap="flat" cmpd="sng" w="9525">
            <a:solidFill>
              <a:srgbClr val="E6471C"/>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u="none" cap="none" strike="noStrike">
                <a:solidFill>
                  <a:schemeClr val="dk1"/>
                </a:solidFill>
                <a:latin typeface="Calibri"/>
                <a:ea typeface="Calibri"/>
                <a:cs typeface="Calibri"/>
                <a:sym typeface="Calibri"/>
              </a:rPr>
              <a:t>Section A: </a:t>
            </a:r>
            <a:endParaRPr/>
          </a:p>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Modern Texts</a:t>
            </a:r>
            <a:endParaRPr/>
          </a:p>
          <a:p>
            <a:pPr indent="0" lvl="0" marL="0" marR="0" rtl="0" algn="ctr">
              <a:spcBef>
                <a:spcPts val="0"/>
              </a:spcBef>
              <a:spcAft>
                <a:spcPts val="0"/>
              </a:spcAft>
              <a:buNone/>
            </a:pPr>
            <a:r>
              <a:rPr b="0" i="1" lang="en-GB" sz="1800" u="none" cap="none" strike="noStrike">
                <a:solidFill>
                  <a:schemeClr val="dk1"/>
                </a:solidFill>
                <a:latin typeface="Calibri"/>
                <a:ea typeface="Calibri"/>
                <a:cs typeface="Calibri"/>
                <a:sym typeface="Calibri"/>
              </a:rPr>
              <a:t>‘An Inspector Calls’</a:t>
            </a:r>
            <a:endParaRPr/>
          </a:p>
          <a:p>
            <a:pPr indent="0" lvl="0" marL="0" marR="0" rtl="0" algn="ctr">
              <a:spcBef>
                <a:spcPts val="0"/>
              </a:spcBef>
              <a:spcAft>
                <a:spcPts val="0"/>
              </a:spcAft>
              <a:buNone/>
            </a:pPr>
            <a:r>
              <a:t/>
            </a:r>
            <a:endParaRPr b="0" i="1" sz="1800" u="none" cap="none" strike="noStrike">
              <a:solidFill>
                <a:schemeClr val="dk1"/>
              </a:solidFill>
              <a:latin typeface="Calibri"/>
              <a:ea typeface="Calibri"/>
              <a:cs typeface="Calibri"/>
              <a:sym typeface="Calibri"/>
            </a:endParaRPr>
          </a:p>
        </p:txBody>
      </p:sp>
      <p:sp>
        <p:nvSpPr>
          <p:cNvPr id="417" name="Google Shape;417;p63"/>
          <p:cNvSpPr txBox="1"/>
          <p:nvPr/>
        </p:nvSpPr>
        <p:spPr>
          <a:xfrm>
            <a:off x="5796136" y="2590841"/>
            <a:ext cx="1584300" cy="1477500"/>
          </a:xfrm>
          <a:prstGeom prst="rect">
            <a:avLst/>
          </a:prstGeom>
          <a:gradFill>
            <a:gsLst>
              <a:gs pos="0">
                <a:srgbClr val="FFAC76"/>
              </a:gs>
              <a:gs pos="35000">
                <a:srgbClr val="FFC1A0"/>
              </a:gs>
              <a:gs pos="100000">
                <a:srgbClr val="FFE4D6"/>
              </a:gs>
            </a:gsLst>
            <a:lin ang="16200038" scaled="0"/>
          </a:gradFill>
          <a:ln cap="flat" cmpd="sng" w="9525">
            <a:solidFill>
              <a:srgbClr val="FE7F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u="none" cap="none" strike="noStrike">
                <a:solidFill>
                  <a:schemeClr val="dk1"/>
                </a:solidFill>
                <a:latin typeface="Calibri"/>
                <a:ea typeface="Calibri"/>
                <a:cs typeface="Calibri"/>
                <a:sym typeface="Calibri"/>
              </a:rPr>
              <a:t>Section B: </a:t>
            </a:r>
            <a:endParaRPr/>
          </a:p>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Anthology poetry.</a:t>
            </a:r>
            <a:endParaRPr/>
          </a:p>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8" name="Google Shape;418;p63"/>
          <p:cNvSpPr txBox="1"/>
          <p:nvPr/>
        </p:nvSpPr>
        <p:spPr>
          <a:xfrm>
            <a:off x="5220072" y="3921900"/>
            <a:ext cx="3672300" cy="708000"/>
          </a:xfrm>
          <a:prstGeom prst="rect">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000" u="none" cap="none" strike="noStrike">
                <a:solidFill>
                  <a:schemeClr val="lt1"/>
                </a:solidFill>
                <a:latin typeface="Calibri"/>
                <a:ea typeface="Calibri"/>
                <a:cs typeface="Calibri"/>
                <a:sym typeface="Calibri"/>
              </a:rPr>
              <a:t>Total exam time:  </a:t>
            </a:r>
            <a:endParaRPr/>
          </a:p>
          <a:p>
            <a:pPr indent="0" lvl="0" marL="0" marR="0" rtl="0" algn="ctr">
              <a:spcBef>
                <a:spcPts val="0"/>
              </a:spcBef>
              <a:spcAft>
                <a:spcPts val="0"/>
              </a:spcAft>
              <a:buNone/>
            </a:pPr>
            <a:r>
              <a:rPr b="1" i="0" lang="en-GB" sz="2000" u="none" cap="none" strike="noStrike">
                <a:solidFill>
                  <a:schemeClr val="lt1"/>
                </a:solidFill>
                <a:latin typeface="Calibri"/>
                <a:ea typeface="Calibri"/>
                <a:cs typeface="Calibri"/>
                <a:sym typeface="Calibri"/>
              </a:rPr>
              <a:t>2 hours and 15 minutes</a:t>
            </a:r>
            <a:endParaRPr/>
          </a:p>
        </p:txBody>
      </p:sp>
      <p:sp>
        <p:nvSpPr>
          <p:cNvPr id="419" name="Google Shape;419;p63"/>
          <p:cNvSpPr txBox="1"/>
          <p:nvPr/>
        </p:nvSpPr>
        <p:spPr>
          <a:xfrm>
            <a:off x="431544" y="4698653"/>
            <a:ext cx="82809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u="none" cap="none" strike="noStrike">
                <a:solidFill>
                  <a:schemeClr val="dk1"/>
                </a:solidFill>
                <a:latin typeface="Calibri"/>
                <a:ea typeface="Calibri"/>
                <a:cs typeface="Calibri"/>
                <a:sym typeface="Calibri"/>
              </a:rPr>
              <a:t>All exams will be at the end of Year 11. You will also sit an English Language GCSE.</a:t>
            </a:r>
            <a:endParaRPr/>
          </a:p>
        </p:txBody>
      </p:sp>
      <p:sp>
        <p:nvSpPr>
          <p:cNvPr id="397" name="Google Shape;397;p63"/>
          <p:cNvSpPr txBox="1"/>
          <p:nvPr/>
        </p:nvSpPr>
        <p:spPr>
          <a:xfrm>
            <a:off x="2555776" y="195486"/>
            <a:ext cx="4032300" cy="461700"/>
          </a:xfrm>
          <a:prstGeom prst="rect">
            <a:avLst/>
          </a:prstGeom>
          <a:solidFill>
            <a:schemeClr val="accent5"/>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400" u="none" cap="none" strike="noStrike">
                <a:solidFill>
                  <a:schemeClr val="lt1"/>
                </a:solidFill>
                <a:latin typeface="Calibri"/>
                <a:ea typeface="Calibri"/>
                <a:cs typeface="Calibri"/>
                <a:sym typeface="Calibri"/>
              </a:rPr>
              <a:t>AQA GCSE English Literature</a:t>
            </a:r>
            <a:endParaRPr/>
          </a:p>
        </p:txBody>
      </p:sp>
      <p:cxnSp>
        <p:nvCxnSpPr>
          <p:cNvPr id="420" name="Google Shape;420;p63"/>
          <p:cNvCxnSpPr/>
          <p:nvPr/>
        </p:nvCxnSpPr>
        <p:spPr>
          <a:xfrm>
            <a:off x="6228184" y="2193708"/>
            <a:ext cx="0" cy="301800"/>
          </a:xfrm>
          <a:prstGeom prst="straightConnector1">
            <a:avLst/>
          </a:prstGeom>
          <a:noFill/>
          <a:ln cap="flat" cmpd="sng" w="9525">
            <a:solidFill>
              <a:srgbClr val="E6471C"/>
            </a:solidFill>
            <a:prstDash val="solid"/>
            <a:round/>
            <a:headEnd len="sm" w="sm" type="none"/>
            <a:tailEnd len="sm" w="sm" type="none"/>
          </a:ln>
        </p:spPr>
      </p:cxnSp>
      <p:sp>
        <p:nvSpPr>
          <p:cNvPr id="421" name="Google Shape;421;p63"/>
          <p:cNvSpPr txBox="1"/>
          <p:nvPr/>
        </p:nvSpPr>
        <p:spPr>
          <a:xfrm>
            <a:off x="7452320" y="2590841"/>
            <a:ext cx="1547700" cy="1477500"/>
          </a:xfrm>
          <a:prstGeom prst="rect">
            <a:avLst/>
          </a:prstGeom>
          <a:gradFill>
            <a:gsLst>
              <a:gs pos="0">
                <a:srgbClr val="FF9A97"/>
              </a:gs>
              <a:gs pos="35000">
                <a:srgbClr val="FDBBB8"/>
              </a:gs>
              <a:gs pos="100000">
                <a:srgbClr val="FFE3E3"/>
              </a:gs>
            </a:gsLst>
            <a:lin ang="16200038" scaled="0"/>
          </a:gradFill>
          <a:ln cap="flat" cmpd="sng" w="9525">
            <a:solidFill>
              <a:srgbClr val="B1220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u="none" cap="none" strike="noStrike">
                <a:solidFill>
                  <a:schemeClr val="dk1"/>
                </a:solidFill>
                <a:latin typeface="Calibri"/>
                <a:ea typeface="Calibri"/>
                <a:cs typeface="Calibri"/>
                <a:sym typeface="Calibri"/>
              </a:rPr>
              <a:t>Section C: </a:t>
            </a:r>
            <a:endParaRPr/>
          </a:p>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Unseen Poetry</a:t>
            </a:r>
            <a:endParaRPr/>
          </a:p>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22" name="Google Shape;422;p63"/>
          <p:cNvSpPr/>
          <p:nvPr/>
        </p:nvSpPr>
        <p:spPr>
          <a:xfrm>
            <a:off x="144016" y="843558"/>
            <a:ext cx="3876000" cy="3888600"/>
          </a:xfrm>
          <a:prstGeom prst="ellipse">
            <a:avLst/>
          </a:pr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cxnSp>
        <p:nvCxnSpPr>
          <p:cNvPr id="428" name="Google Shape;428;p64"/>
          <p:cNvCxnSpPr>
            <a:stCxn id="429" idx="2"/>
          </p:cNvCxnSpPr>
          <p:nvPr/>
        </p:nvCxnSpPr>
        <p:spPr>
          <a:xfrm>
            <a:off x="4571926" y="657186"/>
            <a:ext cx="0" cy="680100"/>
          </a:xfrm>
          <a:prstGeom prst="straightConnector1">
            <a:avLst/>
          </a:prstGeom>
          <a:noFill/>
          <a:ln cap="flat" cmpd="sng" w="9525">
            <a:solidFill>
              <a:srgbClr val="E6471C"/>
            </a:solidFill>
            <a:prstDash val="solid"/>
            <a:round/>
            <a:headEnd len="sm" w="sm" type="none"/>
            <a:tailEnd len="sm" w="sm" type="none"/>
          </a:ln>
        </p:spPr>
      </p:cxnSp>
      <p:cxnSp>
        <p:nvCxnSpPr>
          <p:cNvPr id="430" name="Google Shape;430;p64"/>
          <p:cNvCxnSpPr/>
          <p:nvPr/>
        </p:nvCxnSpPr>
        <p:spPr>
          <a:xfrm>
            <a:off x="2339752" y="1275606"/>
            <a:ext cx="4392600" cy="0"/>
          </a:xfrm>
          <a:prstGeom prst="straightConnector1">
            <a:avLst/>
          </a:prstGeom>
          <a:noFill/>
          <a:ln cap="flat" cmpd="sng" w="9525">
            <a:solidFill>
              <a:srgbClr val="E6471C"/>
            </a:solidFill>
            <a:prstDash val="solid"/>
            <a:round/>
            <a:headEnd len="sm" w="sm" type="none"/>
            <a:tailEnd len="sm" w="sm" type="none"/>
          </a:ln>
        </p:spPr>
      </p:cxnSp>
      <p:cxnSp>
        <p:nvCxnSpPr>
          <p:cNvPr id="431" name="Google Shape;431;p64"/>
          <p:cNvCxnSpPr/>
          <p:nvPr/>
        </p:nvCxnSpPr>
        <p:spPr>
          <a:xfrm>
            <a:off x="2339752" y="1275606"/>
            <a:ext cx="0" cy="486000"/>
          </a:xfrm>
          <a:prstGeom prst="straightConnector1">
            <a:avLst/>
          </a:prstGeom>
          <a:noFill/>
          <a:ln cap="flat" cmpd="sng" w="9525">
            <a:solidFill>
              <a:srgbClr val="E6471C"/>
            </a:solidFill>
            <a:prstDash val="solid"/>
            <a:round/>
            <a:headEnd len="sm" w="sm" type="none"/>
            <a:tailEnd len="sm" w="sm" type="none"/>
          </a:ln>
        </p:spPr>
      </p:cxnSp>
      <p:cxnSp>
        <p:nvCxnSpPr>
          <p:cNvPr id="432" name="Google Shape;432;p64"/>
          <p:cNvCxnSpPr/>
          <p:nvPr/>
        </p:nvCxnSpPr>
        <p:spPr>
          <a:xfrm>
            <a:off x="6732240" y="1275606"/>
            <a:ext cx="0" cy="486000"/>
          </a:xfrm>
          <a:prstGeom prst="straightConnector1">
            <a:avLst/>
          </a:prstGeom>
          <a:noFill/>
          <a:ln cap="flat" cmpd="sng" w="9525">
            <a:solidFill>
              <a:srgbClr val="E6471C"/>
            </a:solidFill>
            <a:prstDash val="solid"/>
            <a:round/>
            <a:headEnd len="sm" w="sm" type="none"/>
            <a:tailEnd len="sm" w="sm" type="none"/>
          </a:ln>
        </p:spPr>
      </p:cxnSp>
      <p:sp>
        <p:nvSpPr>
          <p:cNvPr id="433" name="Google Shape;433;p64"/>
          <p:cNvSpPr txBox="1"/>
          <p:nvPr/>
        </p:nvSpPr>
        <p:spPr>
          <a:xfrm>
            <a:off x="1403648" y="1545636"/>
            <a:ext cx="1872300" cy="461700"/>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400" u="none" cap="none" strike="noStrike">
                <a:solidFill>
                  <a:schemeClr val="lt1"/>
                </a:solidFill>
                <a:latin typeface="Calibri"/>
                <a:ea typeface="Calibri"/>
                <a:cs typeface="Calibri"/>
                <a:sym typeface="Calibri"/>
              </a:rPr>
              <a:t>Paper 1 50%</a:t>
            </a:r>
            <a:endParaRPr/>
          </a:p>
        </p:txBody>
      </p:sp>
      <p:sp>
        <p:nvSpPr>
          <p:cNvPr id="434" name="Google Shape;434;p64"/>
          <p:cNvSpPr txBox="1"/>
          <p:nvPr/>
        </p:nvSpPr>
        <p:spPr>
          <a:xfrm>
            <a:off x="5796136" y="1545636"/>
            <a:ext cx="1872300" cy="461700"/>
          </a:xfrm>
          <a:prstGeom prst="rect">
            <a:avLst/>
          </a:prstGeom>
          <a:solidFill>
            <a:schemeClr val="accent4"/>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400" u="none" cap="none" strike="noStrike">
                <a:solidFill>
                  <a:schemeClr val="lt1"/>
                </a:solidFill>
                <a:latin typeface="Calibri"/>
                <a:ea typeface="Calibri"/>
                <a:cs typeface="Calibri"/>
                <a:sym typeface="Calibri"/>
              </a:rPr>
              <a:t>Paper 2 50%</a:t>
            </a:r>
            <a:endParaRPr/>
          </a:p>
        </p:txBody>
      </p:sp>
      <p:grpSp>
        <p:nvGrpSpPr>
          <p:cNvPr id="435" name="Google Shape;435;p64"/>
          <p:cNvGrpSpPr/>
          <p:nvPr/>
        </p:nvGrpSpPr>
        <p:grpSpPr>
          <a:xfrm>
            <a:off x="611560" y="1891885"/>
            <a:ext cx="2952328" cy="625761"/>
            <a:chOff x="899592" y="2522513"/>
            <a:chExt cx="2952328" cy="834348"/>
          </a:xfrm>
        </p:grpSpPr>
        <p:cxnSp>
          <p:nvCxnSpPr>
            <p:cNvPr id="436" name="Google Shape;436;p64"/>
            <p:cNvCxnSpPr/>
            <p:nvPr/>
          </p:nvCxnSpPr>
          <p:spPr>
            <a:xfrm>
              <a:off x="2339752" y="2522513"/>
              <a:ext cx="0" cy="402300"/>
            </a:xfrm>
            <a:prstGeom prst="straightConnector1">
              <a:avLst/>
            </a:prstGeom>
            <a:noFill/>
            <a:ln cap="flat" cmpd="sng" w="9525">
              <a:solidFill>
                <a:srgbClr val="E6471C"/>
              </a:solidFill>
              <a:prstDash val="solid"/>
              <a:round/>
              <a:headEnd len="sm" w="sm" type="none"/>
              <a:tailEnd len="sm" w="sm" type="none"/>
            </a:ln>
          </p:spPr>
        </p:cxnSp>
        <p:cxnSp>
          <p:nvCxnSpPr>
            <p:cNvPr id="437" name="Google Shape;437;p64"/>
            <p:cNvCxnSpPr/>
            <p:nvPr/>
          </p:nvCxnSpPr>
          <p:spPr>
            <a:xfrm>
              <a:off x="899592" y="2924944"/>
              <a:ext cx="2952300" cy="0"/>
            </a:xfrm>
            <a:prstGeom prst="straightConnector1">
              <a:avLst/>
            </a:prstGeom>
            <a:noFill/>
            <a:ln cap="flat" cmpd="sng" w="9525">
              <a:solidFill>
                <a:srgbClr val="E6471C"/>
              </a:solidFill>
              <a:prstDash val="solid"/>
              <a:round/>
              <a:headEnd len="sm" w="sm" type="none"/>
              <a:tailEnd len="sm" w="sm" type="none"/>
            </a:ln>
          </p:spPr>
        </p:cxnSp>
        <p:cxnSp>
          <p:nvCxnSpPr>
            <p:cNvPr id="438" name="Google Shape;438;p64"/>
            <p:cNvCxnSpPr/>
            <p:nvPr/>
          </p:nvCxnSpPr>
          <p:spPr>
            <a:xfrm>
              <a:off x="899592" y="2954561"/>
              <a:ext cx="0" cy="402300"/>
            </a:xfrm>
            <a:prstGeom prst="straightConnector1">
              <a:avLst/>
            </a:prstGeom>
            <a:noFill/>
            <a:ln cap="flat" cmpd="sng" w="9525">
              <a:solidFill>
                <a:srgbClr val="E6471C"/>
              </a:solidFill>
              <a:prstDash val="solid"/>
              <a:round/>
              <a:headEnd len="sm" w="sm" type="none"/>
              <a:tailEnd len="sm" w="sm" type="none"/>
            </a:ln>
          </p:spPr>
        </p:cxnSp>
        <p:cxnSp>
          <p:nvCxnSpPr>
            <p:cNvPr id="439" name="Google Shape;439;p64"/>
            <p:cNvCxnSpPr/>
            <p:nvPr/>
          </p:nvCxnSpPr>
          <p:spPr>
            <a:xfrm>
              <a:off x="3851920" y="2924944"/>
              <a:ext cx="0" cy="402300"/>
            </a:xfrm>
            <a:prstGeom prst="straightConnector1">
              <a:avLst/>
            </a:prstGeom>
            <a:noFill/>
            <a:ln cap="flat" cmpd="sng" w="9525">
              <a:solidFill>
                <a:srgbClr val="E6471C"/>
              </a:solidFill>
              <a:prstDash val="solid"/>
              <a:round/>
              <a:headEnd len="sm" w="sm" type="none"/>
              <a:tailEnd len="sm" w="sm" type="none"/>
            </a:ln>
          </p:spPr>
        </p:cxnSp>
      </p:grpSp>
      <p:sp>
        <p:nvSpPr>
          <p:cNvPr id="440" name="Google Shape;440;p64"/>
          <p:cNvSpPr txBox="1"/>
          <p:nvPr/>
        </p:nvSpPr>
        <p:spPr>
          <a:xfrm>
            <a:off x="179511" y="2571750"/>
            <a:ext cx="2266800" cy="1569900"/>
          </a:xfrm>
          <a:prstGeom prst="rect">
            <a:avLst/>
          </a:prstGeom>
          <a:gradFill>
            <a:gsLst>
              <a:gs pos="0">
                <a:srgbClr val="FFA498"/>
              </a:gs>
              <a:gs pos="35000">
                <a:srgbClr val="FEBEB8"/>
              </a:gs>
              <a:gs pos="100000">
                <a:srgbClr val="FFE5E1"/>
              </a:gs>
            </a:gsLst>
            <a:lin ang="16200038" scaled="0"/>
          </a:gradFill>
          <a:ln cap="flat" cmpd="sng" w="9525">
            <a:solidFill>
              <a:srgbClr val="B44521"/>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dk1"/>
                </a:solidFill>
                <a:latin typeface="Calibri"/>
                <a:ea typeface="Calibri"/>
                <a:cs typeface="Calibri"/>
                <a:sym typeface="Calibri"/>
              </a:rPr>
              <a:t>Section A:</a:t>
            </a:r>
            <a:endParaRPr/>
          </a:p>
          <a:p>
            <a:pPr indent="0" lvl="0" marL="0" marR="0" rtl="0" algn="ctr">
              <a:spcBef>
                <a:spcPts val="0"/>
              </a:spcBef>
              <a:spcAft>
                <a:spcPts val="0"/>
              </a:spcAft>
              <a:buNone/>
            </a:pPr>
            <a:r>
              <a:rPr b="0" i="0" lang="en-GB" sz="1600" u="none" cap="none" strike="noStrike">
                <a:solidFill>
                  <a:schemeClr val="dk1"/>
                </a:solidFill>
                <a:latin typeface="Calibri"/>
                <a:ea typeface="Calibri"/>
                <a:cs typeface="Calibri"/>
                <a:sym typeface="Calibri"/>
              </a:rPr>
              <a:t>Reading (40 marks)</a:t>
            </a:r>
            <a:endParaRPr/>
          </a:p>
          <a:p>
            <a:pPr indent="0" lvl="0" marL="0" marR="0" rtl="0" algn="ctr">
              <a:spcBef>
                <a:spcPts val="0"/>
              </a:spcBef>
              <a:spcAft>
                <a:spcPts val="0"/>
              </a:spcAft>
              <a:buNone/>
            </a:pPr>
            <a:r>
              <a:rPr b="0" i="0" lang="en-GB" sz="1600" u="none" cap="none" strike="noStrike">
                <a:solidFill>
                  <a:schemeClr val="dk1"/>
                </a:solidFill>
                <a:latin typeface="Calibri"/>
                <a:ea typeface="Calibri"/>
                <a:cs typeface="Calibri"/>
                <a:sym typeface="Calibri"/>
              </a:rPr>
              <a:t>One text </a:t>
            </a:r>
            <a:endParaRPr/>
          </a:p>
          <a:p>
            <a:pPr indent="0" lvl="0" marL="0" marR="0" rtl="0" algn="ctr">
              <a:spcBef>
                <a:spcPts val="0"/>
              </a:spcBef>
              <a:spcAft>
                <a:spcPts val="0"/>
              </a:spcAft>
              <a:buNone/>
            </a:pPr>
            <a:r>
              <a:rPr b="0" i="0" lang="en-GB" sz="1600" u="none" cap="none" strike="noStrike">
                <a:solidFill>
                  <a:schemeClr val="dk1"/>
                </a:solidFill>
                <a:latin typeface="Calibri"/>
                <a:ea typeface="Calibri"/>
                <a:cs typeface="Calibri"/>
                <a:sym typeface="Calibri"/>
              </a:rPr>
              <a:t>1 short form question</a:t>
            </a:r>
            <a:endParaRPr/>
          </a:p>
          <a:p>
            <a:pPr indent="0" lvl="0" marL="0" marR="0" rtl="0" algn="ctr">
              <a:spcBef>
                <a:spcPts val="0"/>
              </a:spcBef>
              <a:spcAft>
                <a:spcPts val="0"/>
              </a:spcAft>
              <a:buNone/>
            </a:pPr>
            <a:r>
              <a:rPr b="0" i="0" lang="en-GB" sz="1600" u="none" cap="none" strike="noStrike">
                <a:solidFill>
                  <a:schemeClr val="dk1"/>
                </a:solidFill>
                <a:latin typeface="Calibri"/>
                <a:ea typeface="Calibri"/>
                <a:cs typeface="Calibri"/>
                <a:sym typeface="Calibri"/>
              </a:rPr>
              <a:t>2 longer form questions</a:t>
            </a:r>
            <a:endParaRPr/>
          </a:p>
          <a:p>
            <a:pPr indent="0" lvl="0" marL="0" marR="0" rtl="0" algn="ctr">
              <a:spcBef>
                <a:spcPts val="0"/>
              </a:spcBef>
              <a:spcAft>
                <a:spcPts val="0"/>
              </a:spcAft>
              <a:buNone/>
            </a:pPr>
            <a:r>
              <a:rPr b="0" i="0" lang="en-GB" sz="1600" u="none" cap="none" strike="noStrike">
                <a:solidFill>
                  <a:schemeClr val="dk1"/>
                </a:solidFill>
                <a:latin typeface="Calibri"/>
                <a:ea typeface="Calibri"/>
                <a:cs typeface="Calibri"/>
                <a:sym typeface="Calibri"/>
              </a:rPr>
              <a:t>1 extended question</a:t>
            </a:r>
            <a:endParaRPr/>
          </a:p>
        </p:txBody>
      </p:sp>
      <p:sp>
        <p:nvSpPr>
          <p:cNvPr id="441" name="Google Shape;441;p64"/>
          <p:cNvSpPr txBox="1"/>
          <p:nvPr/>
        </p:nvSpPr>
        <p:spPr>
          <a:xfrm>
            <a:off x="2483863" y="2625757"/>
            <a:ext cx="2134500" cy="1477500"/>
          </a:xfrm>
          <a:prstGeom prst="rect">
            <a:avLst/>
          </a:prstGeom>
          <a:gradFill>
            <a:gsLst>
              <a:gs pos="0">
                <a:srgbClr val="FFE57F"/>
              </a:gs>
              <a:gs pos="35000">
                <a:srgbClr val="FFEAA5"/>
              </a:gs>
              <a:gs pos="100000">
                <a:srgbClr val="FFF4D8"/>
              </a:gs>
            </a:gsLst>
            <a:lin ang="16200038" scaled="0"/>
          </a:gradFill>
          <a:ln cap="flat" cmpd="sng" w="9525">
            <a:solidFill>
              <a:srgbClr val="FDB94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u="none" cap="none" strike="noStrike">
                <a:solidFill>
                  <a:schemeClr val="dk1"/>
                </a:solidFill>
                <a:latin typeface="Calibri"/>
                <a:ea typeface="Calibri"/>
                <a:cs typeface="Calibri"/>
                <a:sym typeface="Calibri"/>
              </a:rPr>
              <a:t>Section B: </a:t>
            </a:r>
            <a:endParaRPr/>
          </a:p>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(40 marks)</a:t>
            </a:r>
            <a:endParaRPr/>
          </a:p>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1 extended narrative or descriptive writing question</a:t>
            </a:r>
            <a:endParaRPr/>
          </a:p>
        </p:txBody>
      </p:sp>
      <p:sp>
        <p:nvSpPr>
          <p:cNvPr id="442" name="Google Shape;442;p64"/>
          <p:cNvSpPr txBox="1"/>
          <p:nvPr/>
        </p:nvSpPr>
        <p:spPr>
          <a:xfrm>
            <a:off x="611560" y="4394669"/>
            <a:ext cx="3672300" cy="708000"/>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000" u="none" cap="none" strike="noStrike">
                <a:solidFill>
                  <a:schemeClr val="lt1"/>
                </a:solidFill>
                <a:latin typeface="Calibri"/>
                <a:ea typeface="Calibri"/>
                <a:cs typeface="Calibri"/>
                <a:sym typeface="Calibri"/>
              </a:rPr>
              <a:t>Total exam time:  </a:t>
            </a:r>
            <a:endParaRPr/>
          </a:p>
          <a:p>
            <a:pPr indent="0" lvl="0" marL="0" marR="0" rtl="0" algn="ctr">
              <a:spcBef>
                <a:spcPts val="0"/>
              </a:spcBef>
              <a:spcAft>
                <a:spcPts val="0"/>
              </a:spcAft>
              <a:buNone/>
            </a:pPr>
            <a:r>
              <a:rPr b="1" i="0" lang="en-GB" sz="2000" u="none" cap="none" strike="noStrike">
                <a:solidFill>
                  <a:schemeClr val="lt1"/>
                </a:solidFill>
                <a:latin typeface="Calibri"/>
                <a:ea typeface="Calibri"/>
                <a:cs typeface="Calibri"/>
                <a:sym typeface="Calibri"/>
              </a:rPr>
              <a:t>1 hour and 45 minutes</a:t>
            </a:r>
            <a:endParaRPr/>
          </a:p>
        </p:txBody>
      </p:sp>
      <p:grpSp>
        <p:nvGrpSpPr>
          <p:cNvPr id="443" name="Google Shape;443;p64"/>
          <p:cNvGrpSpPr/>
          <p:nvPr/>
        </p:nvGrpSpPr>
        <p:grpSpPr>
          <a:xfrm>
            <a:off x="4284001" y="1891885"/>
            <a:ext cx="3960548" cy="625761"/>
            <a:chOff x="899592" y="2522513"/>
            <a:chExt cx="2952328" cy="834348"/>
          </a:xfrm>
        </p:grpSpPr>
        <p:cxnSp>
          <p:nvCxnSpPr>
            <p:cNvPr id="444" name="Google Shape;444;p64"/>
            <p:cNvCxnSpPr/>
            <p:nvPr/>
          </p:nvCxnSpPr>
          <p:spPr>
            <a:xfrm>
              <a:off x="2339752" y="2522513"/>
              <a:ext cx="0" cy="402300"/>
            </a:xfrm>
            <a:prstGeom prst="straightConnector1">
              <a:avLst/>
            </a:prstGeom>
            <a:noFill/>
            <a:ln cap="flat" cmpd="sng" w="9525">
              <a:solidFill>
                <a:srgbClr val="E6471C"/>
              </a:solidFill>
              <a:prstDash val="solid"/>
              <a:round/>
              <a:headEnd len="sm" w="sm" type="none"/>
              <a:tailEnd len="sm" w="sm" type="none"/>
            </a:ln>
          </p:spPr>
        </p:cxnSp>
        <p:cxnSp>
          <p:nvCxnSpPr>
            <p:cNvPr id="445" name="Google Shape;445;p64"/>
            <p:cNvCxnSpPr/>
            <p:nvPr/>
          </p:nvCxnSpPr>
          <p:spPr>
            <a:xfrm>
              <a:off x="899592" y="2924944"/>
              <a:ext cx="2952300" cy="0"/>
            </a:xfrm>
            <a:prstGeom prst="straightConnector1">
              <a:avLst/>
            </a:prstGeom>
            <a:noFill/>
            <a:ln cap="flat" cmpd="sng" w="9525">
              <a:solidFill>
                <a:srgbClr val="E6471C"/>
              </a:solidFill>
              <a:prstDash val="solid"/>
              <a:round/>
              <a:headEnd len="sm" w="sm" type="none"/>
              <a:tailEnd len="sm" w="sm" type="none"/>
            </a:ln>
          </p:spPr>
        </p:cxnSp>
        <p:cxnSp>
          <p:nvCxnSpPr>
            <p:cNvPr id="446" name="Google Shape;446;p64"/>
            <p:cNvCxnSpPr/>
            <p:nvPr/>
          </p:nvCxnSpPr>
          <p:spPr>
            <a:xfrm>
              <a:off x="899592" y="2954561"/>
              <a:ext cx="0" cy="402300"/>
            </a:xfrm>
            <a:prstGeom prst="straightConnector1">
              <a:avLst/>
            </a:prstGeom>
            <a:noFill/>
            <a:ln cap="flat" cmpd="sng" w="9525">
              <a:solidFill>
                <a:srgbClr val="E6471C"/>
              </a:solidFill>
              <a:prstDash val="solid"/>
              <a:round/>
              <a:headEnd len="sm" w="sm" type="none"/>
              <a:tailEnd len="sm" w="sm" type="none"/>
            </a:ln>
          </p:spPr>
        </p:cxnSp>
        <p:cxnSp>
          <p:nvCxnSpPr>
            <p:cNvPr id="447" name="Google Shape;447;p64"/>
            <p:cNvCxnSpPr/>
            <p:nvPr/>
          </p:nvCxnSpPr>
          <p:spPr>
            <a:xfrm>
              <a:off x="3851920" y="2924944"/>
              <a:ext cx="0" cy="402300"/>
            </a:xfrm>
            <a:prstGeom prst="straightConnector1">
              <a:avLst/>
            </a:prstGeom>
            <a:noFill/>
            <a:ln cap="flat" cmpd="sng" w="9525">
              <a:solidFill>
                <a:srgbClr val="E6471C"/>
              </a:solidFill>
              <a:prstDash val="solid"/>
              <a:round/>
              <a:headEnd len="sm" w="sm" type="none"/>
              <a:tailEnd len="sm" w="sm" type="none"/>
            </a:ln>
          </p:spPr>
        </p:cxnSp>
      </p:grpSp>
      <p:sp>
        <p:nvSpPr>
          <p:cNvPr id="448" name="Google Shape;448;p64"/>
          <p:cNvSpPr txBox="1"/>
          <p:nvPr/>
        </p:nvSpPr>
        <p:spPr>
          <a:xfrm>
            <a:off x="4684488" y="2577193"/>
            <a:ext cx="2197800" cy="1569900"/>
          </a:xfrm>
          <a:prstGeom prst="rect">
            <a:avLst/>
          </a:prstGeom>
          <a:gradFill>
            <a:gsLst>
              <a:gs pos="0">
                <a:srgbClr val="FF9081"/>
              </a:gs>
              <a:gs pos="35000">
                <a:srgbClr val="FFB3A7"/>
              </a:gs>
              <a:gs pos="100000">
                <a:srgbClr val="FFDDDA"/>
              </a:gs>
            </a:gsLst>
            <a:lin ang="16200038" scaled="0"/>
          </a:gradFill>
          <a:ln cap="flat" cmpd="sng" w="9525">
            <a:solidFill>
              <a:srgbClr val="E6471C"/>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dk1"/>
                </a:solidFill>
                <a:latin typeface="Calibri"/>
                <a:ea typeface="Calibri"/>
                <a:cs typeface="Calibri"/>
                <a:sym typeface="Calibri"/>
              </a:rPr>
              <a:t>Section A: </a:t>
            </a:r>
            <a:endParaRPr/>
          </a:p>
          <a:p>
            <a:pPr indent="0" lvl="0" marL="0" marR="0" rtl="0" algn="ctr">
              <a:spcBef>
                <a:spcPts val="0"/>
              </a:spcBef>
              <a:spcAft>
                <a:spcPts val="0"/>
              </a:spcAft>
              <a:buNone/>
            </a:pPr>
            <a:r>
              <a:rPr b="0" i="0" lang="en-GB" sz="1600" u="none" cap="none" strike="noStrike">
                <a:solidFill>
                  <a:schemeClr val="dk1"/>
                </a:solidFill>
                <a:latin typeface="Calibri"/>
                <a:ea typeface="Calibri"/>
                <a:cs typeface="Calibri"/>
                <a:sym typeface="Calibri"/>
              </a:rPr>
              <a:t>Reading (40 marks) </a:t>
            </a:r>
            <a:endParaRPr/>
          </a:p>
          <a:p>
            <a:pPr indent="0" lvl="0" marL="0" marR="0" rtl="0" algn="ctr">
              <a:spcBef>
                <a:spcPts val="0"/>
              </a:spcBef>
              <a:spcAft>
                <a:spcPts val="0"/>
              </a:spcAft>
              <a:buNone/>
            </a:pPr>
            <a:r>
              <a:rPr b="0" i="0" lang="en-GB" sz="1600" u="none" cap="none" strike="noStrike">
                <a:solidFill>
                  <a:schemeClr val="dk1"/>
                </a:solidFill>
                <a:latin typeface="Calibri"/>
                <a:ea typeface="Calibri"/>
                <a:cs typeface="Calibri"/>
                <a:sym typeface="Calibri"/>
              </a:rPr>
              <a:t>Two linked texts</a:t>
            </a:r>
            <a:endParaRPr/>
          </a:p>
          <a:p>
            <a:pPr indent="0" lvl="0" marL="0" marR="0" rtl="0" algn="ctr">
              <a:spcBef>
                <a:spcPts val="0"/>
              </a:spcBef>
              <a:spcAft>
                <a:spcPts val="0"/>
              </a:spcAft>
              <a:buNone/>
            </a:pPr>
            <a:r>
              <a:rPr b="0" i="0" lang="en-GB" sz="1600" u="none" cap="none" strike="noStrike">
                <a:solidFill>
                  <a:schemeClr val="dk1"/>
                </a:solidFill>
                <a:latin typeface="Calibri"/>
                <a:ea typeface="Calibri"/>
                <a:cs typeface="Calibri"/>
                <a:sym typeface="Calibri"/>
              </a:rPr>
              <a:t>1 short form question</a:t>
            </a:r>
            <a:endParaRPr/>
          </a:p>
          <a:p>
            <a:pPr indent="0" lvl="0" marL="0" marR="0" rtl="0" algn="ctr">
              <a:spcBef>
                <a:spcPts val="0"/>
              </a:spcBef>
              <a:spcAft>
                <a:spcPts val="0"/>
              </a:spcAft>
              <a:buNone/>
            </a:pPr>
            <a:r>
              <a:rPr b="0" i="0" lang="en-GB" sz="1600" u="none" cap="none" strike="noStrike">
                <a:solidFill>
                  <a:schemeClr val="dk1"/>
                </a:solidFill>
                <a:latin typeface="Calibri"/>
                <a:ea typeface="Calibri"/>
                <a:cs typeface="Calibri"/>
                <a:sym typeface="Calibri"/>
              </a:rPr>
              <a:t>2 longer form questions</a:t>
            </a:r>
            <a:endParaRPr/>
          </a:p>
          <a:p>
            <a:pPr indent="0" lvl="0" marL="0" marR="0" rtl="0" algn="ctr">
              <a:spcBef>
                <a:spcPts val="0"/>
              </a:spcBef>
              <a:spcAft>
                <a:spcPts val="0"/>
              </a:spcAft>
              <a:buNone/>
            </a:pPr>
            <a:r>
              <a:rPr b="0" i="0" lang="en-GB" sz="1600" u="none" cap="none" strike="noStrike">
                <a:solidFill>
                  <a:schemeClr val="dk1"/>
                </a:solidFill>
                <a:latin typeface="Calibri"/>
                <a:ea typeface="Calibri"/>
                <a:cs typeface="Calibri"/>
                <a:sym typeface="Calibri"/>
              </a:rPr>
              <a:t>1 extended question</a:t>
            </a:r>
            <a:endParaRPr/>
          </a:p>
        </p:txBody>
      </p:sp>
      <p:sp>
        <p:nvSpPr>
          <p:cNvPr id="449" name="Google Shape;449;p64"/>
          <p:cNvSpPr txBox="1"/>
          <p:nvPr/>
        </p:nvSpPr>
        <p:spPr>
          <a:xfrm>
            <a:off x="6948264" y="2617917"/>
            <a:ext cx="1947000" cy="1477500"/>
          </a:xfrm>
          <a:prstGeom prst="rect">
            <a:avLst/>
          </a:prstGeom>
          <a:gradFill>
            <a:gsLst>
              <a:gs pos="0">
                <a:srgbClr val="FFAC76"/>
              </a:gs>
              <a:gs pos="35000">
                <a:srgbClr val="FFC1A0"/>
              </a:gs>
              <a:gs pos="100000">
                <a:srgbClr val="FFE4D6"/>
              </a:gs>
            </a:gsLst>
            <a:lin ang="16200038" scaled="0"/>
          </a:gradFill>
          <a:ln cap="flat" cmpd="sng" w="9525">
            <a:solidFill>
              <a:srgbClr val="FE7F20"/>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u="none" cap="none" strike="noStrike">
                <a:solidFill>
                  <a:schemeClr val="dk1"/>
                </a:solidFill>
                <a:latin typeface="Calibri"/>
                <a:ea typeface="Calibri"/>
                <a:cs typeface="Calibri"/>
                <a:sym typeface="Calibri"/>
              </a:rPr>
              <a:t>Section B:</a:t>
            </a:r>
            <a:endParaRPr/>
          </a:p>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(40 marks)</a:t>
            </a:r>
            <a:r>
              <a:rPr b="1" i="0" lang="en-GB" sz="1800" u="none" cap="none" strike="noStrike">
                <a:solidFill>
                  <a:schemeClr val="dk1"/>
                </a:solidFill>
                <a:latin typeface="Calibri"/>
                <a:ea typeface="Calibri"/>
                <a:cs typeface="Calibri"/>
                <a:sym typeface="Calibri"/>
              </a:rPr>
              <a:t> </a:t>
            </a:r>
            <a:endParaRPr/>
          </a:p>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1 extended transactional writing question</a:t>
            </a:r>
            <a:endParaRPr/>
          </a:p>
        </p:txBody>
      </p:sp>
      <p:sp>
        <p:nvSpPr>
          <p:cNvPr id="450" name="Google Shape;450;p64"/>
          <p:cNvSpPr txBox="1"/>
          <p:nvPr/>
        </p:nvSpPr>
        <p:spPr>
          <a:xfrm>
            <a:off x="5220072" y="4394669"/>
            <a:ext cx="3672300" cy="708000"/>
          </a:xfrm>
          <a:prstGeom prst="rect">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000" u="none" cap="none" strike="noStrike">
                <a:solidFill>
                  <a:schemeClr val="lt1"/>
                </a:solidFill>
                <a:latin typeface="Calibri"/>
                <a:ea typeface="Calibri"/>
                <a:cs typeface="Calibri"/>
                <a:sym typeface="Calibri"/>
              </a:rPr>
              <a:t>Total exam time:  </a:t>
            </a:r>
            <a:endParaRPr/>
          </a:p>
          <a:p>
            <a:pPr indent="0" lvl="0" marL="0" marR="0" rtl="0" algn="ctr">
              <a:spcBef>
                <a:spcPts val="0"/>
              </a:spcBef>
              <a:spcAft>
                <a:spcPts val="0"/>
              </a:spcAft>
              <a:buNone/>
            </a:pPr>
            <a:r>
              <a:rPr b="1" i="0" lang="en-GB" sz="2000" u="none" cap="none" strike="noStrike">
                <a:solidFill>
                  <a:schemeClr val="lt1"/>
                </a:solidFill>
                <a:latin typeface="Calibri"/>
                <a:ea typeface="Calibri"/>
                <a:cs typeface="Calibri"/>
                <a:sym typeface="Calibri"/>
              </a:rPr>
              <a:t>1 hour 45 minutes</a:t>
            </a:r>
            <a:endParaRPr/>
          </a:p>
        </p:txBody>
      </p:sp>
      <p:sp>
        <p:nvSpPr>
          <p:cNvPr id="451" name="Google Shape;451;p64"/>
          <p:cNvSpPr/>
          <p:nvPr/>
        </p:nvSpPr>
        <p:spPr>
          <a:xfrm>
            <a:off x="107504" y="87474"/>
            <a:ext cx="8928900" cy="4914600"/>
          </a:xfrm>
          <a:prstGeom prst="rect">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29" name="Google Shape;429;p64"/>
          <p:cNvSpPr txBox="1"/>
          <p:nvPr/>
        </p:nvSpPr>
        <p:spPr>
          <a:xfrm>
            <a:off x="2555776" y="195486"/>
            <a:ext cx="4032300" cy="461700"/>
          </a:xfrm>
          <a:prstGeom prst="rect">
            <a:avLst/>
          </a:prstGeom>
          <a:solidFill>
            <a:schemeClr val="accent5"/>
          </a:solidFill>
          <a:ln cap="flat" cmpd="sng" w="38100">
            <a:solidFill>
              <a:schemeClr val="lt1"/>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400" u="none" cap="none" strike="noStrike">
                <a:solidFill>
                  <a:schemeClr val="lt1"/>
                </a:solidFill>
                <a:latin typeface="Calibri"/>
                <a:ea typeface="Calibri"/>
                <a:cs typeface="Calibri"/>
                <a:sym typeface="Calibri"/>
              </a:rPr>
              <a:t>AQA GCSE English Language</a:t>
            </a:r>
            <a:endParaRPr/>
          </a:p>
        </p:txBody>
      </p:sp>
      <p:sp>
        <p:nvSpPr>
          <p:cNvPr id="452" name="Google Shape;452;p64"/>
          <p:cNvSpPr/>
          <p:nvPr/>
        </p:nvSpPr>
        <p:spPr>
          <a:xfrm>
            <a:off x="4364369" y="1167596"/>
            <a:ext cx="4810800" cy="3888600"/>
          </a:xfrm>
          <a:prstGeom prst="ellipse">
            <a:avLst/>
          </a:pr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5"/>
          <p:cNvSpPr txBox="1"/>
          <p:nvPr>
            <p:ph idx="1" type="body"/>
          </p:nvPr>
        </p:nvSpPr>
        <p:spPr>
          <a:xfrm>
            <a:off x="457200" y="1200150"/>
            <a:ext cx="2890800" cy="481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2400">
                <a:latin typeface="Trebuchet MS"/>
                <a:ea typeface="Trebuchet MS"/>
                <a:cs typeface="Trebuchet MS"/>
                <a:sym typeface="Trebuchet MS"/>
              </a:rPr>
              <a:t>Cornell notes</a:t>
            </a:r>
            <a:endParaRPr sz="2400">
              <a:latin typeface="Trebuchet MS"/>
              <a:ea typeface="Trebuchet MS"/>
              <a:cs typeface="Trebuchet MS"/>
              <a:sym typeface="Trebuchet MS"/>
            </a:endParaRPr>
          </a:p>
          <a:p>
            <a:pPr indent="-139700" lvl="0" marL="342900" rtl="0" algn="l">
              <a:spcBef>
                <a:spcPts val="640"/>
              </a:spcBef>
              <a:spcAft>
                <a:spcPts val="0"/>
              </a:spcAft>
              <a:buClr>
                <a:schemeClr val="dk1"/>
              </a:buClr>
              <a:buSzPts val="3200"/>
              <a:buNone/>
            </a:pPr>
            <a:r>
              <a:t/>
            </a:r>
            <a:endParaRPr sz="2400">
              <a:latin typeface="Trebuchet MS"/>
              <a:ea typeface="Trebuchet MS"/>
              <a:cs typeface="Trebuchet MS"/>
              <a:sym typeface="Trebuchet MS"/>
            </a:endParaRPr>
          </a:p>
        </p:txBody>
      </p:sp>
      <p:pic>
        <p:nvPicPr>
          <p:cNvPr id="458" name="Google Shape;458;p65"/>
          <p:cNvPicPr preferRelativeResize="0"/>
          <p:nvPr/>
        </p:nvPicPr>
        <p:blipFill rotWithShape="1">
          <a:blip r:embed="rId3">
            <a:alphaModFix/>
          </a:blip>
          <a:srcRect b="0" l="0" r="0" t="0"/>
          <a:stretch/>
        </p:blipFill>
        <p:spPr>
          <a:xfrm>
            <a:off x="1475656" y="1681831"/>
            <a:ext cx="5108494" cy="3265150"/>
          </a:xfrm>
          <a:prstGeom prst="rect">
            <a:avLst/>
          </a:prstGeom>
          <a:noFill/>
          <a:ln>
            <a:noFill/>
          </a:ln>
        </p:spPr>
      </p:pic>
      <p:sp>
        <p:nvSpPr>
          <p:cNvPr id="459" name="Google Shape;459;p65"/>
          <p:cNvSpPr txBox="1"/>
          <p:nvPr>
            <p:ph type="title"/>
          </p:nvPr>
        </p:nvSpPr>
        <p:spPr>
          <a:xfrm>
            <a:off x="2813075" y="167850"/>
            <a:ext cx="6019200" cy="953700"/>
          </a:xfrm>
          <a:prstGeom prst="rect">
            <a:avLst/>
          </a:prstGeom>
          <a:noFill/>
          <a:ln cap="flat" cmpd="sng" w="9525">
            <a:solidFill>
              <a:schemeClr val="dk1"/>
            </a:solidFill>
            <a:prstDash val="solid"/>
            <a:round/>
            <a:headEnd len="sm" w="sm" type="none"/>
            <a:tailEnd len="sm" w="sm" type="none"/>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GB" sz="2400">
                <a:latin typeface="Trebuchet MS"/>
                <a:ea typeface="Trebuchet MS"/>
                <a:cs typeface="Trebuchet MS"/>
                <a:sym typeface="Trebuchet MS"/>
              </a:rPr>
              <a:t>Revision Strategies</a:t>
            </a:r>
            <a:br>
              <a:rPr lang="en-GB" sz="2400">
                <a:latin typeface="Trebuchet MS"/>
                <a:ea typeface="Trebuchet MS"/>
                <a:cs typeface="Trebuchet MS"/>
                <a:sym typeface="Trebuchet MS"/>
              </a:rPr>
            </a:br>
            <a:r>
              <a:rPr b="1" lang="en-GB" sz="2400" u="sng">
                <a:latin typeface="Trebuchet MS"/>
                <a:ea typeface="Trebuchet MS"/>
                <a:cs typeface="Trebuchet MS"/>
                <a:sym typeface="Trebuchet MS"/>
              </a:rPr>
              <a:t>‘Work smarter not harder’</a:t>
            </a:r>
            <a:endParaRPr sz="2400">
              <a:latin typeface="Trebuchet MS"/>
              <a:ea typeface="Trebuchet MS"/>
              <a:cs typeface="Trebuchet MS"/>
              <a:sym typeface="Trebuchet MS"/>
            </a:endParaRPr>
          </a:p>
        </p:txBody>
      </p:sp>
      <p:sp>
        <p:nvSpPr>
          <p:cNvPr id="460" name="Google Shape;460;p65"/>
          <p:cNvSpPr txBox="1"/>
          <p:nvPr/>
        </p:nvSpPr>
        <p:spPr>
          <a:xfrm>
            <a:off x="6296725"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6"/>
          <p:cNvSpPr txBox="1"/>
          <p:nvPr>
            <p:ph idx="1" type="body"/>
          </p:nvPr>
        </p:nvSpPr>
        <p:spPr>
          <a:xfrm>
            <a:off x="448900" y="1197000"/>
            <a:ext cx="2890800" cy="3394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sz="1800">
                <a:latin typeface="Trebuchet MS"/>
                <a:ea typeface="Trebuchet MS"/>
                <a:cs typeface="Trebuchet MS"/>
                <a:sym typeface="Trebuchet MS"/>
              </a:rPr>
              <a:t>Flashcards and self quizzing</a:t>
            </a:r>
            <a:endParaRPr sz="1800">
              <a:latin typeface="Trebuchet MS"/>
              <a:ea typeface="Trebuchet MS"/>
              <a:cs typeface="Trebuchet MS"/>
              <a:sym typeface="Trebuchet MS"/>
            </a:endParaRPr>
          </a:p>
          <a:p>
            <a:pPr indent="-139700" lvl="0" marL="342900" rtl="0" algn="l">
              <a:spcBef>
                <a:spcPts val="640"/>
              </a:spcBef>
              <a:spcAft>
                <a:spcPts val="0"/>
              </a:spcAft>
              <a:buClr>
                <a:schemeClr val="dk1"/>
              </a:buClr>
              <a:buSzPts val="3200"/>
              <a:buNone/>
            </a:pPr>
            <a:r>
              <a:t/>
            </a:r>
            <a:endParaRPr sz="1800">
              <a:latin typeface="Trebuchet MS"/>
              <a:ea typeface="Trebuchet MS"/>
              <a:cs typeface="Trebuchet MS"/>
              <a:sym typeface="Trebuchet MS"/>
            </a:endParaRPr>
          </a:p>
        </p:txBody>
      </p:sp>
      <p:pic>
        <p:nvPicPr>
          <p:cNvPr id="466" name="Google Shape;466;p66"/>
          <p:cNvPicPr preferRelativeResize="0"/>
          <p:nvPr/>
        </p:nvPicPr>
        <p:blipFill rotWithShape="1">
          <a:blip r:embed="rId3">
            <a:alphaModFix/>
          </a:blip>
          <a:srcRect b="0" l="0" r="0" t="0"/>
          <a:stretch/>
        </p:blipFill>
        <p:spPr>
          <a:xfrm>
            <a:off x="2327685" y="1627385"/>
            <a:ext cx="4769337" cy="2964120"/>
          </a:xfrm>
          <a:prstGeom prst="rect">
            <a:avLst/>
          </a:prstGeom>
          <a:noFill/>
          <a:ln>
            <a:noFill/>
          </a:ln>
        </p:spPr>
      </p:pic>
      <p:sp>
        <p:nvSpPr>
          <p:cNvPr id="467" name="Google Shape;467;p66"/>
          <p:cNvSpPr txBox="1"/>
          <p:nvPr>
            <p:ph type="title"/>
          </p:nvPr>
        </p:nvSpPr>
        <p:spPr>
          <a:xfrm>
            <a:off x="2813075" y="167850"/>
            <a:ext cx="6019200" cy="953700"/>
          </a:xfrm>
          <a:prstGeom prst="rect">
            <a:avLst/>
          </a:prstGeom>
          <a:noFill/>
          <a:ln cap="flat" cmpd="sng" w="9525">
            <a:solidFill>
              <a:schemeClr val="dk1"/>
            </a:solidFill>
            <a:prstDash val="solid"/>
            <a:round/>
            <a:headEnd len="sm" w="sm" type="none"/>
            <a:tailEnd len="sm" w="sm" type="none"/>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GB" sz="2400">
                <a:latin typeface="Trebuchet MS"/>
                <a:ea typeface="Trebuchet MS"/>
                <a:cs typeface="Trebuchet MS"/>
                <a:sym typeface="Trebuchet MS"/>
              </a:rPr>
              <a:t>Revision Strategies</a:t>
            </a:r>
            <a:br>
              <a:rPr lang="en-GB" sz="2400">
                <a:latin typeface="Trebuchet MS"/>
                <a:ea typeface="Trebuchet MS"/>
                <a:cs typeface="Trebuchet MS"/>
                <a:sym typeface="Trebuchet MS"/>
              </a:rPr>
            </a:br>
            <a:r>
              <a:rPr b="1" lang="en-GB" sz="2400" u="sng">
                <a:latin typeface="Trebuchet MS"/>
                <a:ea typeface="Trebuchet MS"/>
                <a:cs typeface="Trebuchet MS"/>
                <a:sym typeface="Trebuchet MS"/>
              </a:rPr>
              <a:t>‘Work smarter not harder’</a:t>
            </a:r>
            <a:endParaRPr sz="2400">
              <a:latin typeface="Trebuchet MS"/>
              <a:ea typeface="Trebuchet MS"/>
              <a:cs typeface="Trebuchet MS"/>
              <a:sym typeface="Trebuchet MS"/>
            </a:endParaRPr>
          </a:p>
        </p:txBody>
      </p:sp>
      <p:sp>
        <p:nvSpPr>
          <p:cNvPr id="468" name="Google Shape;468;p66"/>
          <p:cNvSpPr txBox="1"/>
          <p:nvPr/>
        </p:nvSpPr>
        <p:spPr>
          <a:xfrm>
            <a:off x="6296725"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7"/>
          <p:cNvSpPr txBox="1"/>
          <p:nvPr>
            <p:ph type="title"/>
          </p:nvPr>
        </p:nvSpPr>
        <p:spPr>
          <a:xfrm>
            <a:off x="2813075" y="167850"/>
            <a:ext cx="6019200" cy="953700"/>
          </a:xfrm>
          <a:prstGeom prst="rect">
            <a:avLst/>
          </a:prstGeom>
          <a:noFill/>
          <a:ln cap="flat" cmpd="sng" w="9525">
            <a:solidFill>
              <a:schemeClr val="dk1"/>
            </a:solidFill>
            <a:prstDash val="solid"/>
            <a:round/>
            <a:headEnd len="sm" w="sm" type="none"/>
            <a:tailEnd len="sm" w="sm" type="none"/>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GB" sz="2400">
                <a:latin typeface="Trebuchet MS"/>
                <a:ea typeface="Trebuchet MS"/>
                <a:cs typeface="Trebuchet MS"/>
                <a:sym typeface="Trebuchet MS"/>
              </a:rPr>
              <a:t>Revision Strategies</a:t>
            </a:r>
            <a:br>
              <a:rPr lang="en-GB" sz="2400">
                <a:latin typeface="Trebuchet MS"/>
                <a:ea typeface="Trebuchet MS"/>
                <a:cs typeface="Trebuchet MS"/>
                <a:sym typeface="Trebuchet MS"/>
              </a:rPr>
            </a:br>
            <a:r>
              <a:rPr b="1" lang="en-GB" sz="2400" u="sng">
                <a:latin typeface="Trebuchet MS"/>
                <a:ea typeface="Trebuchet MS"/>
                <a:cs typeface="Trebuchet MS"/>
                <a:sym typeface="Trebuchet MS"/>
              </a:rPr>
              <a:t>‘Work smarter not harder’</a:t>
            </a:r>
            <a:endParaRPr sz="2400">
              <a:latin typeface="Trebuchet MS"/>
              <a:ea typeface="Trebuchet MS"/>
              <a:cs typeface="Trebuchet MS"/>
              <a:sym typeface="Trebuchet MS"/>
            </a:endParaRPr>
          </a:p>
        </p:txBody>
      </p:sp>
      <p:sp>
        <p:nvSpPr>
          <p:cNvPr id="474" name="Google Shape;474;p67"/>
          <p:cNvSpPr txBox="1"/>
          <p:nvPr>
            <p:ph idx="1" type="body"/>
          </p:nvPr>
        </p:nvSpPr>
        <p:spPr>
          <a:xfrm>
            <a:off x="457200" y="1200150"/>
            <a:ext cx="2890800" cy="717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sz="2400">
                <a:latin typeface="Trebuchet MS"/>
                <a:ea typeface="Trebuchet MS"/>
                <a:cs typeface="Trebuchet MS"/>
                <a:sym typeface="Trebuchet MS"/>
              </a:rPr>
              <a:t>Knowledge dumps</a:t>
            </a:r>
            <a:endParaRPr sz="2400">
              <a:latin typeface="Trebuchet MS"/>
              <a:ea typeface="Trebuchet MS"/>
              <a:cs typeface="Trebuchet MS"/>
              <a:sym typeface="Trebuchet MS"/>
            </a:endParaRPr>
          </a:p>
        </p:txBody>
      </p:sp>
      <p:pic>
        <p:nvPicPr>
          <p:cNvPr descr="Carlton le Willows Academy - February 23" id="475" name="Google Shape;475;p67"/>
          <p:cNvPicPr preferRelativeResize="0"/>
          <p:nvPr/>
        </p:nvPicPr>
        <p:blipFill rotWithShape="1">
          <a:blip r:embed="rId3">
            <a:alphaModFix/>
          </a:blip>
          <a:srcRect b="38447" l="0" r="0" t="16741"/>
          <a:stretch/>
        </p:blipFill>
        <p:spPr>
          <a:xfrm>
            <a:off x="4945972" y="2085049"/>
            <a:ext cx="4068514" cy="1823107"/>
          </a:xfrm>
          <a:prstGeom prst="rect">
            <a:avLst/>
          </a:prstGeom>
          <a:noFill/>
          <a:ln>
            <a:noFill/>
          </a:ln>
        </p:spPr>
      </p:pic>
      <p:pic>
        <p:nvPicPr>
          <p:cNvPr descr="English - Macbeth - Revision Notes in Years 7-9 (KS3) English" id="476" name="Google Shape;476;p67"/>
          <p:cNvPicPr preferRelativeResize="0"/>
          <p:nvPr/>
        </p:nvPicPr>
        <p:blipFill rotWithShape="1">
          <a:blip r:embed="rId4">
            <a:alphaModFix/>
          </a:blip>
          <a:srcRect b="0" l="0" r="0" t="0"/>
          <a:stretch/>
        </p:blipFill>
        <p:spPr>
          <a:xfrm>
            <a:off x="609218" y="1845608"/>
            <a:ext cx="3600262" cy="2547185"/>
          </a:xfrm>
          <a:prstGeom prst="rect">
            <a:avLst/>
          </a:prstGeom>
          <a:noFill/>
          <a:ln>
            <a:noFill/>
          </a:ln>
        </p:spPr>
      </p:pic>
      <p:sp>
        <p:nvSpPr>
          <p:cNvPr id="477" name="Google Shape;477;p67"/>
          <p:cNvSpPr txBox="1"/>
          <p:nvPr/>
        </p:nvSpPr>
        <p:spPr>
          <a:xfrm>
            <a:off x="6296725"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2"/>
          <p:cNvSpPr txBox="1"/>
          <p:nvPr>
            <p:ph idx="1" type="body"/>
          </p:nvPr>
        </p:nvSpPr>
        <p:spPr>
          <a:xfrm>
            <a:off x="1460825" y="864200"/>
            <a:ext cx="7579800" cy="36732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109537" rtl="0" algn="l">
              <a:lnSpc>
                <a:spcPct val="150000"/>
              </a:lnSpc>
              <a:spcBef>
                <a:spcPts val="0"/>
              </a:spcBef>
              <a:spcAft>
                <a:spcPts val="0"/>
              </a:spcAft>
              <a:buSzPct val="58064"/>
              <a:buFont typeface="Noto Sans Symbols"/>
              <a:buNone/>
            </a:pPr>
            <a:r>
              <a:rPr b="1" lang="en-GB" sz="3100">
                <a:solidFill>
                  <a:schemeClr val="dk1"/>
                </a:solidFill>
                <a:latin typeface="Trebuchet MS"/>
                <a:ea typeface="Trebuchet MS"/>
                <a:cs typeface="Trebuchet MS"/>
                <a:sym typeface="Trebuchet MS"/>
              </a:rPr>
              <a:t>1. Full time education                                                           </a:t>
            </a:r>
            <a:endParaRPr>
              <a:latin typeface="Trebuchet MS"/>
              <a:ea typeface="Trebuchet MS"/>
              <a:cs typeface="Trebuchet MS"/>
              <a:sym typeface="Trebuchet MS"/>
            </a:endParaRPr>
          </a:p>
          <a:p>
            <a:pPr indent="0" lvl="0" marL="109537" rtl="0" algn="l">
              <a:lnSpc>
                <a:spcPct val="150000"/>
              </a:lnSpc>
              <a:spcBef>
                <a:spcPts val="0"/>
              </a:spcBef>
              <a:spcAft>
                <a:spcPts val="0"/>
              </a:spcAft>
              <a:buSzPct val="81818"/>
              <a:buFont typeface="Noto Sans Symbols"/>
              <a:buNone/>
            </a:pPr>
            <a:r>
              <a:rPr lang="en-GB" sz="2200">
                <a:solidFill>
                  <a:schemeClr val="dk1"/>
                </a:solidFill>
                <a:latin typeface="Trebuchet MS"/>
                <a:ea typeface="Trebuchet MS"/>
                <a:cs typeface="Trebuchet MS"/>
                <a:sym typeface="Trebuchet MS"/>
              </a:rPr>
              <a:t>6</a:t>
            </a:r>
            <a:r>
              <a:rPr baseline="30000" lang="en-GB" sz="2200">
                <a:solidFill>
                  <a:schemeClr val="dk1"/>
                </a:solidFill>
                <a:latin typeface="Trebuchet MS"/>
                <a:ea typeface="Trebuchet MS"/>
                <a:cs typeface="Trebuchet MS"/>
                <a:sym typeface="Trebuchet MS"/>
              </a:rPr>
              <a:t>th</a:t>
            </a:r>
            <a:r>
              <a:rPr lang="en-GB" sz="2200">
                <a:solidFill>
                  <a:schemeClr val="dk1"/>
                </a:solidFill>
                <a:latin typeface="Trebuchet MS"/>
                <a:ea typeface="Trebuchet MS"/>
                <a:cs typeface="Trebuchet MS"/>
                <a:sym typeface="Trebuchet MS"/>
              </a:rPr>
              <a:t> Forms, colleges and training providers offer a range of subjects and courses that can be studied full-time: </a:t>
            </a:r>
            <a:endParaRPr sz="2200">
              <a:solidFill>
                <a:schemeClr val="dk1"/>
              </a:solidFill>
              <a:latin typeface="Trebuchet MS"/>
              <a:ea typeface="Trebuchet MS"/>
              <a:cs typeface="Trebuchet MS"/>
              <a:sym typeface="Trebuchet MS"/>
            </a:endParaRPr>
          </a:p>
          <a:p>
            <a:pPr indent="-334327" lvl="0" marL="457200" rtl="0" algn="l">
              <a:lnSpc>
                <a:spcPct val="150000"/>
              </a:lnSpc>
              <a:spcBef>
                <a:spcPts val="0"/>
              </a:spcBef>
              <a:spcAft>
                <a:spcPts val="0"/>
              </a:spcAft>
              <a:buSzPct val="81818"/>
              <a:buFont typeface="Trebuchet MS"/>
              <a:buChar char="●"/>
            </a:pPr>
            <a:r>
              <a:rPr lang="en-GB" sz="2200">
                <a:solidFill>
                  <a:schemeClr val="dk1"/>
                </a:solidFill>
                <a:latin typeface="Trebuchet MS"/>
                <a:ea typeface="Trebuchet MS"/>
                <a:cs typeface="Trebuchet MS"/>
                <a:sym typeface="Trebuchet MS"/>
              </a:rPr>
              <a:t>Subjects: A levels and other subject-based qualifications like T levels</a:t>
            </a:r>
            <a:endParaRPr sz="2200">
              <a:solidFill>
                <a:schemeClr val="dk1"/>
              </a:solidFill>
              <a:latin typeface="Trebuchet MS"/>
              <a:ea typeface="Trebuchet MS"/>
              <a:cs typeface="Trebuchet MS"/>
              <a:sym typeface="Trebuchet MS"/>
            </a:endParaRPr>
          </a:p>
          <a:p>
            <a:pPr indent="-357822" lvl="0" marL="457200" rtl="0" algn="l">
              <a:lnSpc>
                <a:spcPct val="150000"/>
              </a:lnSpc>
              <a:spcBef>
                <a:spcPts val="0"/>
              </a:spcBef>
              <a:spcAft>
                <a:spcPts val="0"/>
              </a:spcAft>
              <a:buClr>
                <a:schemeClr val="dk1"/>
              </a:buClr>
              <a:buSzPct val="100000"/>
              <a:buFont typeface="Trebuchet MS"/>
              <a:buChar char="●"/>
            </a:pPr>
            <a:r>
              <a:rPr lang="en-GB" sz="2200">
                <a:solidFill>
                  <a:schemeClr val="dk1"/>
                </a:solidFill>
                <a:latin typeface="Trebuchet MS"/>
                <a:ea typeface="Trebuchet MS"/>
                <a:cs typeface="Trebuchet MS"/>
                <a:sym typeface="Trebuchet MS"/>
              </a:rPr>
              <a:t>NVQs and BTECs are good qualifications to take if you want to combine hands on, practical learning with studying subjects and technical skills.</a:t>
            </a:r>
            <a:endParaRPr sz="2400">
              <a:solidFill>
                <a:schemeClr val="dk1"/>
              </a:solidFill>
              <a:latin typeface="Trebuchet MS"/>
              <a:ea typeface="Trebuchet MS"/>
              <a:cs typeface="Trebuchet MS"/>
              <a:sym typeface="Trebuchet MS"/>
            </a:endParaRPr>
          </a:p>
        </p:txBody>
      </p:sp>
      <p:sp>
        <p:nvSpPr>
          <p:cNvPr id="167" name="Google Shape;167;p32"/>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500"/>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500"/>
                                        <p:tgtEl>
                                          <p:spTgt spid="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500"/>
                                        <p:tgtEl>
                                          <p:spTgt spid="1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animEffect filter="fade" transition="in">
                                      <p:cBhvr>
                                        <p:cTn dur="500"/>
                                        <p:tgtEl>
                                          <p:spTgt spid="16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8"/>
          <p:cNvSpPr txBox="1"/>
          <p:nvPr>
            <p:ph type="title"/>
          </p:nvPr>
        </p:nvSpPr>
        <p:spPr>
          <a:xfrm>
            <a:off x="2564200" y="234225"/>
            <a:ext cx="6243300" cy="429600"/>
          </a:xfrm>
          <a:prstGeom prst="rect">
            <a:avLst/>
          </a:prstGeom>
          <a:no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GB" sz="2100">
                <a:latin typeface="Trebuchet MS"/>
                <a:ea typeface="Trebuchet MS"/>
                <a:cs typeface="Trebuchet MS"/>
                <a:sym typeface="Trebuchet MS"/>
              </a:rPr>
              <a:t>Revision Resources</a:t>
            </a:r>
            <a:endParaRPr sz="2100">
              <a:latin typeface="Trebuchet MS"/>
              <a:ea typeface="Trebuchet MS"/>
              <a:cs typeface="Trebuchet MS"/>
              <a:sym typeface="Trebuchet MS"/>
            </a:endParaRPr>
          </a:p>
        </p:txBody>
      </p:sp>
      <p:pic>
        <p:nvPicPr>
          <p:cNvPr id="483" name="Google Shape;483;p68"/>
          <p:cNvPicPr preferRelativeResize="0"/>
          <p:nvPr/>
        </p:nvPicPr>
        <p:blipFill rotWithShape="1">
          <a:blip r:embed="rId3">
            <a:alphaModFix/>
          </a:blip>
          <a:srcRect b="9551" l="36069" r="19791" t="43234"/>
          <a:stretch/>
        </p:blipFill>
        <p:spPr>
          <a:xfrm>
            <a:off x="695630" y="1063229"/>
            <a:ext cx="7752738" cy="3560749"/>
          </a:xfrm>
          <a:prstGeom prst="rect">
            <a:avLst/>
          </a:prstGeom>
          <a:noFill/>
          <a:ln>
            <a:noFill/>
          </a:ln>
        </p:spPr>
      </p:pic>
      <p:sp>
        <p:nvSpPr>
          <p:cNvPr id="484" name="Google Shape;484;p68"/>
          <p:cNvSpPr txBox="1"/>
          <p:nvPr/>
        </p:nvSpPr>
        <p:spPr>
          <a:xfrm>
            <a:off x="6296725"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9"/>
          <p:cNvSpPr txBox="1"/>
          <p:nvPr>
            <p:ph type="title"/>
          </p:nvPr>
        </p:nvSpPr>
        <p:spPr>
          <a:xfrm>
            <a:off x="2699425" y="225925"/>
            <a:ext cx="6244500" cy="4296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GB" sz="2400">
                <a:latin typeface="Trebuchet MS"/>
                <a:ea typeface="Trebuchet MS"/>
                <a:cs typeface="Trebuchet MS"/>
                <a:sym typeface="Trebuchet MS"/>
              </a:rPr>
              <a:t>Revision Resources</a:t>
            </a:r>
            <a:endParaRPr sz="2400">
              <a:latin typeface="Trebuchet MS"/>
              <a:ea typeface="Trebuchet MS"/>
              <a:cs typeface="Trebuchet MS"/>
              <a:sym typeface="Trebuchet MS"/>
            </a:endParaRPr>
          </a:p>
        </p:txBody>
      </p:sp>
      <p:pic>
        <p:nvPicPr>
          <p:cNvPr id="490" name="Google Shape;490;p69"/>
          <p:cNvPicPr preferRelativeResize="0"/>
          <p:nvPr/>
        </p:nvPicPr>
        <p:blipFill rotWithShape="1">
          <a:blip r:embed="rId3">
            <a:alphaModFix/>
          </a:blip>
          <a:srcRect b="0" l="0" r="0" t="0"/>
          <a:stretch/>
        </p:blipFill>
        <p:spPr>
          <a:xfrm>
            <a:off x="2699433" y="913904"/>
            <a:ext cx="2833750" cy="3959170"/>
          </a:xfrm>
          <a:prstGeom prst="rect">
            <a:avLst/>
          </a:prstGeom>
          <a:noFill/>
          <a:ln>
            <a:noFill/>
          </a:ln>
        </p:spPr>
      </p:pic>
      <p:sp>
        <p:nvSpPr>
          <p:cNvPr id="491" name="Google Shape;491;p69"/>
          <p:cNvSpPr txBox="1"/>
          <p:nvPr/>
        </p:nvSpPr>
        <p:spPr>
          <a:xfrm>
            <a:off x="6296725"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70"/>
          <p:cNvSpPr txBox="1"/>
          <p:nvPr>
            <p:ph type="title"/>
          </p:nvPr>
        </p:nvSpPr>
        <p:spPr>
          <a:xfrm>
            <a:off x="2655475" y="333775"/>
            <a:ext cx="6176700" cy="429600"/>
          </a:xfrm>
          <a:prstGeom prst="rect">
            <a:avLst/>
          </a:prstGeom>
          <a:no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GB" sz="1700">
                <a:latin typeface="Trebuchet MS"/>
                <a:ea typeface="Trebuchet MS"/>
                <a:cs typeface="Trebuchet MS"/>
                <a:sym typeface="Trebuchet MS"/>
              </a:rPr>
              <a:t>Revision Resources</a:t>
            </a:r>
            <a:endParaRPr sz="1700">
              <a:latin typeface="Trebuchet MS"/>
              <a:ea typeface="Trebuchet MS"/>
              <a:cs typeface="Trebuchet MS"/>
              <a:sym typeface="Trebuchet MS"/>
            </a:endParaRPr>
          </a:p>
        </p:txBody>
      </p:sp>
      <p:pic>
        <p:nvPicPr>
          <p:cNvPr id="497" name="Google Shape;497;p70"/>
          <p:cNvPicPr preferRelativeResize="0"/>
          <p:nvPr/>
        </p:nvPicPr>
        <p:blipFill rotWithShape="1">
          <a:blip r:embed="rId3">
            <a:alphaModFix/>
          </a:blip>
          <a:srcRect b="0" l="0" r="0" t="0"/>
          <a:stretch/>
        </p:blipFill>
        <p:spPr>
          <a:xfrm>
            <a:off x="3978999" y="1235511"/>
            <a:ext cx="3530850" cy="2443875"/>
          </a:xfrm>
          <a:prstGeom prst="rect">
            <a:avLst/>
          </a:prstGeom>
          <a:noFill/>
          <a:ln>
            <a:noFill/>
          </a:ln>
        </p:spPr>
      </p:pic>
      <p:pic>
        <p:nvPicPr>
          <p:cNvPr id="498" name="Google Shape;498;p70"/>
          <p:cNvPicPr preferRelativeResize="0"/>
          <p:nvPr/>
        </p:nvPicPr>
        <p:blipFill>
          <a:blip r:embed="rId4">
            <a:alphaModFix/>
          </a:blip>
          <a:stretch>
            <a:fillRect/>
          </a:stretch>
        </p:blipFill>
        <p:spPr>
          <a:xfrm>
            <a:off x="615950" y="3165385"/>
            <a:ext cx="2221706" cy="1157288"/>
          </a:xfrm>
          <a:prstGeom prst="rect">
            <a:avLst/>
          </a:prstGeom>
          <a:noFill/>
          <a:ln>
            <a:noFill/>
          </a:ln>
        </p:spPr>
      </p:pic>
      <p:sp>
        <p:nvSpPr>
          <p:cNvPr id="499" name="Google Shape;499;p70"/>
          <p:cNvSpPr txBox="1"/>
          <p:nvPr/>
        </p:nvSpPr>
        <p:spPr>
          <a:xfrm>
            <a:off x="390975" y="1244438"/>
            <a:ext cx="3114000" cy="153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100">
                <a:latin typeface="Trebuchet MS"/>
                <a:ea typeface="Trebuchet MS"/>
                <a:cs typeface="Trebuchet MS"/>
                <a:sym typeface="Trebuchet MS"/>
              </a:rPr>
              <a:t>Seneca</a:t>
            </a:r>
            <a:endParaRPr sz="3100">
              <a:latin typeface="Trebuchet MS"/>
              <a:ea typeface="Trebuchet MS"/>
              <a:cs typeface="Trebuchet MS"/>
              <a:sym typeface="Trebuchet MS"/>
            </a:endParaRPr>
          </a:p>
          <a:p>
            <a:pPr indent="0" lvl="0" marL="0" rtl="0" algn="l">
              <a:spcBef>
                <a:spcPts val="0"/>
              </a:spcBef>
              <a:spcAft>
                <a:spcPts val="0"/>
              </a:spcAft>
              <a:buNone/>
            </a:pPr>
            <a:r>
              <a:rPr lang="en-GB" sz="3100">
                <a:latin typeface="Trebuchet MS"/>
                <a:ea typeface="Trebuchet MS"/>
                <a:cs typeface="Trebuchet MS"/>
                <a:sym typeface="Trebuchet MS"/>
              </a:rPr>
              <a:t>Tassomai</a:t>
            </a:r>
            <a:endParaRPr sz="3100">
              <a:latin typeface="Trebuchet MS"/>
              <a:ea typeface="Trebuchet MS"/>
              <a:cs typeface="Trebuchet MS"/>
              <a:sym typeface="Trebuchet MS"/>
            </a:endParaRPr>
          </a:p>
          <a:p>
            <a:pPr indent="0" lvl="0" marL="0" rtl="0" algn="l">
              <a:spcBef>
                <a:spcPts val="0"/>
              </a:spcBef>
              <a:spcAft>
                <a:spcPts val="0"/>
              </a:spcAft>
              <a:buNone/>
            </a:pPr>
            <a:r>
              <a:rPr lang="en-GB" sz="3100">
                <a:latin typeface="Trebuchet MS"/>
                <a:ea typeface="Trebuchet MS"/>
                <a:cs typeface="Trebuchet MS"/>
                <a:sym typeface="Trebuchet MS"/>
              </a:rPr>
              <a:t>PiXL</a:t>
            </a:r>
            <a:endParaRPr sz="3100">
              <a:latin typeface="Trebuchet MS"/>
              <a:ea typeface="Trebuchet MS"/>
              <a:cs typeface="Trebuchet MS"/>
              <a:sym typeface="Trebuchet MS"/>
            </a:endParaRPr>
          </a:p>
        </p:txBody>
      </p:sp>
      <p:sp>
        <p:nvSpPr>
          <p:cNvPr id="500" name="Google Shape;500;p70"/>
          <p:cNvSpPr txBox="1"/>
          <p:nvPr/>
        </p:nvSpPr>
        <p:spPr>
          <a:xfrm>
            <a:off x="6296725"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71"/>
          <p:cNvSpPr txBox="1"/>
          <p:nvPr>
            <p:ph type="title"/>
          </p:nvPr>
        </p:nvSpPr>
        <p:spPr>
          <a:xfrm>
            <a:off x="2531025" y="333775"/>
            <a:ext cx="6301200" cy="4296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GB" sz="2400">
                <a:latin typeface="Trebuchet MS"/>
                <a:ea typeface="Trebuchet MS"/>
                <a:cs typeface="Trebuchet MS"/>
                <a:sym typeface="Trebuchet MS"/>
              </a:rPr>
              <a:t>CGP Guides</a:t>
            </a:r>
            <a:endParaRPr sz="2400">
              <a:latin typeface="Trebuchet MS"/>
              <a:ea typeface="Trebuchet MS"/>
              <a:cs typeface="Trebuchet MS"/>
              <a:sym typeface="Trebuchet MS"/>
            </a:endParaRPr>
          </a:p>
        </p:txBody>
      </p:sp>
      <p:sp>
        <p:nvSpPr>
          <p:cNvPr id="506" name="Google Shape;506;p71"/>
          <p:cNvSpPr txBox="1"/>
          <p:nvPr>
            <p:ph idx="1" type="body"/>
          </p:nvPr>
        </p:nvSpPr>
        <p:spPr>
          <a:xfrm>
            <a:off x="6373734" y="876863"/>
            <a:ext cx="2458500" cy="3394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None/>
            </a:pPr>
            <a:r>
              <a:rPr lang="en-GB" sz="2400">
                <a:latin typeface="Trebuchet MS"/>
                <a:ea typeface="Trebuchet MS"/>
                <a:cs typeface="Trebuchet MS"/>
                <a:sym typeface="Trebuchet MS"/>
              </a:rPr>
              <a:t>Available on parent pay</a:t>
            </a:r>
            <a:endParaRPr sz="2400">
              <a:latin typeface="Trebuchet MS"/>
              <a:ea typeface="Trebuchet MS"/>
              <a:cs typeface="Trebuchet MS"/>
              <a:sym typeface="Trebuchet MS"/>
            </a:endParaRPr>
          </a:p>
          <a:p>
            <a:pPr indent="0" lvl="0" marL="0" rtl="0" algn="l">
              <a:spcBef>
                <a:spcPts val="640"/>
              </a:spcBef>
              <a:spcAft>
                <a:spcPts val="0"/>
              </a:spcAft>
              <a:buNone/>
            </a:pPr>
            <a:r>
              <a:t/>
            </a:r>
            <a:endParaRPr sz="2400">
              <a:latin typeface="Trebuchet MS"/>
              <a:ea typeface="Trebuchet MS"/>
              <a:cs typeface="Trebuchet MS"/>
              <a:sym typeface="Trebuchet MS"/>
            </a:endParaRPr>
          </a:p>
          <a:p>
            <a:pPr indent="0" lvl="0" marL="0" rtl="0" algn="l">
              <a:spcBef>
                <a:spcPts val="640"/>
              </a:spcBef>
              <a:spcAft>
                <a:spcPts val="0"/>
              </a:spcAft>
              <a:buNone/>
            </a:pPr>
            <a:r>
              <a:rPr lang="en-GB" sz="2400">
                <a:latin typeface="Trebuchet MS"/>
                <a:ea typeface="Trebuchet MS"/>
                <a:cs typeface="Trebuchet MS"/>
                <a:sym typeface="Trebuchet MS"/>
              </a:rPr>
              <a:t>Students can collect from B013 </a:t>
            </a:r>
            <a:endParaRPr sz="2400">
              <a:latin typeface="Trebuchet MS"/>
              <a:ea typeface="Trebuchet MS"/>
              <a:cs typeface="Trebuchet MS"/>
              <a:sym typeface="Trebuchet MS"/>
            </a:endParaRPr>
          </a:p>
        </p:txBody>
      </p:sp>
      <p:pic>
        <p:nvPicPr>
          <p:cNvPr id="507" name="Google Shape;507;p71"/>
          <p:cNvPicPr preferRelativeResize="0"/>
          <p:nvPr/>
        </p:nvPicPr>
        <p:blipFill rotWithShape="1">
          <a:blip r:embed="rId3">
            <a:alphaModFix/>
          </a:blip>
          <a:srcRect b="0" l="0" r="0" t="0"/>
          <a:stretch/>
        </p:blipFill>
        <p:spPr>
          <a:xfrm>
            <a:off x="423591" y="1334329"/>
            <a:ext cx="3963287" cy="2479561"/>
          </a:xfrm>
          <a:prstGeom prst="rect">
            <a:avLst/>
          </a:prstGeom>
          <a:noFill/>
          <a:ln>
            <a:noFill/>
          </a:ln>
        </p:spPr>
      </p:pic>
      <p:sp>
        <p:nvSpPr>
          <p:cNvPr id="508" name="Google Shape;508;p71"/>
          <p:cNvSpPr txBox="1"/>
          <p:nvPr/>
        </p:nvSpPr>
        <p:spPr>
          <a:xfrm>
            <a:off x="6296725"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3"/>
          <p:cNvSpPr txBox="1"/>
          <p:nvPr>
            <p:ph idx="1" type="body"/>
          </p:nvPr>
        </p:nvSpPr>
        <p:spPr>
          <a:xfrm>
            <a:off x="1321625" y="819925"/>
            <a:ext cx="7700100" cy="38010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109537" rtl="0" algn="l">
              <a:lnSpc>
                <a:spcPct val="130000"/>
              </a:lnSpc>
              <a:spcBef>
                <a:spcPts val="0"/>
              </a:spcBef>
              <a:spcAft>
                <a:spcPts val="0"/>
              </a:spcAft>
              <a:buSzPts val="1800"/>
              <a:buFont typeface="Noto Sans Symbols"/>
              <a:buNone/>
            </a:pPr>
            <a:r>
              <a:rPr b="1" lang="en-GB" sz="1735">
                <a:solidFill>
                  <a:schemeClr val="dk1"/>
                </a:solidFill>
                <a:latin typeface="Trebuchet MS"/>
                <a:ea typeface="Trebuchet MS"/>
                <a:cs typeface="Trebuchet MS"/>
                <a:sym typeface="Trebuchet MS"/>
              </a:rPr>
              <a:t>To study three A Levels you need:</a:t>
            </a:r>
            <a:endParaRPr sz="1365">
              <a:latin typeface="Trebuchet MS"/>
              <a:ea typeface="Trebuchet MS"/>
              <a:cs typeface="Trebuchet MS"/>
              <a:sym typeface="Trebuchet MS"/>
            </a:endParaRPr>
          </a:p>
          <a:p>
            <a:pPr indent="-323850" lvl="0" marL="457200" rtl="0" algn="l">
              <a:lnSpc>
                <a:spcPct val="130000"/>
              </a:lnSpc>
              <a:spcBef>
                <a:spcPts val="0"/>
              </a:spcBef>
              <a:spcAft>
                <a:spcPts val="0"/>
              </a:spcAft>
              <a:buSzPts val="1500"/>
              <a:buFont typeface="Trebuchet MS"/>
              <a:buChar char="•"/>
            </a:pPr>
            <a:r>
              <a:rPr lang="en-GB" sz="1735">
                <a:solidFill>
                  <a:schemeClr val="dk1"/>
                </a:solidFill>
                <a:latin typeface="Trebuchet MS"/>
                <a:ea typeface="Trebuchet MS"/>
                <a:cs typeface="Trebuchet MS"/>
                <a:sym typeface="Trebuchet MS"/>
              </a:rPr>
              <a:t>Five GCSEs at grades 9-4, including grade 5 in GCSE English Language and Maths</a:t>
            </a:r>
            <a:endParaRPr sz="1735">
              <a:solidFill>
                <a:schemeClr val="dk1"/>
              </a:solidFill>
              <a:latin typeface="Trebuchet MS"/>
              <a:ea typeface="Trebuchet MS"/>
              <a:cs typeface="Trebuchet MS"/>
              <a:sym typeface="Trebuchet MS"/>
            </a:endParaRPr>
          </a:p>
          <a:p>
            <a:pPr indent="0" lvl="0" marL="457200" rtl="0" algn="l">
              <a:lnSpc>
                <a:spcPct val="130000"/>
              </a:lnSpc>
              <a:spcBef>
                <a:spcPts val="0"/>
              </a:spcBef>
              <a:spcAft>
                <a:spcPts val="0"/>
              </a:spcAft>
              <a:buSzPts val="1800"/>
              <a:buNone/>
            </a:pPr>
            <a:r>
              <a:t/>
            </a:r>
            <a:endParaRPr sz="1735">
              <a:solidFill>
                <a:schemeClr val="dk1"/>
              </a:solidFill>
              <a:latin typeface="Trebuchet MS"/>
              <a:ea typeface="Trebuchet MS"/>
              <a:cs typeface="Trebuchet MS"/>
              <a:sym typeface="Trebuchet MS"/>
            </a:endParaRPr>
          </a:p>
          <a:p>
            <a:pPr indent="0" lvl="0" marL="109537" rtl="0" algn="l">
              <a:lnSpc>
                <a:spcPct val="130000"/>
              </a:lnSpc>
              <a:spcBef>
                <a:spcPts val="0"/>
              </a:spcBef>
              <a:spcAft>
                <a:spcPts val="0"/>
              </a:spcAft>
              <a:buSzPts val="1800"/>
              <a:buNone/>
            </a:pPr>
            <a:r>
              <a:rPr b="1" lang="en-GB" sz="1735">
                <a:solidFill>
                  <a:schemeClr val="dk1"/>
                </a:solidFill>
                <a:latin typeface="Trebuchet MS"/>
                <a:ea typeface="Trebuchet MS"/>
                <a:cs typeface="Trebuchet MS"/>
                <a:sym typeface="Trebuchet MS"/>
              </a:rPr>
              <a:t>To study BTEC and other Level 3 courses you need:</a:t>
            </a:r>
            <a:endParaRPr sz="1735">
              <a:latin typeface="Trebuchet MS"/>
              <a:ea typeface="Trebuchet MS"/>
              <a:cs typeface="Trebuchet MS"/>
              <a:sym typeface="Trebuchet MS"/>
            </a:endParaRPr>
          </a:p>
          <a:p>
            <a:pPr indent="-323850" lvl="0" marL="457200" rtl="0" algn="l">
              <a:lnSpc>
                <a:spcPct val="130000"/>
              </a:lnSpc>
              <a:spcBef>
                <a:spcPts val="0"/>
              </a:spcBef>
              <a:spcAft>
                <a:spcPts val="0"/>
              </a:spcAft>
              <a:buSzPts val="1500"/>
              <a:buFont typeface="Trebuchet MS"/>
              <a:buChar char="•"/>
            </a:pPr>
            <a:r>
              <a:rPr lang="en-GB" sz="1735">
                <a:solidFill>
                  <a:schemeClr val="dk1"/>
                </a:solidFill>
                <a:latin typeface="Trebuchet MS"/>
                <a:ea typeface="Trebuchet MS"/>
                <a:cs typeface="Trebuchet MS"/>
                <a:sym typeface="Trebuchet MS"/>
              </a:rPr>
              <a:t>Four GCSEs at grades 9-4, including grade 4 in GCSE English Language and Maths or relevant Level 2 qualification in a related subjects. </a:t>
            </a:r>
            <a:endParaRPr sz="1365">
              <a:latin typeface="Trebuchet MS"/>
              <a:ea typeface="Trebuchet MS"/>
              <a:cs typeface="Trebuchet MS"/>
              <a:sym typeface="Trebuchet MS"/>
            </a:endParaRPr>
          </a:p>
          <a:p>
            <a:pPr indent="-323850" lvl="0" marL="452437" rtl="0" algn="l">
              <a:lnSpc>
                <a:spcPct val="130000"/>
              </a:lnSpc>
              <a:spcBef>
                <a:spcPts val="0"/>
              </a:spcBef>
              <a:spcAft>
                <a:spcPts val="0"/>
              </a:spcAft>
              <a:buSzPts val="1500"/>
              <a:buFont typeface="Trebuchet MS"/>
              <a:buChar char="•"/>
            </a:pPr>
            <a:r>
              <a:rPr lang="en-GB" sz="1735">
                <a:solidFill>
                  <a:schemeClr val="dk1"/>
                </a:solidFill>
                <a:latin typeface="Trebuchet MS"/>
                <a:ea typeface="Trebuchet MS"/>
                <a:cs typeface="Trebuchet MS"/>
                <a:sym typeface="Trebuchet MS"/>
              </a:rPr>
              <a:t>In addition to these general requirements, all courses have specific entry criteria- check the individual courses entry requirements for each 6</a:t>
            </a:r>
            <a:r>
              <a:rPr baseline="30000" lang="en-GB" sz="1735">
                <a:solidFill>
                  <a:schemeClr val="dk1"/>
                </a:solidFill>
                <a:latin typeface="Trebuchet MS"/>
                <a:ea typeface="Trebuchet MS"/>
                <a:cs typeface="Trebuchet MS"/>
                <a:sym typeface="Trebuchet MS"/>
              </a:rPr>
              <a:t>th</a:t>
            </a:r>
            <a:r>
              <a:rPr lang="en-GB" sz="1735">
                <a:solidFill>
                  <a:schemeClr val="dk1"/>
                </a:solidFill>
                <a:latin typeface="Trebuchet MS"/>
                <a:ea typeface="Trebuchet MS"/>
                <a:cs typeface="Trebuchet MS"/>
                <a:sym typeface="Trebuchet MS"/>
              </a:rPr>
              <a:t> Form/Colleges. </a:t>
            </a:r>
            <a:endParaRPr sz="1365">
              <a:latin typeface="Trebuchet MS"/>
              <a:ea typeface="Trebuchet MS"/>
              <a:cs typeface="Trebuchet MS"/>
              <a:sym typeface="Trebuchet MS"/>
            </a:endParaRPr>
          </a:p>
          <a:p>
            <a:pPr indent="-228600" lvl="0" marL="457200" rtl="0" algn="l">
              <a:lnSpc>
                <a:spcPct val="130000"/>
              </a:lnSpc>
              <a:spcBef>
                <a:spcPts val="0"/>
              </a:spcBef>
              <a:spcAft>
                <a:spcPts val="0"/>
              </a:spcAft>
              <a:buSzPts val="1800"/>
              <a:buFont typeface="Noto Sans Symbols"/>
              <a:buNone/>
            </a:pPr>
            <a:r>
              <a:t/>
            </a:r>
            <a:endParaRPr sz="1735">
              <a:latin typeface="Trebuchet MS"/>
              <a:ea typeface="Trebuchet MS"/>
              <a:cs typeface="Trebuchet MS"/>
              <a:sym typeface="Trebuchet MS"/>
            </a:endParaRPr>
          </a:p>
          <a:p>
            <a:pPr indent="-228600" lvl="0" marL="457200" rtl="0" algn="l">
              <a:lnSpc>
                <a:spcPct val="130000"/>
              </a:lnSpc>
              <a:spcBef>
                <a:spcPts val="0"/>
              </a:spcBef>
              <a:spcAft>
                <a:spcPts val="0"/>
              </a:spcAft>
              <a:buSzPts val="1800"/>
              <a:buFont typeface="Noto Sans Symbols"/>
              <a:buNone/>
            </a:pPr>
            <a:r>
              <a:t/>
            </a:r>
            <a:endParaRPr sz="1735">
              <a:latin typeface="Trebuchet MS"/>
              <a:ea typeface="Trebuchet MS"/>
              <a:cs typeface="Trebuchet MS"/>
              <a:sym typeface="Trebuchet MS"/>
            </a:endParaRPr>
          </a:p>
        </p:txBody>
      </p:sp>
      <p:sp>
        <p:nvSpPr>
          <p:cNvPr id="174" name="Google Shape;174;p33"/>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5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500"/>
                                        <p:tgtEl>
                                          <p:spTgt spid="1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500"/>
                                        <p:tgtEl>
                                          <p:spTgt spid="1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animEffect filter="fade" transition="in">
                                      <p:cBhvr>
                                        <p:cTn dur="500"/>
                                        <p:tgtEl>
                                          <p:spTgt spid="1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animEffect filter="fade" transition="in">
                                      <p:cBhvr>
                                        <p:cTn dur="500"/>
                                        <p:tgtEl>
                                          <p:spTgt spid="17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5" st="5"/>
                                            </p:txEl>
                                          </p:spTgt>
                                        </p:tgtEl>
                                        <p:attrNameLst>
                                          <p:attrName>style.visibility</p:attrName>
                                        </p:attrNameLst>
                                      </p:cBhvr>
                                      <p:to>
                                        <p:strVal val="visible"/>
                                      </p:to>
                                    </p:set>
                                    <p:animEffect filter="fade" transition="in">
                                      <p:cBhvr>
                                        <p:cTn dur="500"/>
                                        <p:tgtEl>
                                          <p:spTgt spid="17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6" st="6"/>
                                            </p:txEl>
                                          </p:spTgt>
                                        </p:tgtEl>
                                        <p:attrNameLst>
                                          <p:attrName>style.visibility</p:attrName>
                                        </p:attrNameLst>
                                      </p:cBhvr>
                                      <p:to>
                                        <p:strVal val="visible"/>
                                      </p:to>
                                    </p:set>
                                    <p:animEffect filter="fade" transition="in">
                                      <p:cBhvr>
                                        <p:cTn dur="500"/>
                                        <p:tgtEl>
                                          <p:spTgt spid="17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7" st="7"/>
                                            </p:txEl>
                                          </p:spTgt>
                                        </p:tgtEl>
                                        <p:attrNameLst>
                                          <p:attrName>style.visibility</p:attrName>
                                        </p:attrNameLst>
                                      </p:cBhvr>
                                      <p:to>
                                        <p:strVal val="visible"/>
                                      </p:to>
                                    </p:set>
                                    <p:animEffect filter="fade" transition="in">
                                      <p:cBhvr>
                                        <p:cTn dur="500"/>
                                        <p:tgtEl>
                                          <p:spTgt spid="17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4"/>
          <p:cNvSpPr txBox="1"/>
          <p:nvPr/>
        </p:nvSpPr>
        <p:spPr>
          <a:xfrm>
            <a:off x="1200075" y="1169100"/>
            <a:ext cx="7700700" cy="17550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45700" spcFirstLastPara="1" rIns="45700" wrap="square" tIns="45700">
            <a:normAutofit/>
          </a:bodyPr>
          <a:lstStyle/>
          <a:p>
            <a:pPr indent="0" lvl="0" marL="107950" marR="0" rtl="0" algn="l">
              <a:lnSpc>
                <a:spcPct val="130000"/>
              </a:lnSpc>
              <a:spcBef>
                <a:spcPts val="0"/>
              </a:spcBef>
              <a:spcAft>
                <a:spcPts val="0"/>
              </a:spcAft>
              <a:buClr>
                <a:schemeClr val="accent1"/>
              </a:buClr>
              <a:buSzPts val="1476"/>
              <a:buFont typeface="Noto Sans Symbols"/>
              <a:buNone/>
            </a:pPr>
            <a:r>
              <a:rPr b="1" i="0" lang="en-GB" sz="2070" u="none" cap="none" strike="noStrike">
                <a:solidFill>
                  <a:schemeClr val="dk1"/>
                </a:solidFill>
                <a:latin typeface="Trebuchet MS"/>
                <a:ea typeface="Trebuchet MS"/>
                <a:cs typeface="Trebuchet MS"/>
                <a:sym typeface="Trebuchet MS"/>
              </a:rPr>
              <a:t>2. Apprenticeships:                                                           </a:t>
            </a:r>
            <a:endParaRPr i="0" sz="880" u="none" cap="none" strike="noStrike">
              <a:solidFill>
                <a:srgbClr val="000000"/>
              </a:solidFill>
              <a:latin typeface="Trebuchet MS"/>
              <a:ea typeface="Trebuchet MS"/>
              <a:cs typeface="Trebuchet MS"/>
              <a:sym typeface="Trebuchet MS"/>
            </a:endParaRPr>
          </a:p>
          <a:p>
            <a:pPr indent="-79626" lvl="0" marL="107950" marR="0" rtl="0" algn="l">
              <a:lnSpc>
                <a:spcPct val="130000"/>
              </a:lnSpc>
              <a:spcBef>
                <a:spcPts val="400"/>
              </a:spcBef>
              <a:spcAft>
                <a:spcPts val="0"/>
              </a:spcAft>
              <a:buClr>
                <a:schemeClr val="accent1"/>
              </a:buClr>
              <a:buSzPts val="1254"/>
              <a:buFont typeface="Noto Sans Symbols"/>
              <a:buChar char="⮚"/>
            </a:pPr>
            <a:r>
              <a:rPr i="0" lang="en-GB" sz="1791" u="none" cap="none" strike="noStrike">
                <a:solidFill>
                  <a:schemeClr val="dk1"/>
                </a:solidFill>
                <a:latin typeface="Trebuchet MS"/>
                <a:ea typeface="Trebuchet MS"/>
                <a:cs typeface="Trebuchet MS"/>
                <a:sym typeface="Trebuchet MS"/>
              </a:rPr>
              <a:t> </a:t>
            </a:r>
            <a:r>
              <a:rPr b="1" i="0" lang="en-GB" sz="1791" u="none" cap="none" strike="noStrike">
                <a:solidFill>
                  <a:schemeClr val="dk1"/>
                </a:solidFill>
                <a:latin typeface="Trebuchet MS"/>
                <a:ea typeface="Trebuchet MS"/>
                <a:cs typeface="Trebuchet MS"/>
                <a:sym typeface="Trebuchet MS"/>
              </a:rPr>
              <a:t>Apprenticeship: </a:t>
            </a:r>
            <a:r>
              <a:rPr i="0" lang="en-GB" sz="1791" u="none" cap="none" strike="noStrike">
                <a:solidFill>
                  <a:schemeClr val="dk1"/>
                </a:solidFill>
                <a:latin typeface="Trebuchet MS"/>
                <a:ea typeface="Trebuchet MS"/>
                <a:cs typeface="Trebuchet MS"/>
                <a:sym typeface="Trebuchet MS"/>
              </a:rPr>
              <a:t>A paid full time job with the added benefit of receiving training which leads to industry recognised qualifications or standards. Lasts a minimum of 12 months. </a:t>
            </a:r>
            <a:endParaRPr i="0" sz="1580" u="none" cap="none" strike="noStrike">
              <a:solidFill>
                <a:schemeClr val="dk1"/>
              </a:solidFill>
              <a:latin typeface="Trebuchet MS"/>
              <a:ea typeface="Trebuchet MS"/>
              <a:cs typeface="Trebuchet MS"/>
              <a:sym typeface="Trebuchet MS"/>
            </a:endParaRPr>
          </a:p>
        </p:txBody>
      </p:sp>
      <p:sp>
        <p:nvSpPr>
          <p:cNvPr id="180" name="Google Shape;180;p34"/>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500"/>
                                        <p:tgtEl>
                                          <p:spTgt spid="1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500"/>
                                        <p:tgtEl>
                                          <p:spTgt spid="17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5"/>
          <p:cNvPicPr preferRelativeResize="0"/>
          <p:nvPr/>
        </p:nvPicPr>
        <p:blipFill>
          <a:blip r:embed="rId3">
            <a:alphaModFix/>
          </a:blip>
          <a:stretch>
            <a:fillRect/>
          </a:stretch>
        </p:blipFill>
        <p:spPr>
          <a:xfrm>
            <a:off x="311700" y="92350"/>
            <a:ext cx="7199299" cy="4397525"/>
          </a:xfrm>
          <a:prstGeom prst="rect">
            <a:avLst/>
          </a:prstGeom>
          <a:noFill/>
          <a:ln>
            <a:noFill/>
          </a:ln>
        </p:spPr>
      </p:pic>
      <p:sp>
        <p:nvSpPr>
          <p:cNvPr id="186" name="Google Shape;186;p35"/>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6"/>
          <p:cNvSpPr txBox="1"/>
          <p:nvPr>
            <p:ph type="title"/>
          </p:nvPr>
        </p:nvSpPr>
        <p:spPr>
          <a:xfrm>
            <a:off x="2379450" y="197300"/>
            <a:ext cx="6070500" cy="5955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sz="1700">
                <a:solidFill>
                  <a:schemeClr val="dk1"/>
                </a:solidFill>
                <a:latin typeface="Trebuchet MS"/>
                <a:ea typeface="Trebuchet MS"/>
                <a:cs typeface="Trebuchet MS"/>
                <a:sym typeface="Trebuchet MS"/>
              </a:rPr>
              <a:t>Preparing for the future</a:t>
            </a:r>
            <a:endParaRPr sz="17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SzPts val="2800"/>
              <a:buNone/>
            </a:pPr>
            <a:r>
              <a:rPr lang="en-GB" sz="1700">
                <a:solidFill>
                  <a:schemeClr val="dk1"/>
                </a:solidFill>
                <a:latin typeface="Trebuchet MS"/>
                <a:ea typeface="Trebuchet MS"/>
                <a:cs typeface="Trebuchet MS"/>
                <a:sym typeface="Trebuchet MS"/>
              </a:rPr>
              <a:t>For the students…</a:t>
            </a:r>
            <a:endParaRPr sz="1700">
              <a:solidFill>
                <a:schemeClr val="dk1"/>
              </a:solidFill>
              <a:latin typeface="Trebuchet MS"/>
              <a:ea typeface="Trebuchet MS"/>
              <a:cs typeface="Trebuchet MS"/>
              <a:sym typeface="Trebuchet MS"/>
            </a:endParaRPr>
          </a:p>
        </p:txBody>
      </p:sp>
      <p:sp>
        <p:nvSpPr>
          <p:cNvPr id="192" name="Google Shape;192;p36"/>
          <p:cNvSpPr txBox="1"/>
          <p:nvPr>
            <p:ph idx="1" type="body"/>
          </p:nvPr>
        </p:nvSpPr>
        <p:spPr>
          <a:xfrm>
            <a:off x="457200" y="897725"/>
            <a:ext cx="8229600" cy="36678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330199" lvl="0" marL="457200" rtl="0" algn="l">
              <a:lnSpc>
                <a:spcPct val="140000"/>
              </a:lnSpc>
              <a:spcBef>
                <a:spcPts val="0"/>
              </a:spcBef>
              <a:spcAft>
                <a:spcPts val="0"/>
              </a:spcAft>
              <a:buSzPts val="1600"/>
              <a:buFont typeface="Trebuchet MS"/>
              <a:buChar char="•"/>
            </a:pPr>
            <a:r>
              <a:rPr lang="en-GB" sz="2020">
                <a:solidFill>
                  <a:schemeClr val="dk1"/>
                </a:solidFill>
                <a:latin typeface="Trebuchet MS"/>
                <a:ea typeface="Trebuchet MS"/>
                <a:cs typeface="Trebuchet MS"/>
                <a:sym typeface="Trebuchet MS"/>
              </a:rPr>
              <a:t>Speak to your parents/carers  and teachers, and make an appointment with Ms Ozcan.</a:t>
            </a:r>
            <a:endParaRPr sz="1095">
              <a:latin typeface="Trebuchet MS"/>
              <a:ea typeface="Trebuchet MS"/>
              <a:cs typeface="Trebuchet MS"/>
              <a:sym typeface="Trebuchet MS"/>
            </a:endParaRPr>
          </a:p>
          <a:p>
            <a:pPr indent="-330199" lvl="0" marL="457200" rtl="0" algn="l">
              <a:lnSpc>
                <a:spcPct val="140000"/>
              </a:lnSpc>
              <a:spcBef>
                <a:spcPts val="0"/>
              </a:spcBef>
              <a:spcAft>
                <a:spcPts val="0"/>
              </a:spcAft>
              <a:buSzPts val="1600"/>
              <a:buFont typeface="Trebuchet MS"/>
              <a:buChar char="•"/>
            </a:pPr>
            <a:r>
              <a:rPr lang="en-GB" sz="2020">
                <a:solidFill>
                  <a:schemeClr val="dk1"/>
                </a:solidFill>
                <a:latin typeface="Trebuchet MS"/>
                <a:ea typeface="Trebuchet MS"/>
                <a:cs typeface="Trebuchet MS"/>
                <a:sym typeface="Trebuchet MS"/>
              </a:rPr>
              <a:t>Decide on your pathway: where do you want to be at 18 and 21, and what will get you there?</a:t>
            </a:r>
            <a:endParaRPr sz="1095">
              <a:latin typeface="Trebuchet MS"/>
              <a:ea typeface="Trebuchet MS"/>
              <a:cs typeface="Trebuchet MS"/>
              <a:sym typeface="Trebuchet MS"/>
            </a:endParaRPr>
          </a:p>
          <a:p>
            <a:pPr indent="-330199" lvl="0" marL="457200" rtl="0" algn="l">
              <a:lnSpc>
                <a:spcPct val="140000"/>
              </a:lnSpc>
              <a:spcBef>
                <a:spcPts val="0"/>
              </a:spcBef>
              <a:spcAft>
                <a:spcPts val="0"/>
              </a:spcAft>
              <a:buSzPts val="1600"/>
              <a:buFont typeface="Trebuchet MS"/>
              <a:buChar char="•"/>
            </a:pPr>
            <a:r>
              <a:rPr lang="en-GB" sz="2020">
                <a:solidFill>
                  <a:schemeClr val="dk1"/>
                </a:solidFill>
                <a:latin typeface="Trebuchet MS"/>
                <a:ea typeface="Trebuchet MS"/>
                <a:cs typeface="Trebuchet MS"/>
                <a:sym typeface="Trebuchet MS"/>
              </a:rPr>
              <a:t>Consider your target grades, decide on your courses when you leave Woodside and research the best place to do your courses.</a:t>
            </a:r>
            <a:endParaRPr sz="2020">
              <a:solidFill>
                <a:schemeClr val="dk1"/>
              </a:solidFill>
              <a:latin typeface="Trebuchet MS"/>
              <a:ea typeface="Trebuchet MS"/>
              <a:cs typeface="Trebuchet MS"/>
              <a:sym typeface="Trebuchet MS"/>
            </a:endParaRPr>
          </a:p>
          <a:p>
            <a:pPr indent="-356870" lvl="0" marL="457200" rtl="0" algn="l">
              <a:lnSpc>
                <a:spcPct val="140000"/>
              </a:lnSpc>
              <a:spcBef>
                <a:spcPts val="0"/>
              </a:spcBef>
              <a:spcAft>
                <a:spcPts val="0"/>
              </a:spcAft>
              <a:buClr>
                <a:schemeClr val="dk1"/>
              </a:buClr>
              <a:buSzPts val="2020"/>
              <a:buFont typeface="Trebuchet MS"/>
              <a:buChar char="•"/>
            </a:pPr>
            <a:r>
              <a:rPr lang="en-GB" sz="2020">
                <a:solidFill>
                  <a:schemeClr val="dk1"/>
                </a:solidFill>
                <a:latin typeface="Trebuchet MS"/>
                <a:ea typeface="Trebuchet MS"/>
                <a:cs typeface="Trebuchet MS"/>
                <a:sym typeface="Trebuchet MS"/>
              </a:rPr>
              <a:t>Prepare for your Mock Exams.</a:t>
            </a:r>
            <a:endParaRPr sz="2020">
              <a:solidFill>
                <a:schemeClr val="dk1"/>
              </a:solidFill>
              <a:latin typeface="Trebuchet MS"/>
              <a:ea typeface="Trebuchet MS"/>
              <a:cs typeface="Trebuchet MS"/>
              <a:sym typeface="Trebuchet MS"/>
            </a:endParaRPr>
          </a:p>
          <a:p>
            <a:pPr indent="0" lvl="0" marL="0" rtl="0" algn="ctr">
              <a:lnSpc>
                <a:spcPct val="140000"/>
              </a:lnSpc>
              <a:spcBef>
                <a:spcPts val="0"/>
              </a:spcBef>
              <a:spcAft>
                <a:spcPts val="0"/>
              </a:spcAft>
              <a:buSzPts val="1800"/>
              <a:buNone/>
            </a:pPr>
            <a:r>
              <a:rPr b="1" lang="en-GB" sz="2020">
                <a:solidFill>
                  <a:schemeClr val="dk1"/>
                </a:solidFill>
                <a:latin typeface="Trebuchet MS"/>
                <a:ea typeface="Trebuchet MS"/>
                <a:cs typeface="Trebuchet MS"/>
                <a:sym typeface="Trebuchet MS"/>
              </a:rPr>
              <a:t>Visit, in person or ‘virtually’, at least three 6</a:t>
            </a:r>
            <a:r>
              <a:rPr b="1" baseline="30000" lang="en-GB" sz="2020">
                <a:solidFill>
                  <a:schemeClr val="dk1"/>
                </a:solidFill>
                <a:latin typeface="Trebuchet MS"/>
                <a:ea typeface="Trebuchet MS"/>
                <a:cs typeface="Trebuchet MS"/>
                <a:sym typeface="Trebuchet MS"/>
              </a:rPr>
              <a:t>th</a:t>
            </a:r>
            <a:r>
              <a:rPr b="1" lang="en-GB" sz="2020">
                <a:solidFill>
                  <a:schemeClr val="dk1"/>
                </a:solidFill>
                <a:latin typeface="Trebuchet MS"/>
                <a:ea typeface="Trebuchet MS"/>
                <a:cs typeface="Trebuchet MS"/>
                <a:sym typeface="Trebuchet MS"/>
              </a:rPr>
              <a:t> Form/Colleges</a:t>
            </a:r>
            <a:endParaRPr b="1" sz="1095">
              <a:latin typeface="Trebuchet MS"/>
              <a:ea typeface="Trebuchet MS"/>
              <a:cs typeface="Trebuchet MS"/>
              <a:sym typeface="Trebuchet MS"/>
            </a:endParaRPr>
          </a:p>
        </p:txBody>
      </p:sp>
      <p:sp>
        <p:nvSpPr>
          <p:cNvPr id="193" name="Google Shape;193;p36"/>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500"/>
                                        <p:tgtEl>
                                          <p:spTgt spid="1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500"/>
                                        <p:tgtEl>
                                          <p:spTgt spid="1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500"/>
                                        <p:tgtEl>
                                          <p:spTgt spid="1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Effect filter="fade" transition="in">
                                      <p:cBhvr>
                                        <p:cTn dur="500"/>
                                        <p:tgtEl>
                                          <p:spTgt spid="1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animEffect filter="fade" transition="in">
                                      <p:cBhvr>
                                        <p:cTn dur="500"/>
                                        <p:tgtEl>
                                          <p:spTgt spid="19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7"/>
          <p:cNvSpPr txBox="1"/>
          <p:nvPr>
            <p:ph idx="1" type="body"/>
          </p:nvPr>
        </p:nvSpPr>
        <p:spPr>
          <a:xfrm>
            <a:off x="624850" y="1381475"/>
            <a:ext cx="8218500" cy="21909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2700">
                <a:solidFill>
                  <a:schemeClr val="dk1"/>
                </a:solidFill>
                <a:latin typeface="Trebuchet MS"/>
                <a:ea typeface="Trebuchet MS"/>
                <a:cs typeface="Trebuchet MS"/>
                <a:sym typeface="Trebuchet MS"/>
              </a:rPr>
              <a:t>The National Careers Service website has lots of information about different work sectors and job profiles of different types of career </a:t>
            </a:r>
            <a:r>
              <a:rPr lang="en-GB" sz="2700" u="sng">
                <a:solidFill>
                  <a:schemeClr val="dk1"/>
                </a:solidFill>
                <a:latin typeface="Trebuchet MS"/>
                <a:ea typeface="Trebuchet MS"/>
                <a:cs typeface="Trebuchet MS"/>
                <a:sym typeface="Trebuchet MS"/>
                <a:hlinkClick r:id="rId3">
                  <a:extLst>
                    <a:ext uri="{A12FA001-AC4F-418D-AE19-62706E023703}">
                      <ahyp:hlinkClr val="tx"/>
                    </a:ext>
                  </a:extLst>
                </a:hlinkClick>
              </a:rPr>
              <a:t>https://nationalcareersservice.direct.gov.uk</a:t>
            </a:r>
            <a:endParaRPr sz="2700">
              <a:latin typeface="Trebuchet MS"/>
              <a:ea typeface="Trebuchet MS"/>
              <a:cs typeface="Trebuchet MS"/>
              <a:sym typeface="Trebuchet MS"/>
            </a:endParaRPr>
          </a:p>
        </p:txBody>
      </p:sp>
      <p:sp>
        <p:nvSpPr>
          <p:cNvPr id="199" name="Google Shape;199;p37"/>
          <p:cNvSpPr txBox="1"/>
          <p:nvPr/>
        </p:nvSpPr>
        <p:spPr>
          <a:xfrm>
            <a:off x="6378400" y="4743288"/>
            <a:ext cx="2071500" cy="400200"/>
          </a:xfrm>
          <a:prstGeom prst="rect">
            <a:avLst/>
          </a:prstGeom>
          <a:solidFill>
            <a:srgbClr val="5C389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