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0" r:id="rId8"/>
    <p:sldId id="264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1D156-324D-4F46-89FC-BABB1F522D52}" v="38" dt="2022-02-10T11:27:49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FF3C-FB9B-4E68-8494-E917D8F55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45CA8-3679-4C6E-83BB-B9DFF0509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9A716-1B4E-4782-AEED-F0B4728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D278-3093-468B-9EC2-5580362CA69D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B3E5-5824-44AD-97AF-0FDFF707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F7035-BBBF-4A7B-AC35-9B87B992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E4A4-C022-4CFE-B012-8786E50F0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7C8F-FA90-4EE3-BA21-3956F101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B62EC-D9A7-4A15-B085-5DC6A2796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EE551-3B02-406D-9503-73C6EE61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D278-3093-468B-9EC2-5580362CA69D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551DE-D631-4BAF-81F7-116E2DDF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BF5BD-FAA9-4146-9F26-E6411D09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E4A4-C022-4CFE-B012-8786E50F0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72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2CA1C-F27D-4297-B32A-82376A796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5ECC3-9C23-4BD8-A62B-F457C8D7D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6E5BA-9B58-4B8D-AD44-7821AB1C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D278-3093-468B-9EC2-5580362CA69D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ABE1-52EE-4639-8CAF-47EDE05F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808B1-F09D-49F7-8BD3-B63DE644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E4A4-C022-4CFE-B012-8786E50F0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4E0E-0BFF-4680-B90E-AB128595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0D761-4190-4828-9F92-6829F1CF0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FECD4-E60B-43DC-8B89-6B583FF7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D278-3093-468B-9EC2-5580362CA69D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C8D4-7BC0-4B53-81E6-74C21484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38464-0FDF-4560-BF6F-1CDD7EF7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E4A4-C022-4CFE-B012-8786E50F0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00A5-48B2-4AD8-8CF1-7D947341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B2325-6AFA-4934-928D-C73CFB210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D31B1-524D-4B3F-A92E-4D3DC128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D278-3093-468B-9EC2-5580362CA69D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76B73-B1F7-4091-A8C0-AA1BA923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FB66B-3F53-4E7E-8710-98D4E1CA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E4A4-C022-4CFE-B012-8786E50F0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2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A9D9-8899-49A3-A969-5C90E831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176F7-7CE7-45AB-8226-809C501F9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60A32-5749-44A3-BB6E-653B71C14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CE305-9712-498F-B16E-21F572F4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D278-3093-468B-9EC2-5580362CA69D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9FB0A-22ED-462A-A63E-39318A6A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875E4-5318-4C61-96D8-A96A252D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E4A4-C022-4CFE-B012-8786E50F0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4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DB2EB-6E50-4F58-A756-55BA306C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A95CA-196D-49EE-AA14-000FECD1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54552-E60B-4396-824B-E10FD4FD7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CF85E-60DB-4AE8-9E09-8DBE2C4E9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7511CF-5AB4-4389-8CFB-E2297D43A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7A2119-3895-4625-BFC8-205F2C56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D278-3093-468B-9EC2-5580362CA69D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142261-52C3-4A05-9E33-2E5854FE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784F4-9B5E-4FF9-9E41-95F05061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E4A4-C022-4CFE-B012-8786E50F0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33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8B3E-101D-4399-824C-C3B9761D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20419-9F8B-4527-BBAD-AE56E4C2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D278-3093-468B-9EC2-5580362CA69D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71FC4-3FB5-446C-9A77-C483EF22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7A9B3-B13D-4418-97B5-EBC9A94F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E4A4-C022-4CFE-B012-8786E50F0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6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B1A732-5233-4456-9F46-0F7AA2C6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D278-3093-468B-9EC2-5580362CA69D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49B41-6F7C-44A2-8C7E-948FBB96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24B31-FC6D-4B14-986F-4CBD323C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E4A4-C022-4CFE-B012-8786E50F0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96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B5D6-9277-477C-B0A9-2AAE386D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5F553-90E1-4D67-BD9C-55C357C75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4AB25-E81E-46A6-8780-F8FF1DF8A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17040-14D9-4069-8F76-69638AEF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D278-3093-468B-9EC2-5580362CA69D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4D5FB-37FA-4750-BC21-1B14CB0D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8B6FF-BE4A-4AB1-955D-5DB876D1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E4A4-C022-4CFE-B012-8786E50F0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932A-848E-4B0D-B49E-36C8F531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F7372-31AE-438D-8ABE-EC1896052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BB1FE-A763-4DED-AA68-0E5FABBD2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0C762-87BC-4BFD-BB1B-941C12C3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D278-3093-468B-9EC2-5580362CA69D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6E0CE-4BD3-4636-9301-F5F0CCEF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7F3F0-801C-42A1-9060-C09D231E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E4A4-C022-4CFE-B012-8786E50F0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3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11DD6B-608F-4BD8-9C03-000DB4A1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429C7-3811-4C28-AC3F-6A3F42003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4E01D-E026-4B2C-A628-16D4A0731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8D278-3093-468B-9EC2-5580362CA69D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5C086-E602-44E9-87B9-2ABBE685A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88C8D-678B-49F0-B389-21A573677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7E4A4-C022-4CFE-B012-8786E50F0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22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2007DE-45CF-4921-97A1-7B05D63C2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41626C-964F-4AE9-A337-AACDDB2BC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85" y="311781"/>
            <a:ext cx="3614866" cy="20333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9FFFF6-F90C-654E-9A7C-345900C75E94}"/>
              </a:ext>
            </a:extLst>
          </p:cNvPr>
          <p:cNvSpPr txBox="1">
            <a:spLocks/>
          </p:cNvSpPr>
          <p:nvPr/>
        </p:nvSpPr>
        <p:spPr>
          <a:xfrm>
            <a:off x="6283843" y="4167961"/>
            <a:ext cx="5507666" cy="190666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Helvetica Light" panose="020B0403020202020204" pitchFamily="34" charset="0"/>
              </a:rPr>
              <a:t>Why Study Photography?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66E9B0-3642-4ABB-8ED3-7343B02729A9}"/>
              </a:ext>
            </a:extLst>
          </p:cNvPr>
          <p:cNvSpPr/>
          <p:nvPr/>
        </p:nvSpPr>
        <p:spPr>
          <a:xfrm>
            <a:off x="0" y="6655981"/>
            <a:ext cx="12192000" cy="2158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utoShape 4" descr="yellow camera illustrations on a red background">
            <a:extLst>
              <a:ext uri="{FF2B5EF4-FFF2-40B4-BE49-F238E27FC236}">
                <a16:creationId xmlns:a16="http://schemas.microsoft.com/office/drawing/2014/main" id="{BF60B09C-7C13-452A-84E1-983A719E92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8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84EFD-4652-48B0-9627-74C8ABE6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1" y="1915564"/>
            <a:ext cx="7293935" cy="3221665"/>
          </a:xfrm>
        </p:spPr>
        <p:txBody>
          <a:bodyPr>
            <a:normAutofit/>
          </a:bodyPr>
          <a:lstStyle/>
          <a:p>
            <a:r>
              <a:rPr lang="en-GB" sz="2000" dirty="0"/>
              <a:t>You have to have a really expensive camera to do photography.</a:t>
            </a:r>
          </a:p>
          <a:p>
            <a:r>
              <a:rPr lang="en-GB" sz="2000" dirty="0"/>
              <a:t>Photography GCSE won’t get you anywhere.</a:t>
            </a:r>
          </a:p>
          <a:p>
            <a:r>
              <a:rPr lang="en-GB" sz="2000" dirty="0"/>
              <a:t>You have to be an expert at Photoshop.</a:t>
            </a:r>
          </a:p>
          <a:p>
            <a:r>
              <a:rPr lang="en-GB" sz="2000" dirty="0"/>
              <a:t>You need to know everything about cameras.</a:t>
            </a:r>
          </a:p>
          <a:p>
            <a:r>
              <a:rPr lang="en-GB" sz="2000" dirty="0"/>
              <a:t>I can only become a freelance photographer if I study photography.</a:t>
            </a:r>
          </a:p>
          <a:p>
            <a:r>
              <a:rPr lang="en-GB" sz="2000" dirty="0"/>
              <a:t>I’m not arty I cant do photography.</a:t>
            </a:r>
          </a:p>
          <a:p>
            <a:r>
              <a:rPr lang="en-GB" sz="2000" dirty="0"/>
              <a:t>I wont be able to get a good career if I study photography. 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2050" name="Picture 2" descr="Film vs. Digital Photography: Breaking Down the Pros and Cons - 2022 -  MasterClass">
            <a:extLst>
              <a:ext uri="{FF2B5EF4-FFF2-40B4-BE49-F238E27FC236}">
                <a16:creationId xmlns:a16="http://schemas.microsoft.com/office/drawing/2014/main" id="{39941C11-6990-4680-A17D-7DD77108B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65" y="957418"/>
            <a:ext cx="3941135" cy="59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6EE5D39-0A2E-1647-9C7A-61173F7C9F47}"/>
              </a:ext>
            </a:extLst>
          </p:cNvPr>
          <p:cNvSpPr txBox="1">
            <a:spLocks/>
          </p:cNvSpPr>
          <p:nvPr/>
        </p:nvSpPr>
        <p:spPr>
          <a:xfrm>
            <a:off x="0" y="251755"/>
            <a:ext cx="12192000" cy="85856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  <a:latin typeface="Helvetica Light" panose="020B0403020202020204" pitchFamily="34" charset="0"/>
              </a:rPr>
              <a:t>Common misconceptions around Photography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560052-0C1F-46CF-BC72-722F16A05BCE}"/>
              </a:ext>
            </a:extLst>
          </p:cNvPr>
          <p:cNvSpPr/>
          <p:nvPr/>
        </p:nvSpPr>
        <p:spPr>
          <a:xfrm>
            <a:off x="0" y="6655981"/>
            <a:ext cx="12192000" cy="2020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79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96 Inspiration Photography Quotes + Images in 2022">
            <a:extLst>
              <a:ext uri="{FF2B5EF4-FFF2-40B4-BE49-F238E27FC236}">
                <a16:creationId xmlns:a16="http://schemas.microsoft.com/office/drawing/2014/main" id="{42476DCD-489C-4B0F-8E93-5588B3C3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339" y="664534"/>
            <a:ext cx="6028660" cy="60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EFD8-66E6-4C93-9014-ED5C92F31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2" y="1727790"/>
            <a:ext cx="5380075" cy="4013792"/>
          </a:xfrm>
        </p:spPr>
        <p:txBody>
          <a:bodyPr/>
          <a:lstStyle/>
          <a:p>
            <a:r>
              <a:rPr lang="en-GB" sz="2000" dirty="0"/>
              <a:t>To express yourself</a:t>
            </a:r>
          </a:p>
          <a:p>
            <a:r>
              <a:rPr lang="en-GB" sz="2000" dirty="0"/>
              <a:t>Understand the world around you better</a:t>
            </a:r>
          </a:p>
          <a:p>
            <a:pPr>
              <a:spcBef>
                <a:spcPts val="2200"/>
              </a:spcBef>
            </a:pPr>
            <a:r>
              <a:rPr lang="en-GB" sz="2000" dirty="0"/>
              <a:t>One of the few GCSE subjects left with a large amount of practical coursework towards your final grade.</a:t>
            </a:r>
          </a:p>
          <a:p>
            <a:pPr>
              <a:spcBef>
                <a:spcPts val="2200"/>
              </a:spcBef>
            </a:pPr>
            <a:r>
              <a:rPr lang="en-GB" sz="2000" dirty="0"/>
              <a:t>Explore social, moral, cultural, historical and political issues. E.g. Women’s rights, animal cruelty, Scientific experiments.</a:t>
            </a:r>
          </a:p>
          <a:p>
            <a:pPr>
              <a:spcBef>
                <a:spcPts val="2200"/>
              </a:spcBef>
            </a:pPr>
            <a:r>
              <a:rPr lang="en-GB" sz="2000" dirty="0"/>
              <a:t>Gain skill in editing using software like Photoshop and Lightroom</a:t>
            </a:r>
          </a:p>
          <a:p>
            <a:pPr>
              <a:spcBef>
                <a:spcPts val="2200"/>
              </a:spcBef>
            </a:pPr>
            <a:endParaRPr lang="en-GB" sz="2000" dirty="0"/>
          </a:p>
          <a:p>
            <a:pPr>
              <a:spcBef>
                <a:spcPts val="2200"/>
              </a:spcBef>
            </a:pPr>
            <a:endParaRPr lang="en-GB" sz="2000" dirty="0"/>
          </a:p>
          <a:p>
            <a:pPr>
              <a:spcBef>
                <a:spcPts val="2200"/>
              </a:spcBef>
            </a:pPr>
            <a:endParaRPr lang="en-GB" sz="2000" dirty="0"/>
          </a:p>
          <a:p>
            <a:pPr>
              <a:spcBef>
                <a:spcPts val="2200"/>
              </a:spcBef>
            </a:pPr>
            <a:endParaRPr lang="en-GB" sz="2000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5BA820-4BB6-8346-82BE-69D5495D4595}"/>
              </a:ext>
            </a:extLst>
          </p:cNvPr>
          <p:cNvSpPr>
            <a:spLocks noGrp="1"/>
          </p:cNvSpPr>
          <p:nvPr/>
        </p:nvSpPr>
        <p:spPr>
          <a:xfrm>
            <a:off x="0" y="233916"/>
            <a:ext cx="12191999" cy="861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Helvetica Light" panose="020B0403020202020204" pitchFamily="34" charset="0"/>
              </a:rPr>
              <a:t>Why study Photography?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B2E1A7-3609-481C-8CD6-B1FE7E630A34}"/>
              </a:ext>
            </a:extLst>
          </p:cNvPr>
          <p:cNvSpPr/>
          <p:nvPr/>
        </p:nvSpPr>
        <p:spPr>
          <a:xfrm>
            <a:off x="0" y="6624084"/>
            <a:ext cx="12191999" cy="2339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12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Top 10 Most Famous Portrait Photographers In The World | Bored Panda">
            <a:extLst>
              <a:ext uri="{FF2B5EF4-FFF2-40B4-BE49-F238E27FC236}">
                <a16:creationId xmlns:a16="http://schemas.microsoft.com/office/drawing/2014/main" id="{8C509097-852E-4207-8DB6-81FF0B92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63" y="994144"/>
            <a:ext cx="3909237" cy="586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D3CCA48-EAE2-C54B-A0C5-7EF5A3C5B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398"/>
            <a:ext cx="12192000" cy="858743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Helvetica Light" panose="020B0403020202020204" pitchFamily="34" charset="0"/>
              </a:rPr>
              <a:t>What can you learn with Photography?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2A7C13-AEF8-B642-8553-EEBB23B6A66B}"/>
              </a:ext>
            </a:extLst>
          </p:cNvPr>
          <p:cNvSpPr/>
          <p:nvPr/>
        </p:nvSpPr>
        <p:spPr>
          <a:xfrm>
            <a:off x="550331" y="1152102"/>
            <a:ext cx="6913726" cy="7222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Decision making, risk taking and problem solving.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Resourcefulness 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Camera knowledge – aperture, shutter speed, ISO, lighting, depth of field.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Develop a good eye for compositions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Film photography – Dark rooms, chemical developing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Computer skills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Portraiture – Lighting, studio, fashion photography 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Documentary photography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Night time photography (astrological) 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Stop motion/Animation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Polaroid cameras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Video making  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Installations – Exhibitions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Curating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171450" indent="-171450"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171450" indent="-171450"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spcBef>
                <a:spcPts val="1600"/>
              </a:spcBef>
            </a:pPr>
            <a:endParaRPr lang="en-GB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665A03-DDF1-473A-8B03-DDE171E41C0C}"/>
              </a:ext>
            </a:extLst>
          </p:cNvPr>
          <p:cNvSpPr/>
          <p:nvPr/>
        </p:nvSpPr>
        <p:spPr>
          <a:xfrm>
            <a:off x="0" y="6602819"/>
            <a:ext cx="12192000" cy="2551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32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4" y="1449014"/>
            <a:ext cx="8098496" cy="4829099"/>
          </a:xfrm>
        </p:spPr>
        <p:txBody>
          <a:bodyPr numCol="3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/>
              <a:t>App Design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Architect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Website designer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Wedding photographer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Fashion photographer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Journalism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Film Producer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Technician 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Photo editor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Art director 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Videographer  </a:t>
            </a:r>
          </a:p>
          <a:p>
            <a:endParaRPr lang="en-GB" sz="2000" dirty="0"/>
          </a:p>
          <a:p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C6D2C-17C9-F54F-BD5F-14017194DD95}"/>
              </a:ext>
            </a:extLst>
          </p:cNvPr>
          <p:cNvSpPr/>
          <p:nvPr/>
        </p:nvSpPr>
        <p:spPr>
          <a:xfrm>
            <a:off x="3810853" y="1452000"/>
            <a:ext cx="6096000" cy="44986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Magazine Photographer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 Sports Photographer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Freelance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Marketing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Graphic Designer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Forensics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Curator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800" dirty="0">
              <a:latin typeface="Helvetica Light" panose="020B0403020202020204" pitchFamily="34" charset="0"/>
            </a:endParaRPr>
          </a:p>
        </p:txBody>
      </p:sp>
      <p:pic>
        <p:nvPicPr>
          <p:cNvPr id="5122" name="Picture 2" descr="Sebastião Salgado&amp;#39;s Brooks Range, Alaska, USA - Holden Luntz Gallery">
            <a:extLst>
              <a:ext uri="{FF2B5EF4-FFF2-40B4-BE49-F238E27FC236}">
                <a16:creationId xmlns:a16="http://schemas.microsoft.com/office/drawing/2014/main" id="{895E8391-0320-478A-BBD8-D2D05771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15" y="1095153"/>
            <a:ext cx="4220585" cy="57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39689"/>
            <a:ext cx="12192001" cy="855464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Helvetica Light" panose="020B0403020202020204" pitchFamily="34" charset="0"/>
              </a:rPr>
              <a:t>What careers can photography take me into?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5B0A4-2188-4E98-8A69-86D23445171A}"/>
              </a:ext>
            </a:extLst>
          </p:cNvPr>
          <p:cNvSpPr/>
          <p:nvPr/>
        </p:nvSpPr>
        <p:spPr>
          <a:xfrm>
            <a:off x="0" y="6618311"/>
            <a:ext cx="12192000" cy="248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4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39689"/>
            <a:ext cx="12192001" cy="855464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Helvetica Light" panose="020B0403020202020204" pitchFamily="34" charset="0"/>
              </a:rPr>
              <a:t>How will you be assessed?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9E238-D17C-4549-9655-034ADED8C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53" y="25533"/>
            <a:ext cx="1901547" cy="10696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E5B0A4-2188-4E98-8A69-86D23445171A}"/>
              </a:ext>
            </a:extLst>
          </p:cNvPr>
          <p:cNvSpPr/>
          <p:nvPr/>
        </p:nvSpPr>
        <p:spPr>
          <a:xfrm>
            <a:off x="0" y="6618311"/>
            <a:ext cx="12192000" cy="248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A3F952-6CA0-46D8-BCCF-3436304C6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13" y="1309309"/>
            <a:ext cx="11664174" cy="5113793"/>
          </a:xfrm>
        </p:spPr>
        <p:txBody>
          <a:bodyPr>
            <a:normAutofit fontScale="25000" lnSpcReduction="20000"/>
          </a:bodyPr>
          <a:lstStyle/>
          <a:p>
            <a:r>
              <a:rPr lang="en-GB" sz="5600" dirty="0"/>
              <a:t>How you b</a:t>
            </a:r>
            <a:r>
              <a:rPr lang="en-GB" sz="5600" b="0" i="0" dirty="0">
                <a:effectLst/>
              </a:rPr>
              <a:t>ring together the knowledge, understanding and skills you’ve acquired.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600" dirty="0"/>
              <a:t>How you m</a:t>
            </a:r>
            <a:r>
              <a:rPr lang="en-GB" sz="5600" b="0" i="0" dirty="0">
                <a:effectLst/>
              </a:rPr>
              <a:t>ake connections between knowledge, understanding and skills when engaging with sources such as the work of photographers, artists, and designers. </a:t>
            </a:r>
          </a:p>
          <a:p>
            <a:pPr algn="l"/>
            <a:r>
              <a:rPr lang="en-GB" sz="5600" dirty="0"/>
              <a:t>How you </a:t>
            </a:r>
            <a:r>
              <a:rPr lang="en-GB" sz="5600" b="0" i="0" dirty="0">
                <a:effectLst/>
              </a:rPr>
              <a:t>develop responses to initial starting points, project briefs or specified tasks and realise intentions informed by research, the development and refinement of ideas and meaningful engagement with selected sources.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600" b="0" i="0" dirty="0">
                <a:effectLst/>
              </a:rPr>
              <a:t>How you actively engage in the creative process of photography in order to develop as effective and independent learners, and as critical and reflective thinkers with enquiring minds.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600" dirty="0"/>
              <a:t>How you </a:t>
            </a:r>
            <a:r>
              <a:rPr lang="en-GB" sz="5600" b="0" i="0" dirty="0">
                <a:effectLst/>
              </a:rPr>
              <a:t>develop creative, imaginative and intuitive capabilities when exploring and making images, artefacts and products.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600" dirty="0"/>
              <a:t>T</a:t>
            </a:r>
            <a:r>
              <a:rPr lang="en-GB" sz="5600" b="0" i="0" dirty="0">
                <a:effectLst/>
              </a:rPr>
              <a:t>aking risks and learn from experience when exploring and experimenting with ideas, processes, media, materials and techniques.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600" dirty="0"/>
              <a:t>D</a:t>
            </a:r>
            <a:r>
              <a:rPr lang="en-GB" sz="5600" b="0" i="0" dirty="0">
                <a:effectLst/>
              </a:rPr>
              <a:t>evelop critical understanding through investigative, analytical, experimental, practical, technical and expressive skills.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600" dirty="0"/>
              <a:t>D</a:t>
            </a:r>
            <a:r>
              <a:rPr lang="en-GB" sz="5600" b="0" i="0" dirty="0">
                <a:effectLst/>
              </a:rPr>
              <a:t>evelop and refine ideas and proposals, personal outcomes or solutions with </a:t>
            </a:r>
            <a:r>
              <a:rPr lang="en-GB" sz="5600" b="0" i="0">
                <a:effectLst/>
              </a:rPr>
              <a:t>increasing independence.</a:t>
            </a:r>
            <a:endParaRPr lang="en-GB" sz="5600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600" dirty="0"/>
              <a:t>A</a:t>
            </a:r>
            <a:r>
              <a:rPr lang="en-GB" sz="5600" b="0" i="0" dirty="0">
                <a:effectLst/>
              </a:rPr>
              <a:t>cquire and develop technical skills through working with a broad range of media, materials, techniques, processes and technologies with purpose and intent.</a:t>
            </a:r>
          </a:p>
          <a:p>
            <a:pPr marL="0" indent="0" algn="l">
              <a:buNone/>
            </a:pPr>
            <a:r>
              <a:rPr lang="en-GB" sz="5600" b="1" i="0" dirty="0">
                <a:effectLst/>
              </a:rPr>
              <a:t>Assessment objectives:</a:t>
            </a:r>
          </a:p>
          <a:p>
            <a:pPr marL="0" indent="0" algn="l">
              <a:buNone/>
            </a:pPr>
            <a:r>
              <a:rPr lang="en-GB" sz="5600" b="0" i="0" dirty="0">
                <a:effectLst/>
              </a:rPr>
              <a:t>Assessment objectives (AOs) are set by Ofqual and are the same across all GCSE Art and Design specifications and all exam boards. The exams and non-exam assessment will measure how students have achieved the following assessment objectives.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600" b="1" i="0" dirty="0">
                <a:effectLst/>
              </a:rPr>
              <a:t>AO1</a:t>
            </a:r>
            <a:r>
              <a:rPr lang="en-GB" sz="5600" b="0" i="0" dirty="0">
                <a:effectLst/>
              </a:rPr>
              <a:t>: Develop ideas through investigations, demonstrating critical understanding of sources.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600" b="1" i="0" dirty="0">
                <a:effectLst/>
              </a:rPr>
              <a:t>AO2</a:t>
            </a:r>
            <a:r>
              <a:rPr lang="en-GB" sz="5600" b="0" i="0" dirty="0">
                <a:effectLst/>
              </a:rPr>
              <a:t>: Refine work by exploring ideas, selecting and experimenting with appropriate media, materials, techniques and processes.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600" b="1" i="0" dirty="0">
                <a:effectLst/>
              </a:rPr>
              <a:t>AO3</a:t>
            </a:r>
            <a:r>
              <a:rPr lang="en-GB" sz="5600" b="0" i="0" dirty="0">
                <a:effectLst/>
              </a:rPr>
              <a:t>: Record ideas, observations and insights relevant to intentions as work progresses.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5600" b="1" i="0" dirty="0">
                <a:effectLst/>
              </a:rPr>
              <a:t>AO4</a:t>
            </a:r>
            <a:r>
              <a:rPr lang="en-GB" sz="5600" b="0" i="0" dirty="0">
                <a:effectLst/>
              </a:rPr>
              <a:t>: Present a personal and meaningful response that realises intentions and demonstrates understanding of visual language.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5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2282A2DFE786468E9348A4894515F4" ma:contentTypeVersion="0" ma:contentTypeDescription="Create a new document." ma:contentTypeScope="" ma:versionID="175033f2b8a6a511e0d2faf73d4b6f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074acc817d6765332c25b91bdc4a5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A54D24-9694-404D-AD95-AB06B9EC5F8F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8DE2F6A-95C9-45B3-BEC0-33A7B46804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EB0A36-D6C1-44B3-B874-7956439BE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580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Light</vt:lpstr>
      <vt:lpstr>Office Theme</vt:lpstr>
      <vt:lpstr>PowerPoint Presentation</vt:lpstr>
      <vt:lpstr>PowerPoint Presentation</vt:lpstr>
      <vt:lpstr>PowerPoint Presentation</vt:lpstr>
      <vt:lpstr>What can you learn with Photography?</vt:lpstr>
      <vt:lpstr>What careers can photography take me into?</vt:lpstr>
      <vt:lpstr>How will you be assessed?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 Murray</dc:creator>
  <cp:lastModifiedBy>Rebekah Murray</cp:lastModifiedBy>
  <cp:revision>4</cp:revision>
  <dcterms:created xsi:type="dcterms:W3CDTF">2022-02-10T08:38:22Z</dcterms:created>
  <dcterms:modified xsi:type="dcterms:W3CDTF">2022-02-10T15:45:07Z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0x010100292282A2DFE786468E9348A4894515F4</vt:lpwstr>
  </property>
</Properties>
</file>